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4"/>
  </p:notesMasterIdLst>
  <p:sldIdLst>
    <p:sldId id="256" r:id="rId2"/>
    <p:sldId id="297" r:id="rId3"/>
    <p:sldId id="258" r:id="rId4"/>
    <p:sldId id="298" r:id="rId5"/>
    <p:sldId id="299" r:id="rId6"/>
    <p:sldId id="300" r:id="rId7"/>
    <p:sldId id="259" r:id="rId8"/>
    <p:sldId id="302" r:id="rId9"/>
    <p:sldId id="262" r:id="rId10"/>
    <p:sldId id="303" r:id="rId11"/>
    <p:sldId id="305" r:id="rId12"/>
    <p:sldId id="306" r:id="rId13"/>
    <p:sldId id="307" r:id="rId14"/>
    <p:sldId id="267" r:id="rId15"/>
    <p:sldId id="308" r:id="rId16"/>
    <p:sldId id="309" r:id="rId17"/>
    <p:sldId id="310" r:id="rId18"/>
    <p:sldId id="311" r:id="rId19"/>
    <p:sldId id="312" r:id="rId20"/>
    <p:sldId id="313" r:id="rId21"/>
    <p:sldId id="265" r:id="rId22"/>
    <p:sldId id="314" r:id="rId23"/>
  </p:sldIdLst>
  <p:sldSz cx="9144000" cy="5143500" type="screen16x9"/>
  <p:notesSz cx="6858000" cy="9144000"/>
  <p:embeddedFontLst>
    <p:embeddedFont>
      <p:font typeface="Calibri" panose="020F0502020204030204" pitchFamily="34" charset="0"/>
      <p:regular r:id="rId25"/>
      <p:bold r:id="rId26"/>
    </p:embeddedFont>
    <p:embeddedFont>
      <p:font typeface="Gabarito" panose="020B0604020202020204" charset="0"/>
      <p:regular r:id="rId27"/>
      <p:bold r:id="rId28"/>
    </p:embeddedFont>
    <p:embeddedFont>
      <p:font typeface="Impact" panose="020B0806030902050204" pitchFamily="34" charset="0"/>
      <p:regular r:id="rId29"/>
    </p:embeddedFont>
    <p:embeddedFont>
      <p:font typeface="Lato" panose="020F0502020204030203" pitchFamily="34" charset="0"/>
      <p:regular r:id="rId30"/>
      <p:bold r:id="rId31"/>
      <p:italic r:id="rId32"/>
      <p:boldItalic r:id="rId33"/>
    </p:embeddedFont>
    <p:embeddedFont>
      <p:font typeface="Raleway" pitchFamily="2" charset="0"/>
      <p:regular r:id="rId34"/>
      <p:bold r:id="rId35"/>
      <p:italic r:id="rId36"/>
      <p:boldItalic r:id="rId37"/>
    </p:embeddedFont>
    <p:embeddedFont>
      <p:font typeface="Showcard Gothic" panose="04020904020102020604" pitchFamily="82"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87BA08-6D19-440E-B0C3-BB1B608B258F}">
  <a:tblStyle styleId="{A687BA08-6D19-440E-B0C3-BB1B608B25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60"/>
  </p:normalViewPr>
  <p:slideViewPr>
    <p:cSldViewPr snapToGrid="0">
      <p:cViewPr>
        <p:scale>
          <a:sx n="66" d="100"/>
          <a:sy n="66" d="100"/>
        </p:scale>
        <p:origin x="156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dy" userId="db65898ce8e63987" providerId="LiveId" clId="{6BE17470-F4FC-46AA-BEAD-54B482EC6B27}"/>
    <pc:docChg chg="undo custSel addSld delSld modSld sldOrd delMainMaster modMainMaster">
      <pc:chgData name="Judy" userId="db65898ce8e63987" providerId="LiveId" clId="{6BE17470-F4FC-46AA-BEAD-54B482EC6B27}" dt="2024-10-05T23:15:40.817" v="1279"/>
      <pc:docMkLst>
        <pc:docMk/>
      </pc:docMkLst>
      <pc:sldChg chg="addSp delSp modSp mod modTransition">
        <pc:chgData name="Judy" userId="db65898ce8e63987" providerId="LiveId" clId="{6BE17470-F4FC-46AA-BEAD-54B482EC6B27}" dt="2024-10-05T22:10:47.887" v="530"/>
        <pc:sldMkLst>
          <pc:docMk/>
          <pc:sldMk cId="0" sldId="256"/>
        </pc:sldMkLst>
        <pc:spChg chg="mod">
          <ac:chgData name="Judy" userId="db65898ce8e63987" providerId="LiveId" clId="{6BE17470-F4FC-46AA-BEAD-54B482EC6B27}" dt="2024-10-05T17:33:02.775" v="30" actId="1076"/>
          <ac:spMkLst>
            <pc:docMk/>
            <pc:sldMk cId="0" sldId="256"/>
            <ac:spMk id="122" creationId="{00000000-0000-0000-0000-000000000000}"/>
          </ac:spMkLst>
        </pc:spChg>
        <pc:spChg chg="mod">
          <ac:chgData name="Judy" userId="db65898ce8e63987" providerId="LiveId" clId="{6BE17470-F4FC-46AA-BEAD-54B482EC6B27}" dt="2024-10-05T17:33:06.667" v="31" actId="1076"/>
          <ac:spMkLst>
            <pc:docMk/>
            <pc:sldMk cId="0" sldId="256"/>
            <ac:spMk id="123" creationId="{00000000-0000-0000-0000-000000000000}"/>
          </ac:spMkLst>
        </pc:spChg>
        <pc:spChg chg="mod">
          <ac:chgData name="Judy" userId="db65898ce8e63987" providerId="LiveId" clId="{6BE17470-F4FC-46AA-BEAD-54B482EC6B27}" dt="2024-10-05T17:29:24.815" v="7" actId="1076"/>
          <ac:spMkLst>
            <pc:docMk/>
            <pc:sldMk cId="0" sldId="256"/>
            <ac:spMk id="336" creationId="{00000000-0000-0000-0000-000000000000}"/>
          </ac:spMkLst>
        </pc:spChg>
        <pc:spChg chg="mod">
          <ac:chgData name="Judy" userId="db65898ce8e63987" providerId="LiveId" clId="{6BE17470-F4FC-46AA-BEAD-54B482EC6B27}" dt="2024-10-05T17:29:34.263" v="8" actId="1076"/>
          <ac:spMkLst>
            <pc:docMk/>
            <pc:sldMk cId="0" sldId="256"/>
            <ac:spMk id="354" creationId="{00000000-0000-0000-0000-000000000000}"/>
          </ac:spMkLst>
        </pc:spChg>
        <pc:spChg chg="mod">
          <ac:chgData name="Judy" userId="db65898ce8e63987" providerId="LiveId" clId="{6BE17470-F4FC-46AA-BEAD-54B482EC6B27}" dt="2024-10-05T17:29:12.377" v="6" actId="1076"/>
          <ac:spMkLst>
            <pc:docMk/>
            <pc:sldMk cId="0" sldId="256"/>
            <ac:spMk id="356" creationId="{00000000-0000-0000-0000-000000000000}"/>
          </ac:spMkLst>
        </pc:spChg>
        <pc:spChg chg="mod">
          <ac:chgData name="Judy" userId="db65898ce8e63987" providerId="LiveId" clId="{6BE17470-F4FC-46AA-BEAD-54B482EC6B27}" dt="2024-10-05T17:29:06.494" v="4" actId="1076"/>
          <ac:spMkLst>
            <pc:docMk/>
            <pc:sldMk cId="0" sldId="256"/>
            <ac:spMk id="361" creationId="{00000000-0000-0000-0000-000000000000}"/>
          </ac:spMkLst>
        </pc:spChg>
        <pc:grpChg chg="del mod">
          <ac:chgData name="Judy" userId="db65898ce8e63987" providerId="LiveId" clId="{6BE17470-F4FC-46AA-BEAD-54B482EC6B27}" dt="2024-10-05T17:29:47.004" v="9" actId="478"/>
          <ac:grpSpMkLst>
            <pc:docMk/>
            <pc:sldMk cId="0" sldId="256"/>
            <ac:grpSpMk id="124" creationId="{00000000-0000-0000-0000-000000000000}"/>
          </ac:grpSpMkLst>
        </pc:grpChg>
        <pc:graphicFrameChg chg="add mod modGraphic">
          <ac:chgData name="Judy" userId="db65898ce8e63987" providerId="LiveId" clId="{6BE17470-F4FC-46AA-BEAD-54B482EC6B27}" dt="2024-10-05T17:32:16.079" v="18" actId="1076"/>
          <ac:graphicFrameMkLst>
            <pc:docMk/>
            <pc:sldMk cId="0" sldId="256"/>
            <ac:graphicFrameMk id="3" creationId="{69511946-F418-4F78-8D20-8D2FE01E6ABC}"/>
          </ac:graphicFrameMkLst>
        </pc:graphicFrameChg>
        <pc:picChg chg="add del mod">
          <ac:chgData name="Judy" userId="db65898ce8e63987" providerId="LiveId" clId="{6BE17470-F4FC-46AA-BEAD-54B482EC6B27}" dt="2024-10-05T17:30:49.565" v="13" actId="478"/>
          <ac:picMkLst>
            <pc:docMk/>
            <pc:sldMk cId="0" sldId="256"/>
            <ac:picMk id="2" creationId="{4DA64039-24C4-4C3D-8552-708FACB6460B}"/>
          </ac:picMkLst>
        </pc:picChg>
      </pc:sldChg>
      <pc:sldChg chg="addSp modSp del mod modTransition">
        <pc:chgData name="Judy" userId="db65898ce8e63987" providerId="LiveId" clId="{6BE17470-F4FC-46AA-BEAD-54B482EC6B27}" dt="2024-10-05T21:49:25.977" v="244" actId="47"/>
        <pc:sldMkLst>
          <pc:docMk/>
          <pc:sldMk cId="0" sldId="257"/>
        </pc:sldMkLst>
        <pc:graphicFrameChg chg="add mod modGraphic">
          <ac:chgData name="Judy" userId="db65898ce8e63987" providerId="LiveId" clId="{6BE17470-F4FC-46AA-BEAD-54B482EC6B27}" dt="2024-10-05T17:36:36.376" v="54" actId="1076"/>
          <ac:graphicFrameMkLst>
            <pc:docMk/>
            <pc:sldMk cId="0" sldId="257"/>
            <ac:graphicFrameMk id="2" creationId="{30330440-F5B3-4AD4-A638-8E24CD07D2CA}"/>
          </ac:graphicFrameMkLst>
        </pc:graphicFrameChg>
      </pc:sldChg>
      <pc:sldChg chg="addSp delSp modSp add del mod ord modTransition">
        <pc:chgData name="Judy" userId="db65898ce8e63987" providerId="LiveId" clId="{6BE17470-F4FC-46AA-BEAD-54B482EC6B27}" dt="2024-10-05T23:15:34.303" v="1275"/>
        <pc:sldMkLst>
          <pc:docMk/>
          <pc:sldMk cId="0" sldId="258"/>
        </pc:sldMkLst>
        <pc:spChg chg="add del mod">
          <ac:chgData name="Judy" userId="db65898ce8e63987" providerId="LiveId" clId="{6BE17470-F4FC-46AA-BEAD-54B482EC6B27}" dt="2024-10-05T21:50:55.481" v="332" actId="478"/>
          <ac:spMkLst>
            <pc:docMk/>
            <pc:sldMk cId="0" sldId="258"/>
            <ac:spMk id="3" creationId="{DCAEE0E6-5C60-46D8-BCE7-DB98C69BB222}"/>
          </ac:spMkLst>
        </pc:spChg>
        <pc:spChg chg="add del mod">
          <ac:chgData name="Judy" userId="db65898ce8e63987" providerId="LiveId" clId="{6BE17470-F4FC-46AA-BEAD-54B482EC6B27}" dt="2024-10-05T21:50:59.564" v="335" actId="478"/>
          <ac:spMkLst>
            <pc:docMk/>
            <pc:sldMk cId="0" sldId="258"/>
            <ac:spMk id="5" creationId="{8BC6E269-C502-43A0-84BF-0C771FE4BCC2}"/>
          </ac:spMkLst>
        </pc:spChg>
        <pc:spChg chg="add del mod">
          <ac:chgData name="Judy" userId="db65898ce8e63987" providerId="LiveId" clId="{6BE17470-F4FC-46AA-BEAD-54B482EC6B27}" dt="2024-10-05T21:51:03.204" v="337" actId="478"/>
          <ac:spMkLst>
            <pc:docMk/>
            <pc:sldMk cId="0" sldId="258"/>
            <ac:spMk id="7" creationId="{E46C9747-015B-4839-9533-CB2A2F0E8C5E}"/>
          </ac:spMkLst>
        </pc:spChg>
        <pc:spChg chg="add del mod">
          <ac:chgData name="Judy" userId="db65898ce8e63987" providerId="LiveId" clId="{6BE17470-F4FC-46AA-BEAD-54B482EC6B27}" dt="2024-10-05T21:51:14.295" v="340" actId="478"/>
          <ac:spMkLst>
            <pc:docMk/>
            <pc:sldMk cId="0" sldId="258"/>
            <ac:spMk id="9" creationId="{803160B7-64E8-4B81-BAC8-B586D5DBD378}"/>
          </ac:spMkLst>
        </pc:spChg>
        <pc:spChg chg="mod">
          <ac:chgData name="Judy" userId="db65898ce8e63987" providerId="LiveId" clId="{6BE17470-F4FC-46AA-BEAD-54B482EC6B27}" dt="2024-10-05T21:52:24.686" v="352" actId="1076"/>
          <ac:spMkLst>
            <pc:docMk/>
            <pc:sldMk cId="0" sldId="258"/>
            <ac:spMk id="544" creationId="{00000000-0000-0000-0000-000000000000}"/>
          </ac:spMkLst>
        </pc:spChg>
        <pc:spChg chg="del mod">
          <ac:chgData name="Judy" userId="db65898ce8e63987" providerId="LiveId" clId="{6BE17470-F4FC-46AA-BEAD-54B482EC6B27}" dt="2024-10-05T21:50:53.989" v="331" actId="478"/>
          <ac:spMkLst>
            <pc:docMk/>
            <pc:sldMk cId="0" sldId="258"/>
            <ac:spMk id="545" creationId="{00000000-0000-0000-0000-000000000000}"/>
          </ac:spMkLst>
        </pc:spChg>
        <pc:spChg chg="del">
          <ac:chgData name="Judy" userId="db65898ce8e63987" providerId="LiveId" clId="{6BE17470-F4FC-46AA-BEAD-54B482EC6B27}" dt="2024-10-05T21:51:10.242" v="338" actId="478"/>
          <ac:spMkLst>
            <pc:docMk/>
            <pc:sldMk cId="0" sldId="258"/>
            <ac:spMk id="546" creationId="{00000000-0000-0000-0000-000000000000}"/>
          </ac:spMkLst>
        </pc:spChg>
        <pc:spChg chg="del mod">
          <ac:chgData name="Judy" userId="db65898ce8e63987" providerId="LiveId" clId="{6BE17470-F4FC-46AA-BEAD-54B482EC6B27}" dt="2024-10-05T21:50:58.242" v="334" actId="478"/>
          <ac:spMkLst>
            <pc:docMk/>
            <pc:sldMk cId="0" sldId="258"/>
            <ac:spMk id="547" creationId="{00000000-0000-0000-0000-000000000000}"/>
          </ac:spMkLst>
        </pc:spChg>
        <pc:spChg chg="del">
          <ac:chgData name="Judy" userId="db65898ce8e63987" providerId="LiveId" clId="{6BE17470-F4FC-46AA-BEAD-54B482EC6B27}" dt="2024-10-05T21:51:02.227" v="336" actId="478"/>
          <ac:spMkLst>
            <pc:docMk/>
            <pc:sldMk cId="0" sldId="258"/>
            <ac:spMk id="548" creationId="{00000000-0000-0000-0000-000000000000}"/>
          </ac:spMkLst>
        </pc:spChg>
        <pc:spChg chg="mod">
          <ac:chgData name="Judy" userId="db65898ce8e63987" providerId="LiveId" clId="{6BE17470-F4FC-46AA-BEAD-54B482EC6B27}" dt="2024-10-05T21:52:44.304" v="355" actId="1076"/>
          <ac:spMkLst>
            <pc:docMk/>
            <pc:sldMk cId="0" sldId="258"/>
            <ac:spMk id="549" creationId="{00000000-0000-0000-0000-000000000000}"/>
          </ac:spMkLst>
        </pc:spChg>
        <pc:spChg chg="mod">
          <ac:chgData name="Judy" userId="db65898ce8e63987" providerId="LiveId" clId="{6BE17470-F4FC-46AA-BEAD-54B482EC6B27}" dt="2024-10-05T21:52:50.792" v="357" actId="1076"/>
          <ac:spMkLst>
            <pc:docMk/>
            <pc:sldMk cId="0" sldId="258"/>
            <ac:spMk id="550" creationId="{00000000-0000-0000-0000-000000000000}"/>
          </ac:spMkLst>
        </pc:spChg>
        <pc:spChg chg="mod">
          <ac:chgData name="Judy" userId="db65898ce8e63987" providerId="LiveId" clId="{6BE17470-F4FC-46AA-BEAD-54B482EC6B27}" dt="2024-10-05T21:52:54.164" v="358" actId="1076"/>
          <ac:spMkLst>
            <pc:docMk/>
            <pc:sldMk cId="0" sldId="258"/>
            <ac:spMk id="551" creationId="{00000000-0000-0000-0000-000000000000}"/>
          </ac:spMkLst>
        </pc:spChg>
        <pc:spChg chg="mod">
          <ac:chgData name="Judy" userId="db65898ce8e63987" providerId="LiveId" clId="{6BE17470-F4FC-46AA-BEAD-54B482EC6B27}" dt="2024-10-05T21:53:02.748" v="361" actId="1076"/>
          <ac:spMkLst>
            <pc:docMk/>
            <pc:sldMk cId="0" sldId="258"/>
            <ac:spMk id="552" creationId="{00000000-0000-0000-0000-000000000000}"/>
          </ac:spMkLst>
        </pc:spChg>
        <pc:spChg chg="mod">
          <ac:chgData name="Judy" userId="db65898ce8e63987" providerId="LiveId" clId="{6BE17470-F4FC-46AA-BEAD-54B482EC6B27}" dt="2024-10-05T21:52:35.376" v="354" actId="1076"/>
          <ac:spMkLst>
            <pc:docMk/>
            <pc:sldMk cId="0" sldId="258"/>
            <ac:spMk id="553" creationId="{00000000-0000-0000-0000-000000000000}"/>
          </ac:spMkLst>
        </pc:spChg>
        <pc:spChg chg="mod">
          <ac:chgData name="Judy" userId="db65898ce8e63987" providerId="LiveId" clId="{6BE17470-F4FC-46AA-BEAD-54B482EC6B27}" dt="2024-10-05T21:52:48.043" v="356" actId="1076"/>
          <ac:spMkLst>
            <pc:docMk/>
            <pc:sldMk cId="0" sldId="258"/>
            <ac:spMk id="554" creationId="{00000000-0000-0000-0000-000000000000}"/>
          </ac:spMkLst>
        </pc:spChg>
        <pc:spChg chg="mod">
          <ac:chgData name="Judy" userId="db65898ce8e63987" providerId="LiveId" clId="{6BE17470-F4FC-46AA-BEAD-54B482EC6B27}" dt="2024-10-05T21:52:56.903" v="359" actId="1076"/>
          <ac:spMkLst>
            <pc:docMk/>
            <pc:sldMk cId="0" sldId="258"/>
            <ac:spMk id="555" creationId="{00000000-0000-0000-0000-000000000000}"/>
          </ac:spMkLst>
        </pc:spChg>
        <pc:spChg chg="mod">
          <ac:chgData name="Judy" userId="db65898ce8e63987" providerId="LiveId" clId="{6BE17470-F4FC-46AA-BEAD-54B482EC6B27}" dt="2024-10-05T21:52:59.598" v="360" actId="1076"/>
          <ac:spMkLst>
            <pc:docMk/>
            <pc:sldMk cId="0" sldId="258"/>
            <ac:spMk id="556" creationId="{00000000-0000-0000-0000-000000000000}"/>
          </ac:spMkLst>
        </pc:spChg>
      </pc:sldChg>
      <pc:sldChg chg="addSp delSp modSp mod modTransition">
        <pc:chgData name="Judy" userId="db65898ce8e63987" providerId="LiveId" clId="{6BE17470-F4FC-46AA-BEAD-54B482EC6B27}" dt="2024-10-05T22:33:13.399" v="743" actId="1076"/>
        <pc:sldMkLst>
          <pc:docMk/>
          <pc:sldMk cId="0" sldId="259"/>
        </pc:sldMkLst>
        <pc:spChg chg="add del mod">
          <ac:chgData name="Judy" userId="db65898ce8e63987" providerId="LiveId" clId="{6BE17470-F4FC-46AA-BEAD-54B482EC6B27}" dt="2024-10-05T22:23:21.689" v="638" actId="478"/>
          <ac:spMkLst>
            <pc:docMk/>
            <pc:sldMk cId="0" sldId="259"/>
            <ac:spMk id="4" creationId="{A371EA14-ED0F-435C-9C15-14DEC3CACE34}"/>
          </ac:spMkLst>
        </pc:spChg>
        <pc:spChg chg="mod">
          <ac:chgData name="Judy" userId="db65898ce8e63987" providerId="LiveId" clId="{6BE17470-F4FC-46AA-BEAD-54B482EC6B27}" dt="2024-10-05T22:33:13.399" v="743" actId="1076"/>
          <ac:spMkLst>
            <pc:docMk/>
            <pc:sldMk cId="0" sldId="259"/>
            <ac:spMk id="561" creationId="{00000000-0000-0000-0000-000000000000}"/>
          </ac:spMkLst>
        </pc:spChg>
        <pc:spChg chg="mod">
          <ac:chgData name="Judy" userId="db65898ce8e63987" providerId="LiveId" clId="{6BE17470-F4FC-46AA-BEAD-54B482EC6B27}" dt="2024-10-05T22:32:57.153" v="739" actId="2711"/>
          <ac:spMkLst>
            <pc:docMk/>
            <pc:sldMk cId="0" sldId="259"/>
            <ac:spMk id="562" creationId="{00000000-0000-0000-0000-000000000000}"/>
          </ac:spMkLst>
        </pc:spChg>
        <pc:spChg chg="del">
          <ac:chgData name="Judy" userId="db65898ce8e63987" providerId="LiveId" clId="{6BE17470-F4FC-46AA-BEAD-54B482EC6B27}" dt="2024-10-05T22:23:17.582" v="637" actId="478"/>
          <ac:spMkLst>
            <pc:docMk/>
            <pc:sldMk cId="0" sldId="259"/>
            <ac:spMk id="563" creationId="{00000000-0000-0000-0000-000000000000}"/>
          </ac:spMkLst>
        </pc:spChg>
        <pc:grpChg chg="mod ord">
          <ac:chgData name="Judy" userId="db65898ce8e63987" providerId="LiveId" clId="{6BE17470-F4FC-46AA-BEAD-54B482EC6B27}" dt="2024-10-05T22:24:29.042" v="648" actId="1076"/>
          <ac:grpSpMkLst>
            <pc:docMk/>
            <pc:sldMk cId="0" sldId="259"/>
            <ac:grpSpMk id="564" creationId="{00000000-0000-0000-0000-000000000000}"/>
          </ac:grpSpMkLst>
        </pc:grpChg>
        <pc:graphicFrameChg chg="add mod modGraphic">
          <ac:chgData name="Judy" userId="db65898ce8e63987" providerId="LiveId" clId="{6BE17470-F4FC-46AA-BEAD-54B482EC6B27}" dt="2024-10-05T22:19:30.835" v="620" actId="1076"/>
          <ac:graphicFrameMkLst>
            <pc:docMk/>
            <pc:sldMk cId="0" sldId="259"/>
            <ac:graphicFrameMk id="2" creationId="{08DE3173-0B02-4CB0-A30D-0C86180A64C2}"/>
          </ac:graphicFrameMkLst>
        </pc:graphicFrameChg>
      </pc:sldChg>
      <pc:sldChg chg="addSp delSp modSp del mod ord modTransition">
        <pc:chgData name="Judy" userId="db65898ce8e63987" providerId="LiveId" clId="{6BE17470-F4FC-46AA-BEAD-54B482EC6B27}" dt="2024-10-05T23:07:34.235" v="1252" actId="47"/>
        <pc:sldMkLst>
          <pc:docMk/>
          <pc:sldMk cId="0" sldId="260"/>
        </pc:sldMkLst>
        <pc:spChg chg="add del mod">
          <ac:chgData name="Judy" userId="db65898ce8e63987" providerId="LiveId" clId="{6BE17470-F4FC-46AA-BEAD-54B482EC6B27}" dt="2024-10-05T22:09:00.432" v="497" actId="478"/>
          <ac:spMkLst>
            <pc:docMk/>
            <pc:sldMk cId="0" sldId="260"/>
            <ac:spMk id="3" creationId="{988051C8-0305-41F7-AB14-EB461CEF08A3}"/>
          </ac:spMkLst>
        </pc:spChg>
        <pc:spChg chg="del">
          <ac:chgData name="Judy" userId="db65898ce8e63987" providerId="LiveId" clId="{6BE17470-F4FC-46AA-BEAD-54B482EC6B27}" dt="2024-10-05T22:08:55.099" v="495" actId="478"/>
          <ac:spMkLst>
            <pc:docMk/>
            <pc:sldMk cId="0" sldId="260"/>
            <ac:spMk id="688" creationId="{00000000-0000-0000-0000-000000000000}"/>
          </ac:spMkLst>
        </pc:spChg>
        <pc:spChg chg="mod">
          <ac:chgData name="Judy" userId="db65898ce8e63987" providerId="LiveId" clId="{6BE17470-F4FC-46AA-BEAD-54B482EC6B27}" dt="2024-10-05T22:20:33.754" v="630" actId="1076"/>
          <ac:spMkLst>
            <pc:docMk/>
            <pc:sldMk cId="0" sldId="260"/>
            <ac:spMk id="689" creationId="{00000000-0000-0000-0000-000000000000}"/>
          </ac:spMkLst>
        </pc:spChg>
        <pc:spChg chg="mod">
          <ac:chgData name="Judy" userId="db65898ce8e63987" providerId="LiveId" clId="{6BE17470-F4FC-46AA-BEAD-54B482EC6B27}" dt="2024-10-05T22:20:34.494" v="632" actId="1076"/>
          <ac:spMkLst>
            <pc:docMk/>
            <pc:sldMk cId="0" sldId="260"/>
            <ac:spMk id="690" creationId="{00000000-0000-0000-0000-000000000000}"/>
          </ac:spMkLst>
        </pc:spChg>
        <pc:grpChg chg="mod">
          <ac:chgData name="Judy" userId="db65898ce8e63987" providerId="LiveId" clId="{6BE17470-F4FC-46AA-BEAD-54B482EC6B27}" dt="2024-10-05T22:20:34.144" v="631" actId="1076"/>
          <ac:grpSpMkLst>
            <pc:docMk/>
            <pc:sldMk cId="0" sldId="260"/>
            <ac:grpSpMk id="691" creationId="{00000000-0000-0000-0000-000000000000}"/>
          </ac:grpSpMkLst>
        </pc:grpChg>
      </pc:sldChg>
      <pc:sldChg chg="del modTransition">
        <pc:chgData name="Judy" userId="db65898ce8e63987" providerId="LiveId" clId="{6BE17470-F4FC-46AA-BEAD-54B482EC6B27}" dt="2024-10-05T22:39:19.531" v="804" actId="47"/>
        <pc:sldMkLst>
          <pc:docMk/>
          <pc:sldMk cId="0" sldId="261"/>
        </pc:sldMkLst>
      </pc:sldChg>
      <pc:sldChg chg="addSp delSp modSp mod ord modTransition">
        <pc:chgData name="Judy" userId="db65898ce8e63987" providerId="LiveId" clId="{6BE17470-F4FC-46AA-BEAD-54B482EC6B27}" dt="2024-10-05T22:32:37.011" v="737" actId="2711"/>
        <pc:sldMkLst>
          <pc:docMk/>
          <pc:sldMk cId="0" sldId="262"/>
        </pc:sldMkLst>
        <pc:spChg chg="add del mod">
          <ac:chgData name="Judy" userId="db65898ce8e63987" providerId="LiveId" clId="{6BE17470-F4FC-46AA-BEAD-54B482EC6B27}" dt="2024-10-05T22:12:29.115" v="577" actId="478"/>
          <ac:spMkLst>
            <pc:docMk/>
            <pc:sldMk cId="0" sldId="262"/>
            <ac:spMk id="3" creationId="{C6B0005E-F44C-4CF9-9E82-D4FF8AD165D2}"/>
          </ac:spMkLst>
        </pc:spChg>
        <pc:spChg chg="add del mod">
          <ac:chgData name="Judy" userId="db65898ce8e63987" providerId="LiveId" clId="{6BE17470-F4FC-46AA-BEAD-54B482EC6B27}" dt="2024-10-05T22:12:32.962" v="579" actId="478"/>
          <ac:spMkLst>
            <pc:docMk/>
            <pc:sldMk cId="0" sldId="262"/>
            <ac:spMk id="5" creationId="{1CD1E2CD-FF39-45F5-B0B4-C7673DC33608}"/>
          </ac:spMkLst>
        </pc:spChg>
        <pc:spChg chg="mod">
          <ac:chgData name="Judy" userId="db65898ce8e63987" providerId="LiveId" clId="{6BE17470-F4FC-46AA-BEAD-54B482EC6B27}" dt="2024-10-05T22:13:26.940" v="583"/>
          <ac:spMkLst>
            <pc:docMk/>
            <pc:sldMk cId="0" sldId="262"/>
            <ac:spMk id="64" creationId="{938E5744-4998-424D-9712-A816D7492FB5}"/>
          </ac:spMkLst>
        </pc:spChg>
        <pc:spChg chg="mod">
          <ac:chgData name="Judy" userId="db65898ce8e63987" providerId="LiveId" clId="{6BE17470-F4FC-46AA-BEAD-54B482EC6B27}" dt="2024-10-05T22:13:26.940" v="583"/>
          <ac:spMkLst>
            <pc:docMk/>
            <pc:sldMk cId="0" sldId="262"/>
            <ac:spMk id="65" creationId="{18216C48-8486-41C6-97F2-FAE6EFF2FE10}"/>
          </ac:spMkLst>
        </pc:spChg>
        <pc:spChg chg="mod">
          <ac:chgData name="Judy" userId="db65898ce8e63987" providerId="LiveId" clId="{6BE17470-F4FC-46AA-BEAD-54B482EC6B27}" dt="2024-10-05T22:13:26.940" v="583"/>
          <ac:spMkLst>
            <pc:docMk/>
            <pc:sldMk cId="0" sldId="262"/>
            <ac:spMk id="67" creationId="{FC588960-4F0C-45C3-A004-C55717E7B03E}"/>
          </ac:spMkLst>
        </pc:spChg>
        <pc:spChg chg="mod">
          <ac:chgData name="Judy" userId="db65898ce8e63987" providerId="LiveId" clId="{6BE17470-F4FC-46AA-BEAD-54B482EC6B27}" dt="2024-10-05T22:13:26.940" v="583"/>
          <ac:spMkLst>
            <pc:docMk/>
            <pc:sldMk cId="0" sldId="262"/>
            <ac:spMk id="68" creationId="{2BE69129-43F3-46FD-9B4F-4D6B8F2CBDD9}"/>
          </ac:spMkLst>
        </pc:spChg>
        <pc:spChg chg="mod">
          <ac:chgData name="Judy" userId="db65898ce8e63987" providerId="LiveId" clId="{6BE17470-F4FC-46AA-BEAD-54B482EC6B27}" dt="2024-10-05T22:13:26.940" v="583"/>
          <ac:spMkLst>
            <pc:docMk/>
            <pc:sldMk cId="0" sldId="262"/>
            <ac:spMk id="69" creationId="{7B352923-CA36-491E-AB01-F705C1881259}"/>
          </ac:spMkLst>
        </pc:spChg>
        <pc:spChg chg="mod">
          <ac:chgData name="Judy" userId="db65898ce8e63987" providerId="LiveId" clId="{6BE17470-F4FC-46AA-BEAD-54B482EC6B27}" dt="2024-10-05T22:13:26.940" v="583"/>
          <ac:spMkLst>
            <pc:docMk/>
            <pc:sldMk cId="0" sldId="262"/>
            <ac:spMk id="70" creationId="{C76A8D39-B9BD-4B5D-A6B0-0A08492F5C77}"/>
          </ac:spMkLst>
        </pc:spChg>
        <pc:spChg chg="mod">
          <ac:chgData name="Judy" userId="db65898ce8e63987" providerId="LiveId" clId="{6BE17470-F4FC-46AA-BEAD-54B482EC6B27}" dt="2024-10-05T22:13:26.940" v="583"/>
          <ac:spMkLst>
            <pc:docMk/>
            <pc:sldMk cId="0" sldId="262"/>
            <ac:spMk id="71" creationId="{BD6156C6-890F-4F64-9E9D-4C96FF2ED123}"/>
          </ac:spMkLst>
        </pc:spChg>
        <pc:spChg chg="mod">
          <ac:chgData name="Judy" userId="db65898ce8e63987" providerId="LiveId" clId="{6BE17470-F4FC-46AA-BEAD-54B482EC6B27}" dt="2024-10-05T22:13:26.940" v="583"/>
          <ac:spMkLst>
            <pc:docMk/>
            <pc:sldMk cId="0" sldId="262"/>
            <ac:spMk id="72" creationId="{AD47775F-8929-43DB-B834-A499BD3B4456}"/>
          </ac:spMkLst>
        </pc:spChg>
        <pc:spChg chg="mod">
          <ac:chgData name="Judy" userId="db65898ce8e63987" providerId="LiveId" clId="{6BE17470-F4FC-46AA-BEAD-54B482EC6B27}" dt="2024-10-05T22:13:26.940" v="583"/>
          <ac:spMkLst>
            <pc:docMk/>
            <pc:sldMk cId="0" sldId="262"/>
            <ac:spMk id="73" creationId="{7542F7F8-1A97-4460-BAAD-0B5C2471BA35}"/>
          </ac:spMkLst>
        </pc:spChg>
        <pc:spChg chg="mod">
          <ac:chgData name="Judy" userId="db65898ce8e63987" providerId="LiveId" clId="{6BE17470-F4FC-46AA-BEAD-54B482EC6B27}" dt="2024-10-05T22:13:26.940" v="583"/>
          <ac:spMkLst>
            <pc:docMk/>
            <pc:sldMk cId="0" sldId="262"/>
            <ac:spMk id="74" creationId="{D800BE05-B824-4A74-8069-5BC13C220CD9}"/>
          </ac:spMkLst>
        </pc:spChg>
        <pc:spChg chg="mod">
          <ac:chgData name="Judy" userId="db65898ce8e63987" providerId="LiveId" clId="{6BE17470-F4FC-46AA-BEAD-54B482EC6B27}" dt="2024-10-05T22:13:26.940" v="583"/>
          <ac:spMkLst>
            <pc:docMk/>
            <pc:sldMk cId="0" sldId="262"/>
            <ac:spMk id="75" creationId="{7786F1E2-9E2E-45D6-85BC-38E3BA9010F7}"/>
          </ac:spMkLst>
        </pc:spChg>
        <pc:spChg chg="mod">
          <ac:chgData name="Judy" userId="db65898ce8e63987" providerId="LiveId" clId="{6BE17470-F4FC-46AA-BEAD-54B482EC6B27}" dt="2024-10-05T22:13:26.940" v="583"/>
          <ac:spMkLst>
            <pc:docMk/>
            <pc:sldMk cId="0" sldId="262"/>
            <ac:spMk id="76" creationId="{6DA3E1E0-6B18-410E-A001-90464276350A}"/>
          </ac:spMkLst>
        </pc:spChg>
        <pc:spChg chg="mod">
          <ac:chgData name="Judy" userId="db65898ce8e63987" providerId="LiveId" clId="{6BE17470-F4FC-46AA-BEAD-54B482EC6B27}" dt="2024-10-05T22:13:26.940" v="583"/>
          <ac:spMkLst>
            <pc:docMk/>
            <pc:sldMk cId="0" sldId="262"/>
            <ac:spMk id="77" creationId="{25CFFA8F-EA2C-4CF9-927B-149A5E682FD7}"/>
          </ac:spMkLst>
        </pc:spChg>
        <pc:spChg chg="mod">
          <ac:chgData name="Judy" userId="db65898ce8e63987" providerId="LiveId" clId="{6BE17470-F4FC-46AA-BEAD-54B482EC6B27}" dt="2024-10-05T22:13:26.940" v="583"/>
          <ac:spMkLst>
            <pc:docMk/>
            <pc:sldMk cId="0" sldId="262"/>
            <ac:spMk id="78" creationId="{27E1CFB0-317A-4197-8A0B-89A31129F70A}"/>
          </ac:spMkLst>
        </pc:spChg>
        <pc:spChg chg="mod">
          <ac:chgData name="Judy" userId="db65898ce8e63987" providerId="LiveId" clId="{6BE17470-F4FC-46AA-BEAD-54B482EC6B27}" dt="2024-10-05T22:13:26.940" v="583"/>
          <ac:spMkLst>
            <pc:docMk/>
            <pc:sldMk cId="0" sldId="262"/>
            <ac:spMk id="79" creationId="{F488825B-A270-4A4E-BD49-9B10C7A75427}"/>
          </ac:spMkLst>
        </pc:spChg>
        <pc:spChg chg="mod">
          <ac:chgData name="Judy" userId="db65898ce8e63987" providerId="LiveId" clId="{6BE17470-F4FC-46AA-BEAD-54B482EC6B27}" dt="2024-10-05T22:13:26.940" v="583"/>
          <ac:spMkLst>
            <pc:docMk/>
            <pc:sldMk cId="0" sldId="262"/>
            <ac:spMk id="80" creationId="{3A752230-D808-45F7-9EA6-3604DE2EC29F}"/>
          </ac:spMkLst>
        </pc:spChg>
        <pc:spChg chg="mod">
          <ac:chgData name="Judy" userId="db65898ce8e63987" providerId="LiveId" clId="{6BE17470-F4FC-46AA-BEAD-54B482EC6B27}" dt="2024-10-05T22:13:26.940" v="583"/>
          <ac:spMkLst>
            <pc:docMk/>
            <pc:sldMk cId="0" sldId="262"/>
            <ac:spMk id="81" creationId="{33A66142-FF01-4EA2-A2F0-C19CC5F0D7D3}"/>
          </ac:spMkLst>
        </pc:spChg>
        <pc:spChg chg="mod">
          <ac:chgData name="Judy" userId="db65898ce8e63987" providerId="LiveId" clId="{6BE17470-F4FC-46AA-BEAD-54B482EC6B27}" dt="2024-10-05T22:13:26.940" v="583"/>
          <ac:spMkLst>
            <pc:docMk/>
            <pc:sldMk cId="0" sldId="262"/>
            <ac:spMk id="82" creationId="{A8636698-02A8-4161-8B1B-0037701F6D71}"/>
          </ac:spMkLst>
        </pc:spChg>
        <pc:spChg chg="mod">
          <ac:chgData name="Judy" userId="db65898ce8e63987" providerId="LiveId" clId="{6BE17470-F4FC-46AA-BEAD-54B482EC6B27}" dt="2024-10-05T22:13:26.940" v="583"/>
          <ac:spMkLst>
            <pc:docMk/>
            <pc:sldMk cId="0" sldId="262"/>
            <ac:spMk id="83" creationId="{42F92A87-C886-4EAD-A4DD-D32A208E2283}"/>
          </ac:spMkLst>
        </pc:spChg>
        <pc:spChg chg="mod">
          <ac:chgData name="Judy" userId="db65898ce8e63987" providerId="LiveId" clId="{6BE17470-F4FC-46AA-BEAD-54B482EC6B27}" dt="2024-10-05T22:14:40.482" v="594"/>
          <ac:spMkLst>
            <pc:docMk/>
            <pc:sldMk cId="0" sldId="262"/>
            <ac:spMk id="85" creationId="{5FC54393-3479-4EBA-8EF7-76D2D6D04B75}"/>
          </ac:spMkLst>
        </pc:spChg>
        <pc:spChg chg="mod">
          <ac:chgData name="Judy" userId="db65898ce8e63987" providerId="LiveId" clId="{6BE17470-F4FC-46AA-BEAD-54B482EC6B27}" dt="2024-10-05T22:14:40.482" v="594"/>
          <ac:spMkLst>
            <pc:docMk/>
            <pc:sldMk cId="0" sldId="262"/>
            <ac:spMk id="87" creationId="{23F842C1-DAF0-4DF6-89B5-03D203FA41D6}"/>
          </ac:spMkLst>
        </pc:spChg>
        <pc:spChg chg="mod">
          <ac:chgData name="Judy" userId="db65898ce8e63987" providerId="LiveId" clId="{6BE17470-F4FC-46AA-BEAD-54B482EC6B27}" dt="2024-10-05T22:14:40.482" v="594"/>
          <ac:spMkLst>
            <pc:docMk/>
            <pc:sldMk cId="0" sldId="262"/>
            <ac:spMk id="88" creationId="{26A63871-0AD7-4C0A-9520-160FB8C893DD}"/>
          </ac:spMkLst>
        </pc:spChg>
        <pc:spChg chg="mod">
          <ac:chgData name="Judy" userId="db65898ce8e63987" providerId="LiveId" clId="{6BE17470-F4FC-46AA-BEAD-54B482EC6B27}" dt="2024-10-05T22:14:40.482" v="594"/>
          <ac:spMkLst>
            <pc:docMk/>
            <pc:sldMk cId="0" sldId="262"/>
            <ac:spMk id="89" creationId="{10F43537-864A-4089-BBCD-B496D9679271}"/>
          </ac:spMkLst>
        </pc:spChg>
        <pc:spChg chg="mod">
          <ac:chgData name="Judy" userId="db65898ce8e63987" providerId="LiveId" clId="{6BE17470-F4FC-46AA-BEAD-54B482EC6B27}" dt="2024-10-05T22:14:40.482" v="594"/>
          <ac:spMkLst>
            <pc:docMk/>
            <pc:sldMk cId="0" sldId="262"/>
            <ac:spMk id="90" creationId="{0D9BDFC6-5A94-4AC2-B078-C00BF44D6044}"/>
          </ac:spMkLst>
        </pc:spChg>
        <pc:spChg chg="mod">
          <ac:chgData name="Judy" userId="db65898ce8e63987" providerId="LiveId" clId="{6BE17470-F4FC-46AA-BEAD-54B482EC6B27}" dt="2024-10-05T22:14:40.482" v="594"/>
          <ac:spMkLst>
            <pc:docMk/>
            <pc:sldMk cId="0" sldId="262"/>
            <ac:spMk id="91" creationId="{81827EB9-77F6-4086-827D-47C76235EEC9}"/>
          </ac:spMkLst>
        </pc:spChg>
        <pc:spChg chg="mod">
          <ac:chgData name="Judy" userId="db65898ce8e63987" providerId="LiveId" clId="{6BE17470-F4FC-46AA-BEAD-54B482EC6B27}" dt="2024-10-05T22:14:40.482" v="594"/>
          <ac:spMkLst>
            <pc:docMk/>
            <pc:sldMk cId="0" sldId="262"/>
            <ac:spMk id="92" creationId="{3AFC9CEC-ABA7-4720-A28C-5C9BA3266399}"/>
          </ac:spMkLst>
        </pc:spChg>
        <pc:spChg chg="mod">
          <ac:chgData name="Judy" userId="db65898ce8e63987" providerId="LiveId" clId="{6BE17470-F4FC-46AA-BEAD-54B482EC6B27}" dt="2024-10-05T22:14:40.482" v="594"/>
          <ac:spMkLst>
            <pc:docMk/>
            <pc:sldMk cId="0" sldId="262"/>
            <ac:spMk id="93" creationId="{1937A9B4-8A53-4BFC-94D1-66B199383A7A}"/>
          </ac:spMkLst>
        </pc:spChg>
        <pc:spChg chg="mod">
          <ac:chgData name="Judy" userId="db65898ce8e63987" providerId="LiveId" clId="{6BE17470-F4FC-46AA-BEAD-54B482EC6B27}" dt="2024-10-05T22:14:40.482" v="594"/>
          <ac:spMkLst>
            <pc:docMk/>
            <pc:sldMk cId="0" sldId="262"/>
            <ac:spMk id="94" creationId="{E0E43A1B-4B42-436B-9A6C-30C83A03BEBB}"/>
          </ac:spMkLst>
        </pc:spChg>
        <pc:spChg chg="mod">
          <ac:chgData name="Judy" userId="db65898ce8e63987" providerId="LiveId" clId="{6BE17470-F4FC-46AA-BEAD-54B482EC6B27}" dt="2024-10-05T22:14:40.482" v="594"/>
          <ac:spMkLst>
            <pc:docMk/>
            <pc:sldMk cId="0" sldId="262"/>
            <ac:spMk id="95" creationId="{98C311D7-499F-4AB5-88BC-311D4BE3E1A9}"/>
          </ac:spMkLst>
        </pc:spChg>
        <pc:spChg chg="mod">
          <ac:chgData name="Judy" userId="db65898ce8e63987" providerId="LiveId" clId="{6BE17470-F4FC-46AA-BEAD-54B482EC6B27}" dt="2024-10-05T22:14:40.482" v="594"/>
          <ac:spMkLst>
            <pc:docMk/>
            <pc:sldMk cId="0" sldId="262"/>
            <ac:spMk id="96" creationId="{C8F84629-FF17-4DEF-A7B2-5D6422350D95}"/>
          </ac:spMkLst>
        </pc:spChg>
        <pc:spChg chg="mod">
          <ac:chgData name="Judy" userId="db65898ce8e63987" providerId="LiveId" clId="{6BE17470-F4FC-46AA-BEAD-54B482EC6B27}" dt="2024-10-05T22:14:40.482" v="594"/>
          <ac:spMkLst>
            <pc:docMk/>
            <pc:sldMk cId="0" sldId="262"/>
            <ac:spMk id="97" creationId="{0883B42F-D577-45C8-8574-20A73D5F0731}"/>
          </ac:spMkLst>
        </pc:spChg>
        <pc:spChg chg="mod">
          <ac:chgData name="Judy" userId="db65898ce8e63987" providerId="LiveId" clId="{6BE17470-F4FC-46AA-BEAD-54B482EC6B27}" dt="2024-10-05T22:14:40.482" v="594"/>
          <ac:spMkLst>
            <pc:docMk/>
            <pc:sldMk cId="0" sldId="262"/>
            <ac:spMk id="98" creationId="{07D26B21-261B-421B-B91C-22C80E739903}"/>
          </ac:spMkLst>
        </pc:spChg>
        <pc:spChg chg="mod">
          <ac:chgData name="Judy" userId="db65898ce8e63987" providerId="LiveId" clId="{6BE17470-F4FC-46AA-BEAD-54B482EC6B27}" dt="2024-10-05T22:14:40.482" v="594"/>
          <ac:spMkLst>
            <pc:docMk/>
            <pc:sldMk cId="0" sldId="262"/>
            <ac:spMk id="99" creationId="{A186950B-0E30-4B3E-B2D2-F6E3FB07FB4E}"/>
          </ac:spMkLst>
        </pc:spChg>
        <pc:spChg chg="mod">
          <ac:chgData name="Judy" userId="db65898ce8e63987" providerId="LiveId" clId="{6BE17470-F4FC-46AA-BEAD-54B482EC6B27}" dt="2024-10-05T22:14:40.482" v="594"/>
          <ac:spMkLst>
            <pc:docMk/>
            <pc:sldMk cId="0" sldId="262"/>
            <ac:spMk id="100" creationId="{8F628D21-37B5-47A4-8CB4-447B9A793A53}"/>
          </ac:spMkLst>
        </pc:spChg>
        <pc:spChg chg="mod">
          <ac:chgData name="Judy" userId="db65898ce8e63987" providerId="LiveId" clId="{6BE17470-F4FC-46AA-BEAD-54B482EC6B27}" dt="2024-10-05T22:14:40.482" v="594"/>
          <ac:spMkLst>
            <pc:docMk/>
            <pc:sldMk cId="0" sldId="262"/>
            <ac:spMk id="101" creationId="{E8DA046D-9D70-467B-AAAF-A738238D8EBE}"/>
          </ac:spMkLst>
        </pc:spChg>
        <pc:spChg chg="mod">
          <ac:chgData name="Judy" userId="db65898ce8e63987" providerId="LiveId" clId="{6BE17470-F4FC-46AA-BEAD-54B482EC6B27}" dt="2024-10-05T22:14:40.482" v="594"/>
          <ac:spMkLst>
            <pc:docMk/>
            <pc:sldMk cId="0" sldId="262"/>
            <ac:spMk id="102" creationId="{ABE760AE-56A2-469E-94C2-453EB6D4F475}"/>
          </ac:spMkLst>
        </pc:spChg>
        <pc:spChg chg="mod">
          <ac:chgData name="Judy" userId="db65898ce8e63987" providerId="LiveId" clId="{6BE17470-F4FC-46AA-BEAD-54B482EC6B27}" dt="2024-10-05T22:15:23.152" v="606"/>
          <ac:spMkLst>
            <pc:docMk/>
            <pc:sldMk cId="0" sldId="262"/>
            <ac:spMk id="104" creationId="{B108D5A0-3D0C-422C-8A15-40A2B67E2BA1}"/>
          </ac:spMkLst>
        </pc:spChg>
        <pc:spChg chg="mod">
          <ac:chgData name="Judy" userId="db65898ce8e63987" providerId="LiveId" clId="{6BE17470-F4FC-46AA-BEAD-54B482EC6B27}" dt="2024-10-05T22:15:23.152" v="606"/>
          <ac:spMkLst>
            <pc:docMk/>
            <pc:sldMk cId="0" sldId="262"/>
            <ac:spMk id="106" creationId="{7867D5FF-FFFF-4E39-A486-B40F1E5D6C02}"/>
          </ac:spMkLst>
        </pc:spChg>
        <pc:spChg chg="mod">
          <ac:chgData name="Judy" userId="db65898ce8e63987" providerId="LiveId" clId="{6BE17470-F4FC-46AA-BEAD-54B482EC6B27}" dt="2024-10-05T22:15:23.152" v="606"/>
          <ac:spMkLst>
            <pc:docMk/>
            <pc:sldMk cId="0" sldId="262"/>
            <ac:spMk id="107" creationId="{88F37E41-8C54-40F5-A261-CE6D12C36837}"/>
          </ac:spMkLst>
        </pc:spChg>
        <pc:spChg chg="mod">
          <ac:chgData name="Judy" userId="db65898ce8e63987" providerId="LiveId" clId="{6BE17470-F4FC-46AA-BEAD-54B482EC6B27}" dt="2024-10-05T22:15:23.152" v="606"/>
          <ac:spMkLst>
            <pc:docMk/>
            <pc:sldMk cId="0" sldId="262"/>
            <ac:spMk id="108" creationId="{98E4F47B-CAD5-4940-974F-1FFB460685BC}"/>
          </ac:spMkLst>
        </pc:spChg>
        <pc:spChg chg="mod">
          <ac:chgData name="Judy" userId="db65898ce8e63987" providerId="LiveId" clId="{6BE17470-F4FC-46AA-BEAD-54B482EC6B27}" dt="2024-10-05T22:15:23.152" v="606"/>
          <ac:spMkLst>
            <pc:docMk/>
            <pc:sldMk cId="0" sldId="262"/>
            <ac:spMk id="109" creationId="{B95B8C03-BDA1-4C4F-A37F-4F3E6CCBAC69}"/>
          </ac:spMkLst>
        </pc:spChg>
        <pc:spChg chg="mod">
          <ac:chgData name="Judy" userId="db65898ce8e63987" providerId="LiveId" clId="{6BE17470-F4FC-46AA-BEAD-54B482EC6B27}" dt="2024-10-05T22:15:23.152" v="606"/>
          <ac:spMkLst>
            <pc:docMk/>
            <pc:sldMk cId="0" sldId="262"/>
            <ac:spMk id="110" creationId="{2FF4A67A-C476-4752-B83C-4C40F98537FA}"/>
          </ac:spMkLst>
        </pc:spChg>
        <pc:spChg chg="mod">
          <ac:chgData name="Judy" userId="db65898ce8e63987" providerId="LiveId" clId="{6BE17470-F4FC-46AA-BEAD-54B482EC6B27}" dt="2024-10-05T22:15:23.152" v="606"/>
          <ac:spMkLst>
            <pc:docMk/>
            <pc:sldMk cId="0" sldId="262"/>
            <ac:spMk id="111" creationId="{7B8F2A35-9153-48CE-AE5A-6779B75295BC}"/>
          </ac:spMkLst>
        </pc:spChg>
        <pc:spChg chg="mod">
          <ac:chgData name="Judy" userId="db65898ce8e63987" providerId="LiveId" clId="{6BE17470-F4FC-46AA-BEAD-54B482EC6B27}" dt="2024-10-05T22:15:23.152" v="606"/>
          <ac:spMkLst>
            <pc:docMk/>
            <pc:sldMk cId="0" sldId="262"/>
            <ac:spMk id="112" creationId="{84D3DF86-97E1-4707-8231-9CB5E47361FD}"/>
          </ac:spMkLst>
        </pc:spChg>
        <pc:spChg chg="mod">
          <ac:chgData name="Judy" userId="db65898ce8e63987" providerId="LiveId" clId="{6BE17470-F4FC-46AA-BEAD-54B482EC6B27}" dt="2024-10-05T22:15:23.152" v="606"/>
          <ac:spMkLst>
            <pc:docMk/>
            <pc:sldMk cId="0" sldId="262"/>
            <ac:spMk id="113" creationId="{13B3962A-16E8-4488-A4BC-CF65C19F53A9}"/>
          </ac:spMkLst>
        </pc:spChg>
        <pc:spChg chg="mod">
          <ac:chgData name="Judy" userId="db65898ce8e63987" providerId="LiveId" clId="{6BE17470-F4FC-46AA-BEAD-54B482EC6B27}" dt="2024-10-05T22:15:23.152" v="606"/>
          <ac:spMkLst>
            <pc:docMk/>
            <pc:sldMk cId="0" sldId="262"/>
            <ac:spMk id="114" creationId="{2A0E9A61-3E74-4B52-B55C-0ED4C4BF6185}"/>
          </ac:spMkLst>
        </pc:spChg>
        <pc:spChg chg="mod">
          <ac:chgData name="Judy" userId="db65898ce8e63987" providerId="LiveId" clId="{6BE17470-F4FC-46AA-BEAD-54B482EC6B27}" dt="2024-10-05T22:15:23.152" v="606"/>
          <ac:spMkLst>
            <pc:docMk/>
            <pc:sldMk cId="0" sldId="262"/>
            <ac:spMk id="115" creationId="{E6230D27-D434-47AD-82B6-B5E6EE5242CA}"/>
          </ac:spMkLst>
        </pc:spChg>
        <pc:spChg chg="mod">
          <ac:chgData name="Judy" userId="db65898ce8e63987" providerId="LiveId" clId="{6BE17470-F4FC-46AA-BEAD-54B482EC6B27}" dt="2024-10-05T22:15:23.152" v="606"/>
          <ac:spMkLst>
            <pc:docMk/>
            <pc:sldMk cId="0" sldId="262"/>
            <ac:spMk id="116" creationId="{468FE536-0975-461D-96DF-8EE6EB18ACA3}"/>
          </ac:spMkLst>
        </pc:spChg>
        <pc:spChg chg="mod">
          <ac:chgData name="Judy" userId="db65898ce8e63987" providerId="LiveId" clId="{6BE17470-F4FC-46AA-BEAD-54B482EC6B27}" dt="2024-10-05T22:15:23.152" v="606"/>
          <ac:spMkLst>
            <pc:docMk/>
            <pc:sldMk cId="0" sldId="262"/>
            <ac:spMk id="117" creationId="{D35E727C-1302-41B4-81FC-914B6521ECCB}"/>
          </ac:spMkLst>
        </pc:spChg>
        <pc:spChg chg="mod">
          <ac:chgData name="Judy" userId="db65898ce8e63987" providerId="LiveId" clId="{6BE17470-F4FC-46AA-BEAD-54B482EC6B27}" dt="2024-10-05T22:15:23.152" v="606"/>
          <ac:spMkLst>
            <pc:docMk/>
            <pc:sldMk cId="0" sldId="262"/>
            <ac:spMk id="118" creationId="{34712503-6F54-43E8-8979-8CBD93F072F2}"/>
          </ac:spMkLst>
        </pc:spChg>
        <pc:spChg chg="mod">
          <ac:chgData name="Judy" userId="db65898ce8e63987" providerId="LiveId" clId="{6BE17470-F4FC-46AA-BEAD-54B482EC6B27}" dt="2024-10-05T22:15:23.152" v="606"/>
          <ac:spMkLst>
            <pc:docMk/>
            <pc:sldMk cId="0" sldId="262"/>
            <ac:spMk id="119" creationId="{854E9FD2-FB2D-4D6D-8545-8A0034889AF9}"/>
          </ac:spMkLst>
        </pc:spChg>
        <pc:spChg chg="mod">
          <ac:chgData name="Judy" userId="db65898ce8e63987" providerId="LiveId" clId="{6BE17470-F4FC-46AA-BEAD-54B482EC6B27}" dt="2024-10-05T22:15:23.152" v="606"/>
          <ac:spMkLst>
            <pc:docMk/>
            <pc:sldMk cId="0" sldId="262"/>
            <ac:spMk id="120" creationId="{0B375B73-9D79-4D4E-8691-7C9059B57DB3}"/>
          </ac:spMkLst>
        </pc:spChg>
        <pc:spChg chg="mod">
          <ac:chgData name="Judy" userId="db65898ce8e63987" providerId="LiveId" clId="{6BE17470-F4FC-46AA-BEAD-54B482EC6B27}" dt="2024-10-05T22:15:23.152" v="606"/>
          <ac:spMkLst>
            <pc:docMk/>
            <pc:sldMk cId="0" sldId="262"/>
            <ac:spMk id="121" creationId="{10DDDBA7-BC9F-402E-A048-D6B1CCA31F9F}"/>
          </ac:spMkLst>
        </pc:spChg>
        <pc:spChg chg="mod">
          <ac:chgData name="Judy" userId="db65898ce8e63987" providerId="LiveId" clId="{6BE17470-F4FC-46AA-BEAD-54B482EC6B27}" dt="2024-10-05T22:15:38.903" v="610" actId="1076"/>
          <ac:spMkLst>
            <pc:docMk/>
            <pc:sldMk cId="0" sldId="262"/>
            <ac:spMk id="975" creationId="{00000000-0000-0000-0000-000000000000}"/>
          </ac:spMkLst>
        </pc:spChg>
        <pc:spChg chg="mod">
          <ac:chgData name="Judy" userId="db65898ce8e63987" providerId="LiveId" clId="{6BE17470-F4FC-46AA-BEAD-54B482EC6B27}" dt="2024-10-05T22:32:37.011" v="737" actId="2711"/>
          <ac:spMkLst>
            <pc:docMk/>
            <pc:sldMk cId="0" sldId="262"/>
            <ac:spMk id="976" creationId="{00000000-0000-0000-0000-000000000000}"/>
          </ac:spMkLst>
        </pc:spChg>
        <pc:spChg chg="mod">
          <ac:chgData name="Judy" userId="db65898ce8e63987" providerId="LiveId" clId="{6BE17470-F4FC-46AA-BEAD-54B482EC6B27}" dt="2024-10-05T22:15:45.550" v="612" actId="1076"/>
          <ac:spMkLst>
            <pc:docMk/>
            <pc:sldMk cId="0" sldId="262"/>
            <ac:spMk id="977" creationId="{00000000-0000-0000-0000-000000000000}"/>
          </ac:spMkLst>
        </pc:spChg>
        <pc:spChg chg="del">
          <ac:chgData name="Judy" userId="db65898ce8e63987" providerId="LiveId" clId="{6BE17470-F4FC-46AA-BEAD-54B482EC6B27}" dt="2024-10-05T22:12:26.673" v="576" actId="478"/>
          <ac:spMkLst>
            <pc:docMk/>
            <pc:sldMk cId="0" sldId="262"/>
            <ac:spMk id="978" creationId="{00000000-0000-0000-0000-000000000000}"/>
          </ac:spMkLst>
        </pc:spChg>
        <pc:spChg chg="del">
          <ac:chgData name="Judy" userId="db65898ce8e63987" providerId="LiveId" clId="{6BE17470-F4FC-46AA-BEAD-54B482EC6B27}" dt="2024-10-05T22:12:31.487" v="578" actId="478"/>
          <ac:spMkLst>
            <pc:docMk/>
            <pc:sldMk cId="0" sldId="262"/>
            <ac:spMk id="979" creationId="{00000000-0000-0000-0000-000000000000}"/>
          </ac:spMkLst>
        </pc:spChg>
        <pc:grpChg chg="add mod">
          <ac:chgData name="Judy" userId="db65898ce8e63987" providerId="LiveId" clId="{6BE17470-F4FC-46AA-BEAD-54B482EC6B27}" dt="2024-10-05T22:15:36.600" v="609" actId="1076"/>
          <ac:grpSpMkLst>
            <pc:docMk/>
            <pc:sldMk cId="0" sldId="262"/>
            <ac:grpSpMk id="63" creationId="{66679DAE-022B-4809-B269-A09091DE4AB9}"/>
          </ac:grpSpMkLst>
        </pc:grpChg>
        <pc:grpChg chg="mod">
          <ac:chgData name="Judy" userId="db65898ce8e63987" providerId="LiveId" clId="{6BE17470-F4FC-46AA-BEAD-54B482EC6B27}" dt="2024-10-05T22:13:26.940" v="583"/>
          <ac:grpSpMkLst>
            <pc:docMk/>
            <pc:sldMk cId="0" sldId="262"/>
            <ac:grpSpMk id="66" creationId="{99965B37-746C-4C9E-ABD8-8A8E7539071B}"/>
          </ac:grpSpMkLst>
        </pc:grpChg>
        <pc:grpChg chg="add mod">
          <ac:chgData name="Judy" userId="db65898ce8e63987" providerId="LiveId" clId="{6BE17470-F4FC-46AA-BEAD-54B482EC6B27}" dt="2024-10-05T22:15:43.251" v="611" actId="1076"/>
          <ac:grpSpMkLst>
            <pc:docMk/>
            <pc:sldMk cId="0" sldId="262"/>
            <ac:grpSpMk id="84" creationId="{653ED94C-410C-4536-94B5-50B33E1D2179}"/>
          </ac:grpSpMkLst>
        </pc:grpChg>
        <pc:grpChg chg="mod">
          <ac:chgData name="Judy" userId="db65898ce8e63987" providerId="LiveId" clId="{6BE17470-F4FC-46AA-BEAD-54B482EC6B27}" dt="2024-10-05T22:14:40.482" v="594"/>
          <ac:grpSpMkLst>
            <pc:docMk/>
            <pc:sldMk cId="0" sldId="262"/>
            <ac:grpSpMk id="86" creationId="{3659D55B-5464-4F91-985D-94495714DE48}"/>
          </ac:grpSpMkLst>
        </pc:grpChg>
        <pc:grpChg chg="add del mod">
          <ac:chgData name="Judy" userId="db65898ce8e63987" providerId="LiveId" clId="{6BE17470-F4FC-46AA-BEAD-54B482EC6B27}" dt="2024-10-05T22:15:26.032" v="607"/>
          <ac:grpSpMkLst>
            <pc:docMk/>
            <pc:sldMk cId="0" sldId="262"/>
            <ac:grpSpMk id="103" creationId="{56D51310-8743-4823-9E83-69CCAED6917E}"/>
          </ac:grpSpMkLst>
        </pc:grpChg>
        <pc:grpChg chg="mod">
          <ac:chgData name="Judy" userId="db65898ce8e63987" providerId="LiveId" clId="{6BE17470-F4FC-46AA-BEAD-54B482EC6B27}" dt="2024-10-05T22:15:23.152" v="606"/>
          <ac:grpSpMkLst>
            <pc:docMk/>
            <pc:sldMk cId="0" sldId="262"/>
            <ac:grpSpMk id="105" creationId="{AC6AFBB4-BDF2-4D33-9B2C-4AA5FE025954}"/>
          </ac:grpSpMkLst>
        </pc:grpChg>
        <pc:grpChg chg="del">
          <ac:chgData name="Judy" userId="db65898ce8e63987" providerId="LiveId" clId="{6BE17470-F4FC-46AA-BEAD-54B482EC6B27}" dt="2024-10-05T22:14:39.918" v="593" actId="478"/>
          <ac:grpSpMkLst>
            <pc:docMk/>
            <pc:sldMk cId="0" sldId="262"/>
            <ac:grpSpMk id="980" creationId="{00000000-0000-0000-0000-000000000000}"/>
          </ac:grpSpMkLst>
        </pc:grpChg>
        <pc:grpChg chg="del">
          <ac:chgData name="Judy" userId="db65898ce8e63987" providerId="LiveId" clId="{6BE17470-F4FC-46AA-BEAD-54B482EC6B27}" dt="2024-10-05T22:13:26.330" v="582" actId="478"/>
          <ac:grpSpMkLst>
            <pc:docMk/>
            <pc:sldMk cId="0" sldId="262"/>
            <ac:grpSpMk id="1008" creationId="{00000000-0000-0000-0000-000000000000}"/>
          </ac:grpSpMkLst>
        </pc:grpChg>
      </pc:sldChg>
      <pc:sldChg chg="del modTransition">
        <pc:chgData name="Judy" userId="db65898ce8e63987" providerId="LiveId" clId="{6BE17470-F4FC-46AA-BEAD-54B482EC6B27}" dt="2024-10-05T22:52:06.420" v="1042" actId="47"/>
        <pc:sldMkLst>
          <pc:docMk/>
          <pc:sldMk cId="0" sldId="263"/>
        </pc:sldMkLst>
      </pc:sldChg>
      <pc:sldChg chg="del modTransition">
        <pc:chgData name="Judy" userId="db65898ce8e63987" providerId="LiveId" clId="{6BE17470-F4FC-46AA-BEAD-54B482EC6B27}" dt="2024-10-05T22:52:00.402" v="1039" actId="47"/>
        <pc:sldMkLst>
          <pc:docMk/>
          <pc:sldMk cId="0" sldId="264"/>
        </pc:sldMkLst>
      </pc:sldChg>
      <pc:sldChg chg="modSp add del mod modTransition">
        <pc:chgData name="Judy" userId="db65898ce8e63987" providerId="LiveId" clId="{6BE17470-F4FC-46AA-BEAD-54B482EC6B27}" dt="2024-10-05T22:52:34.673" v="1070" actId="2711"/>
        <pc:sldMkLst>
          <pc:docMk/>
          <pc:sldMk cId="0" sldId="265"/>
        </pc:sldMkLst>
        <pc:spChg chg="mod">
          <ac:chgData name="Judy" userId="db65898ce8e63987" providerId="LiveId" clId="{6BE17470-F4FC-46AA-BEAD-54B482EC6B27}" dt="2024-10-05T22:52:34.673" v="1070" actId="2711"/>
          <ac:spMkLst>
            <pc:docMk/>
            <pc:sldMk cId="0" sldId="265"/>
            <ac:spMk id="1216" creationId="{00000000-0000-0000-0000-000000000000}"/>
          </ac:spMkLst>
        </pc:spChg>
      </pc:sldChg>
      <pc:sldChg chg="del modTransition">
        <pc:chgData name="Judy" userId="db65898ce8e63987" providerId="LiveId" clId="{6BE17470-F4FC-46AA-BEAD-54B482EC6B27}" dt="2024-10-05T22:51:57.699" v="1038" actId="47"/>
        <pc:sldMkLst>
          <pc:docMk/>
          <pc:sldMk cId="0" sldId="266"/>
        </pc:sldMkLst>
      </pc:sldChg>
      <pc:sldChg chg="addSp delSp modSp mod ord modTransition">
        <pc:chgData name="Judy" userId="db65898ce8e63987" providerId="LiveId" clId="{6BE17470-F4FC-46AA-BEAD-54B482EC6B27}" dt="2024-10-05T22:38:52.823" v="803" actId="1076"/>
        <pc:sldMkLst>
          <pc:docMk/>
          <pc:sldMk cId="0" sldId="267"/>
        </pc:sldMkLst>
        <pc:spChg chg="mod">
          <ac:chgData name="Judy" userId="db65898ce8e63987" providerId="LiveId" clId="{6BE17470-F4FC-46AA-BEAD-54B482EC6B27}" dt="2024-10-05T22:37:07.904" v="785" actId="1076"/>
          <ac:spMkLst>
            <pc:docMk/>
            <pc:sldMk cId="0" sldId="267"/>
            <ac:spMk id="1558" creationId="{00000000-0000-0000-0000-000000000000}"/>
          </ac:spMkLst>
        </pc:spChg>
        <pc:spChg chg="mod">
          <ac:chgData name="Judy" userId="db65898ce8e63987" providerId="LiveId" clId="{6BE17470-F4FC-46AA-BEAD-54B482EC6B27}" dt="2024-10-05T22:38:49.432" v="802" actId="14100"/>
          <ac:spMkLst>
            <pc:docMk/>
            <pc:sldMk cId="0" sldId="267"/>
            <ac:spMk id="1559" creationId="{00000000-0000-0000-0000-000000000000}"/>
          </ac:spMkLst>
        </pc:spChg>
        <pc:grpChg chg="mod">
          <ac:chgData name="Judy" userId="db65898ce8e63987" providerId="LiveId" clId="{6BE17470-F4FC-46AA-BEAD-54B482EC6B27}" dt="2024-10-05T22:38:52.823" v="803" actId="1076"/>
          <ac:grpSpMkLst>
            <pc:docMk/>
            <pc:sldMk cId="0" sldId="267"/>
            <ac:grpSpMk id="1560" creationId="{00000000-0000-0000-0000-000000000000}"/>
          </ac:grpSpMkLst>
        </pc:grpChg>
        <pc:picChg chg="add del mod">
          <ac:chgData name="Judy" userId="db65898ce8e63987" providerId="LiveId" clId="{6BE17470-F4FC-46AA-BEAD-54B482EC6B27}" dt="2024-10-05T22:38:40.809" v="800" actId="1076"/>
          <ac:picMkLst>
            <pc:docMk/>
            <pc:sldMk cId="0" sldId="267"/>
            <ac:picMk id="1564" creationId="{00000000-0000-0000-0000-000000000000}"/>
          </ac:picMkLst>
        </pc:picChg>
      </pc:sldChg>
      <pc:sldChg chg="del modTransition">
        <pc:chgData name="Judy" userId="db65898ce8e63987" providerId="LiveId" clId="{6BE17470-F4FC-46AA-BEAD-54B482EC6B27}" dt="2024-10-05T22:51:57.421" v="1037" actId="47"/>
        <pc:sldMkLst>
          <pc:docMk/>
          <pc:sldMk cId="0" sldId="268"/>
        </pc:sldMkLst>
      </pc:sldChg>
      <pc:sldChg chg="del modTransition">
        <pc:chgData name="Judy" userId="db65898ce8e63987" providerId="LiveId" clId="{6BE17470-F4FC-46AA-BEAD-54B482EC6B27}" dt="2024-10-05T22:51:57.096" v="1036" actId="47"/>
        <pc:sldMkLst>
          <pc:docMk/>
          <pc:sldMk cId="0" sldId="269"/>
        </pc:sldMkLst>
      </pc:sldChg>
      <pc:sldChg chg="del modTransition">
        <pc:chgData name="Judy" userId="db65898ce8e63987" providerId="LiveId" clId="{6BE17470-F4FC-46AA-BEAD-54B482EC6B27}" dt="2024-10-05T22:51:56.496" v="1035" actId="47"/>
        <pc:sldMkLst>
          <pc:docMk/>
          <pc:sldMk cId="0" sldId="270"/>
        </pc:sldMkLst>
      </pc:sldChg>
      <pc:sldChg chg="del modTransition">
        <pc:chgData name="Judy" userId="db65898ce8e63987" providerId="LiveId" clId="{6BE17470-F4FC-46AA-BEAD-54B482EC6B27}" dt="2024-10-05T22:51:55.942" v="1034" actId="47"/>
        <pc:sldMkLst>
          <pc:docMk/>
          <pc:sldMk cId="0" sldId="271"/>
        </pc:sldMkLst>
      </pc:sldChg>
      <pc:sldChg chg="del modTransition">
        <pc:chgData name="Judy" userId="db65898ce8e63987" providerId="LiveId" clId="{6BE17470-F4FC-46AA-BEAD-54B482EC6B27}" dt="2024-10-05T22:51:55.480" v="1033" actId="47"/>
        <pc:sldMkLst>
          <pc:docMk/>
          <pc:sldMk cId="0" sldId="272"/>
        </pc:sldMkLst>
      </pc:sldChg>
      <pc:sldChg chg="del modTransition">
        <pc:chgData name="Judy" userId="db65898ce8e63987" providerId="LiveId" clId="{6BE17470-F4FC-46AA-BEAD-54B482EC6B27}" dt="2024-10-05T22:51:54.870" v="1032" actId="47"/>
        <pc:sldMkLst>
          <pc:docMk/>
          <pc:sldMk cId="0" sldId="273"/>
        </pc:sldMkLst>
      </pc:sldChg>
      <pc:sldChg chg="del modTransition">
        <pc:chgData name="Judy" userId="db65898ce8e63987" providerId="LiveId" clId="{6BE17470-F4FC-46AA-BEAD-54B482EC6B27}" dt="2024-10-05T22:51:53.923" v="1031" actId="47"/>
        <pc:sldMkLst>
          <pc:docMk/>
          <pc:sldMk cId="0" sldId="274"/>
        </pc:sldMkLst>
      </pc:sldChg>
      <pc:sldChg chg="del modTransition">
        <pc:chgData name="Judy" userId="db65898ce8e63987" providerId="LiveId" clId="{6BE17470-F4FC-46AA-BEAD-54B482EC6B27}" dt="2024-10-05T22:51:53.285" v="1030" actId="47"/>
        <pc:sldMkLst>
          <pc:docMk/>
          <pc:sldMk cId="0" sldId="275"/>
        </pc:sldMkLst>
      </pc:sldChg>
      <pc:sldChg chg="del modTransition">
        <pc:chgData name="Judy" userId="db65898ce8e63987" providerId="LiveId" clId="{6BE17470-F4FC-46AA-BEAD-54B482EC6B27}" dt="2024-10-05T22:51:52.386" v="1029" actId="47"/>
        <pc:sldMkLst>
          <pc:docMk/>
          <pc:sldMk cId="0" sldId="276"/>
        </pc:sldMkLst>
      </pc:sldChg>
      <pc:sldChg chg="del modTransition">
        <pc:chgData name="Judy" userId="db65898ce8e63987" providerId="LiveId" clId="{6BE17470-F4FC-46AA-BEAD-54B482EC6B27}" dt="2024-10-05T22:51:51.585" v="1028" actId="47"/>
        <pc:sldMkLst>
          <pc:docMk/>
          <pc:sldMk cId="0" sldId="277"/>
        </pc:sldMkLst>
      </pc:sldChg>
      <pc:sldChg chg="del modTransition">
        <pc:chgData name="Judy" userId="db65898ce8e63987" providerId="LiveId" clId="{6BE17470-F4FC-46AA-BEAD-54B482EC6B27}" dt="2024-10-05T22:51:50.616" v="1027" actId="47"/>
        <pc:sldMkLst>
          <pc:docMk/>
          <pc:sldMk cId="0" sldId="278"/>
        </pc:sldMkLst>
      </pc:sldChg>
      <pc:sldChg chg="del">
        <pc:chgData name="Judy" userId="db65898ce8e63987" providerId="LiveId" clId="{6BE17470-F4FC-46AA-BEAD-54B482EC6B27}" dt="2024-10-05T17:56:11.095" v="243" actId="47"/>
        <pc:sldMkLst>
          <pc:docMk/>
          <pc:sldMk cId="0" sldId="279"/>
        </pc:sldMkLst>
      </pc:sldChg>
      <pc:sldChg chg="del">
        <pc:chgData name="Judy" userId="db65898ce8e63987" providerId="LiveId" clId="{6BE17470-F4FC-46AA-BEAD-54B482EC6B27}" dt="2024-10-05T17:56:10.562" v="242" actId="47"/>
        <pc:sldMkLst>
          <pc:docMk/>
          <pc:sldMk cId="0" sldId="280"/>
        </pc:sldMkLst>
      </pc:sldChg>
      <pc:sldChg chg="del">
        <pc:chgData name="Judy" userId="db65898ce8e63987" providerId="LiveId" clId="{6BE17470-F4FC-46AA-BEAD-54B482EC6B27}" dt="2024-10-05T17:56:10.318" v="241" actId="47"/>
        <pc:sldMkLst>
          <pc:docMk/>
          <pc:sldMk cId="0" sldId="281"/>
        </pc:sldMkLst>
      </pc:sldChg>
      <pc:sldChg chg="del">
        <pc:chgData name="Judy" userId="db65898ce8e63987" providerId="LiveId" clId="{6BE17470-F4FC-46AA-BEAD-54B482EC6B27}" dt="2024-10-05T17:56:10.141" v="240" actId="47"/>
        <pc:sldMkLst>
          <pc:docMk/>
          <pc:sldMk cId="0" sldId="282"/>
        </pc:sldMkLst>
      </pc:sldChg>
      <pc:sldChg chg="del">
        <pc:chgData name="Judy" userId="db65898ce8e63987" providerId="LiveId" clId="{6BE17470-F4FC-46AA-BEAD-54B482EC6B27}" dt="2024-10-05T17:56:10.107" v="239" actId="47"/>
        <pc:sldMkLst>
          <pc:docMk/>
          <pc:sldMk cId="0" sldId="283"/>
        </pc:sldMkLst>
      </pc:sldChg>
      <pc:sldChg chg="del">
        <pc:chgData name="Judy" userId="db65898ce8e63987" providerId="LiveId" clId="{6BE17470-F4FC-46AA-BEAD-54B482EC6B27}" dt="2024-10-05T17:56:10.034" v="238" actId="47"/>
        <pc:sldMkLst>
          <pc:docMk/>
          <pc:sldMk cId="0" sldId="284"/>
        </pc:sldMkLst>
      </pc:sldChg>
      <pc:sldChg chg="del">
        <pc:chgData name="Judy" userId="db65898ce8e63987" providerId="LiveId" clId="{6BE17470-F4FC-46AA-BEAD-54B482EC6B27}" dt="2024-10-05T17:56:09.764" v="237" actId="47"/>
        <pc:sldMkLst>
          <pc:docMk/>
          <pc:sldMk cId="0" sldId="285"/>
        </pc:sldMkLst>
      </pc:sldChg>
      <pc:sldChg chg="del">
        <pc:chgData name="Judy" userId="db65898ce8e63987" providerId="LiveId" clId="{6BE17470-F4FC-46AA-BEAD-54B482EC6B27}" dt="2024-10-05T17:56:09.395" v="236" actId="47"/>
        <pc:sldMkLst>
          <pc:docMk/>
          <pc:sldMk cId="0" sldId="286"/>
        </pc:sldMkLst>
      </pc:sldChg>
      <pc:sldChg chg="del">
        <pc:chgData name="Judy" userId="db65898ce8e63987" providerId="LiveId" clId="{6BE17470-F4FC-46AA-BEAD-54B482EC6B27}" dt="2024-10-05T17:56:09.275" v="235" actId="47"/>
        <pc:sldMkLst>
          <pc:docMk/>
          <pc:sldMk cId="0" sldId="287"/>
        </pc:sldMkLst>
      </pc:sldChg>
      <pc:sldChg chg="del">
        <pc:chgData name="Judy" userId="db65898ce8e63987" providerId="LiveId" clId="{6BE17470-F4FC-46AA-BEAD-54B482EC6B27}" dt="2024-10-05T17:56:09.059" v="234" actId="47"/>
        <pc:sldMkLst>
          <pc:docMk/>
          <pc:sldMk cId="0" sldId="288"/>
        </pc:sldMkLst>
      </pc:sldChg>
      <pc:sldChg chg="del">
        <pc:chgData name="Judy" userId="db65898ce8e63987" providerId="LiveId" clId="{6BE17470-F4FC-46AA-BEAD-54B482EC6B27}" dt="2024-10-05T17:56:08.931" v="233" actId="47"/>
        <pc:sldMkLst>
          <pc:docMk/>
          <pc:sldMk cId="0" sldId="289"/>
        </pc:sldMkLst>
      </pc:sldChg>
      <pc:sldChg chg="del">
        <pc:chgData name="Judy" userId="db65898ce8e63987" providerId="LiveId" clId="{6BE17470-F4FC-46AA-BEAD-54B482EC6B27}" dt="2024-10-05T17:56:08.831" v="232" actId="47"/>
        <pc:sldMkLst>
          <pc:docMk/>
          <pc:sldMk cId="0" sldId="290"/>
        </pc:sldMkLst>
      </pc:sldChg>
      <pc:sldChg chg="del">
        <pc:chgData name="Judy" userId="db65898ce8e63987" providerId="LiveId" clId="{6BE17470-F4FC-46AA-BEAD-54B482EC6B27}" dt="2024-10-05T17:56:08.658" v="231" actId="47"/>
        <pc:sldMkLst>
          <pc:docMk/>
          <pc:sldMk cId="0" sldId="291"/>
        </pc:sldMkLst>
      </pc:sldChg>
      <pc:sldChg chg="del">
        <pc:chgData name="Judy" userId="db65898ce8e63987" providerId="LiveId" clId="{6BE17470-F4FC-46AA-BEAD-54B482EC6B27}" dt="2024-10-05T17:56:08.356" v="230" actId="47"/>
        <pc:sldMkLst>
          <pc:docMk/>
          <pc:sldMk cId="0" sldId="292"/>
        </pc:sldMkLst>
      </pc:sldChg>
      <pc:sldChg chg="del">
        <pc:chgData name="Judy" userId="db65898ce8e63987" providerId="LiveId" clId="{6BE17470-F4FC-46AA-BEAD-54B482EC6B27}" dt="2024-10-05T17:56:08.015" v="229" actId="47"/>
        <pc:sldMkLst>
          <pc:docMk/>
          <pc:sldMk cId="0" sldId="293"/>
        </pc:sldMkLst>
      </pc:sldChg>
      <pc:sldChg chg="del">
        <pc:chgData name="Judy" userId="db65898ce8e63987" providerId="LiveId" clId="{6BE17470-F4FC-46AA-BEAD-54B482EC6B27}" dt="2024-10-05T17:56:07.723" v="228" actId="47"/>
        <pc:sldMkLst>
          <pc:docMk/>
          <pc:sldMk cId="0" sldId="294"/>
        </pc:sldMkLst>
      </pc:sldChg>
      <pc:sldChg chg="del">
        <pc:chgData name="Judy" userId="db65898ce8e63987" providerId="LiveId" clId="{6BE17470-F4FC-46AA-BEAD-54B482EC6B27}" dt="2024-10-05T17:56:07.498" v="227" actId="47"/>
        <pc:sldMkLst>
          <pc:docMk/>
          <pc:sldMk cId="0" sldId="295"/>
        </pc:sldMkLst>
      </pc:sldChg>
      <pc:sldChg chg="del">
        <pc:chgData name="Judy" userId="db65898ce8e63987" providerId="LiveId" clId="{6BE17470-F4FC-46AA-BEAD-54B482EC6B27}" dt="2024-10-05T17:56:06.975" v="226" actId="47"/>
        <pc:sldMkLst>
          <pc:docMk/>
          <pc:sldMk cId="0" sldId="296"/>
        </pc:sldMkLst>
      </pc:sldChg>
      <pc:sldChg chg="addSp delSp modSp add mod modTransition addAnim delAnim">
        <pc:chgData name="Judy" userId="db65898ce8e63987" providerId="LiveId" clId="{6BE17470-F4FC-46AA-BEAD-54B482EC6B27}" dt="2024-10-05T22:10:47.887" v="530"/>
        <pc:sldMkLst>
          <pc:docMk/>
          <pc:sldMk cId="1335566468" sldId="297"/>
        </pc:sldMkLst>
        <pc:spChg chg="mod ord">
          <ac:chgData name="Judy" userId="db65898ce8e63987" providerId="LiveId" clId="{6BE17470-F4FC-46AA-BEAD-54B482EC6B27}" dt="2024-10-05T17:40:22.397" v="200" actId="20577"/>
          <ac:spMkLst>
            <pc:docMk/>
            <pc:sldMk cId="1335566468" sldId="297"/>
            <ac:spMk id="122" creationId="{00000000-0000-0000-0000-000000000000}"/>
          </ac:spMkLst>
        </pc:spChg>
        <pc:spChg chg="mod">
          <ac:chgData name="Judy" userId="db65898ce8e63987" providerId="LiveId" clId="{6BE17470-F4FC-46AA-BEAD-54B482EC6B27}" dt="2024-10-05T17:42:48.812" v="211" actId="1076"/>
          <ac:spMkLst>
            <pc:docMk/>
            <pc:sldMk cId="1335566468" sldId="297"/>
            <ac:spMk id="123" creationId="{00000000-0000-0000-0000-000000000000}"/>
          </ac:spMkLst>
        </pc:spChg>
        <pc:graphicFrameChg chg="add del mod modGraphic">
          <ac:chgData name="Judy" userId="db65898ce8e63987" providerId="LiveId" clId="{6BE17470-F4FC-46AA-BEAD-54B482EC6B27}" dt="2024-10-05T17:34:35.831" v="37" actId="478"/>
          <ac:graphicFrameMkLst>
            <pc:docMk/>
            <pc:sldMk cId="1335566468" sldId="297"/>
            <ac:graphicFrameMk id="2" creationId="{931026DB-7D44-45AD-9F71-1951C5A3C826}"/>
          </ac:graphicFrameMkLst>
        </pc:graphicFrameChg>
        <pc:graphicFrameChg chg="mod modGraphic">
          <ac:chgData name="Judy" userId="db65898ce8e63987" providerId="LiveId" clId="{6BE17470-F4FC-46AA-BEAD-54B482EC6B27}" dt="2024-10-05T17:35:56.750" v="49" actId="1076"/>
          <ac:graphicFrameMkLst>
            <pc:docMk/>
            <pc:sldMk cId="1335566468" sldId="297"/>
            <ac:graphicFrameMk id="3" creationId="{69511946-F418-4F78-8D20-8D2FE01E6ABC}"/>
          </ac:graphicFrameMkLst>
        </pc:graphicFrameChg>
        <pc:graphicFrameChg chg="add del mod modGraphic">
          <ac:chgData name="Judy" userId="db65898ce8e63987" providerId="LiveId" clId="{6BE17470-F4FC-46AA-BEAD-54B482EC6B27}" dt="2024-10-05T17:35:48.763" v="47" actId="478"/>
          <ac:graphicFrameMkLst>
            <pc:docMk/>
            <pc:sldMk cId="1335566468" sldId="297"/>
            <ac:graphicFrameMk id="4" creationId="{E5EB7EF2-3474-4699-B096-952CEA61179D}"/>
          </ac:graphicFrameMkLst>
        </pc:graphicFrameChg>
      </pc:sldChg>
      <pc:sldChg chg="modSp add mod modTransition">
        <pc:chgData name="Judy" userId="db65898ce8e63987" providerId="LiveId" clId="{6BE17470-F4FC-46AA-BEAD-54B482EC6B27}" dt="2024-10-05T23:15:40.817" v="1279"/>
        <pc:sldMkLst>
          <pc:docMk/>
          <pc:sldMk cId="2782910248" sldId="298"/>
        </pc:sldMkLst>
        <pc:spChg chg="mod">
          <ac:chgData name="Judy" userId="db65898ce8e63987" providerId="LiveId" clId="{6BE17470-F4FC-46AA-BEAD-54B482EC6B27}" dt="2024-10-05T22:33:39.771" v="746" actId="2711"/>
          <ac:spMkLst>
            <pc:docMk/>
            <pc:sldMk cId="2782910248" sldId="298"/>
            <ac:spMk id="544" creationId="{00000000-0000-0000-0000-000000000000}"/>
          </ac:spMkLst>
        </pc:spChg>
        <pc:spChg chg="mod">
          <ac:chgData name="Judy" userId="db65898ce8e63987" providerId="LiveId" clId="{6BE17470-F4FC-46AA-BEAD-54B482EC6B27}" dt="2024-10-05T22:33:45.962" v="747" actId="2711"/>
          <ac:spMkLst>
            <pc:docMk/>
            <pc:sldMk cId="2782910248" sldId="298"/>
            <ac:spMk id="553" creationId="{00000000-0000-0000-0000-000000000000}"/>
          </ac:spMkLst>
        </pc:spChg>
        <pc:spChg chg="mod">
          <ac:chgData name="Judy" userId="db65898ce8e63987" providerId="LiveId" clId="{6BE17470-F4FC-46AA-BEAD-54B482EC6B27}" dt="2024-10-05T22:34:03.569" v="750" actId="2711"/>
          <ac:spMkLst>
            <pc:docMk/>
            <pc:sldMk cId="2782910248" sldId="298"/>
            <ac:spMk id="554" creationId="{00000000-0000-0000-0000-000000000000}"/>
          </ac:spMkLst>
        </pc:spChg>
        <pc:spChg chg="mod">
          <ac:chgData name="Judy" userId="db65898ce8e63987" providerId="LiveId" clId="{6BE17470-F4FC-46AA-BEAD-54B482EC6B27}" dt="2024-10-05T22:33:55.216" v="749" actId="1076"/>
          <ac:spMkLst>
            <pc:docMk/>
            <pc:sldMk cId="2782910248" sldId="298"/>
            <ac:spMk id="555" creationId="{00000000-0000-0000-0000-000000000000}"/>
          </ac:spMkLst>
        </pc:spChg>
        <pc:spChg chg="mod">
          <ac:chgData name="Judy" userId="db65898ce8e63987" providerId="LiveId" clId="{6BE17470-F4FC-46AA-BEAD-54B482EC6B27}" dt="2024-10-05T22:34:11.985" v="751" actId="2711"/>
          <ac:spMkLst>
            <pc:docMk/>
            <pc:sldMk cId="2782910248" sldId="298"/>
            <ac:spMk id="556" creationId="{00000000-0000-0000-0000-000000000000}"/>
          </ac:spMkLst>
        </pc:spChg>
      </pc:sldChg>
      <pc:sldChg chg="addSp modSp add mod modTransition">
        <pc:chgData name="Judy" userId="db65898ce8e63987" providerId="LiveId" clId="{6BE17470-F4FC-46AA-BEAD-54B482EC6B27}" dt="2024-10-05T22:33:32.103" v="745" actId="2711"/>
        <pc:sldMkLst>
          <pc:docMk/>
          <pc:sldMk cId="39165061" sldId="299"/>
        </pc:sldMkLst>
        <pc:spChg chg="mod">
          <ac:chgData name="Judy" userId="db65898ce8e63987" providerId="LiveId" clId="{6BE17470-F4FC-46AA-BEAD-54B482EC6B27}" dt="2024-10-05T21:53:37.144" v="370" actId="1076"/>
          <ac:spMkLst>
            <pc:docMk/>
            <pc:sldMk cId="39165061" sldId="299"/>
            <ac:spMk id="544" creationId="{00000000-0000-0000-0000-000000000000}"/>
          </ac:spMkLst>
        </pc:spChg>
        <pc:spChg chg="mod">
          <ac:chgData name="Judy" userId="db65898ce8e63987" providerId="LiveId" clId="{6BE17470-F4FC-46AA-BEAD-54B482EC6B27}" dt="2024-10-05T21:59:35.453" v="418" actId="1076"/>
          <ac:spMkLst>
            <pc:docMk/>
            <pc:sldMk cId="39165061" sldId="299"/>
            <ac:spMk id="549" creationId="{00000000-0000-0000-0000-000000000000}"/>
          </ac:spMkLst>
        </pc:spChg>
        <pc:spChg chg="mod">
          <ac:chgData name="Judy" userId="db65898ce8e63987" providerId="LiveId" clId="{6BE17470-F4FC-46AA-BEAD-54B482EC6B27}" dt="2024-10-05T21:53:26.529" v="365" actId="1076"/>
          <ac:spMkLst>
            <pc:docMk/>
            <pc:sldMk cId="39165061" sldId="299"/>
            <ac:spMk id="550" creationId="{00000000-0000-0000-0000-000000000000}"/>
          </ac:spMkLst>
        </pc:spChg>
        <pc:spChg chg="mod">
          <ac:chgData name="Judy" userId="db65898ce8e63987" providerId="LiveId" clId="{6BE17470-F4FC-46AA-BEAD-54B482EC6B27}" dt="2024-10-05T21:53:34.309" v="369" actId="1076"/>
          <ac:spMkLst>
            <pc:docMk/>
            <pc:sldMk cId="39165061" sldId="299"/>
            <ac:spMk id="551" creationId="{00000000-0000-0000-0000-000000000000}"/>
          </ac:spMkLst>
        </pc:spChg>
        <pc:spChg chg="mod">
          <ac:chgData name="Judy" userId="db65898ce8e63987" providerId="LiveId" clId="{6BE17470-F4FC-46AA-BEAD-54B482EC6B27}" dt="2024-10-05T21:53:31.146" v="367" actId="1076"/>
          <ac:spMkLst>
            <pc:docMk/>
            <pc:sldMk cId="39165061" sldId="299"/>
            <ac:spMk id="552" creationId="{00000000-0000-0000-0000-000000000000}"/>
          </ac:spMkLst>
        </pc:spChg>
        <pc:spChg chg="mod">
          <ac:chgData name="Judy" userId="db65898ce8e63987" providerId="LiveId" clId="{6BE17470-F4FC-46AA-BEAD-54B482EC6B27}" dt="2024-10-05T22:33:32.103" v="745" actId="2711"/>
          <ac:spMkLst>
            <pc:docMk/>
            <pc:sldMk cId="39165061" sldId="299"/>
            <ac:spMk id="553" creationId="{00000000-0000-0000-0000-000000000000}"/>
          </ac:spMkLst>
        </pc:spChg>
        <pc:spChg chg="mod">
          <ac:chgData name="Judy" userId="db65898ce8e63987" providerId="LiveId" clId="{6BE17470-F4FC-46AA-BEAD-54B482EC6B27}" dt="2024-10-05T21:53:23.990" v="364" actId="1076"/>
          <ac:spMkLst>
            <pc:docMk/>
            <pc:sldMk cId="39165061" sldId="299"/>
            <ac:spMk id="554" creationId="{00000000-0000-0000-0000-000000000000}"/>
          </ac:spMkLst>
        </pc:spChg>
        <pc:spChg chg="mod">
          <ac:chgData name="Judy" userId="db65898ce8e63987" providerId="LiveId" clId="{6BE17470-F4FC-46AA-BEAD-54B482EC6B27}" dt="2024-10-05T21:53:33.032" v="368" actId="1076"/>
          <ac:spMkLst>
            <pc:docMk/>
            <pc:sldMk cId="39165061" sldId="299"/>
            <ac:spMk id="555" creationId="{00000000-0000-0000-0000-000000000000}"/>
          </ac:spMkLst>
        </pc:spChg>
        <pc:spChg chg="mod">
          <ac:chgData name="Judy" userId="db65898ce8e63987" providerId="LiveId" clId="{6BE17470-F4FC-46AA-BEAD-54B482EC6B27}" dt="2024-10-05T21:53:28.939" v="366" actId="1076"/>
          <ac:spMkLst>
            <pc:docMk/>
            <pc:sldMk cId="39165061" sldId="299"/>
            <ac:spMk id="556" creationId="{00000000-0000-0000-0000-000000000000}"/>
          </ac:spMkLst>
        </pc:spChg>
        <pc:graphicFrameChg chg="add mod ord modGraphic">
          <ac:chgData name="Judy" userId="db65898ce8e63987" providerId="LiveId" clId="{6BE17470-F4FC-46AA-BEAD-54B482EC6B27}" dt="2024-10-05T22:07:44.108" v="488" actId="1076"/>
          <ac:graphicFrameMkLst>
            <pc:docMk/>
            <pc:sldMk cId="39165061" sldId="299"/>
            <ac:graphicFrameMk id="2" creationId="{A9DBFD41-B9D3-46FE-A850-674F277F5167}"/>
          </ac:graphicFrameMkLst>
        </pc:graphicFrameChg>
      </pc:sldChg>
      <pc:sldChg chg="modSp add del mod">
        <pc:chgData name="Judy" userId="db65898ce8e63987" providerId="LiveId" clId="{6BE17470-F4FC-46AA-BEAD-54B482EC6B27}" dt="2024-10-05T21:59:51.305" v="420" actId="47"/>
        <pc:sldMkLst>
          <pc:docMk/>
          <pc:sldMk cId="912041233" sldId="300"/>
        </pc:sldMkLst>
        <pc:graphicFrameChg chg="mod modGraphic">
          <ac:chgData name="Judy" userId="db65898ce8e63987" providerId="LiveId" clId="{6BE17470-F4FC-46AA-BEAD-54B482EC6B27}" dt="2024-10-05T21:58:55.853" v="398" actId="1076"/>
          <ac:graphicFrameMkLst>
            <pc:docMk/>
            <pc:sldMk cId="912041233" sldId="300"/>
            <ac:graphicFrameMk id="2" creationId="{A9DBFD41-B9D3-46FE-A850-674F277F5167}"/>
          </ac:graphicFrameMkLst>
        </pc:graphicFrameChg>
      </pc:sldChg>
      <pc:sldChg chg="modSp add mod modTransition">
        <pc:chgData name="Judy" userId="db65898ce8e63987" providerId="LiveId" clId="{6BE17470-F4FC-46AA-BEAD-54B482EC6B27}" dt="2024-10-05T22:33:23.513" v="744" actId="2711"/>
        <pc:sldMkLst>
          <pc:docMk/>
          <pc:sldMk cId="1139981092" sldId="300"/>
        </pc:sldMkLst>
        <pc:spChg chg="mod">
          <ac:chgData name="Judy" userId="db65898ce8e63987" providerId="LiveId" clId="{6BE17470-F4FC-46AA-BEAD-54B482EC6B27}" dt="2024-10-05T22:33:23.513" v="744" actId="2711"/>
          <ac:spMkLst>
            <pc:docMk/>
            <pc:sldMk cId="1139981092" sldId="300"/>
            <ac:spMk id="553" creationId="{00000000-0000-0000-0000-000000000000}"/>
          </ac:spMkLst>
        </pc:spChg>
        <pc:graphicFrameChg chg="mod ord modGraphic">
          <ac:chgData name="Judy" userId="db65898ce8e63987" providerId="LiveId" clId="{6BE17470-F4FC-46AA-BEAD-54B482EC6B27}" dt="2024-10-05T22:07:27.622" v="487" actId="339"/>
          <ac:graphicFrameMkLst>
            <pc:docMk/>
            <pc:sldMk cId="1139981092" sldId="300"/>
            <ac:graphicFrameMk id="2" creationId="{A9DBFD41-B9D3-46FE-A850-674F277F5167}"/>
          </ac:graphicFrameMkLst>
        </pc:graphicFrameChg>
      </pc:sldChg>
      <pc:sldChg chg="modSp add del mod modTransition">
        <pc:chgData name="Judy" userId="db65898ce8e63987" providerId="LiveId" clId="{6BE17470-F4FC-46AA-BEAD-54B482EC6B27}" dt="2024-10-05T23:14:47.114" v="1255" actId="47"/>
        <pc:sldMkLst>
          <pc:docMk/>
          <pc:sldMk cId="2206183505" sldId="301"/>
        </pc:sldMkLst>
        <pc:spChg chg="mod">
          <ac:chgData name="Judy" userId="db65898ce8e63987" providerId="LiveId" clId="{6BE17470-F4FC-46AA-BEAD-54B482EC6B27}" dt="2024-10-05T22:01:12.547" v="435" actId="1076"/>
          <ac:spMkLst>
            <pc:docMk/>
            <pc:sldMk cId="2206183505" sldId="301"/>
            <ac:spMk id="122" creationId="{00000000-0000-0000-0000-000000000000}"/>
          </ac:spMkLst>
        </pc:spChg>
        <pc:spChg chg="mod">
          <ac:chgData name="Judy" userId="db65898ce8e63987" providerId="LiveId" clId="{6BE17470-F4FC-46AA-BEAD-54B482EC6B27}" dt="2024-10-05T22:01:15.605" v="436" actId="1076"/>
          <ac:spMkLst>
            <pc:docMk/>
            <pc:sldMk cId="2206183505" sldId="301"/>
            <ac:spMk id="123" creationId="{00000000-0000-0000-0000-000000000000}"/>
          </ac:spMkLst>
        </pc:spChg>
        <pc:graphicFrameChg chg="mod modGraphic">
          <ac:chgData name="Judy" userId="db65898ce8e63987" providerId="LiveId" clId="{6BE17470-F4FC-46AA-BEAD-54B482EC6B27}" dt="2024-10-05T22:01:04.554" v="434" actId="1076"/>
          <ac:graphicFrameMkLst>
            <pc:docMk/>
            <pc:sldMk cId="2206183505" sldId="301"/>
            <ac:graphicFrameMk id="3" creationId="{69511946-F418-4F78-8D20-8D2FE01E6ABC}"/>
          </ac:graphicFrameMkLst>
        </pc:graphicFrameChg>
      </pc:sldChg>
      <pc:sldChg chg="modSp add mod ord modTransition">
        <pc:chgData name="Judy" userId="db65898ce8e63987" providerId="LiveId" clId="{6BE17470-F4FC-46AA-BEAD-54B482EC6B27}" dt="2024-10-05T23:04:15.245" v="1250"/>
        <pc:sldMkLst>
          <pc:docMk/>
          <pc:sldMk cId="3404305240" sldId="302"/>
        </pc:sldMkLst>
        <pc:spChg chg="mod">
          <ac:chgData name="Judy" userId="db65898ce8e63987" providerId="LiveId" clId="{6BE17470-F4FC-46AA-BEAD-54B482EC6B27}" dt="2024-10-05T22:32:45.804" v="738" actId="2711"/>
          <ac:spMkLst>
            <pc:docMk/>
            <pc:sldMk cId="3404305240" sldId="302"/>
            <ac:spMk id="689" creationId="{00000000-0000-0000-0000-000000000000}"/>
          </ac:spMkLst>
        </pc:spChg>
        <pc:spChg chg="mod">
          <ac:chgData name="Judy" userId="db65898ce8e63987" providerId="LiveId" clId="{6BE17470-F4FC-46AA-BEAD-54B482EC6B27}" dt="2024-10-05T22:09:45.044" v="527" actId="1076"/>
          <ac:spMkLst>
            <pc:docMk/>
            <pc:sldMk cId="3404305240" sldId="302"/>
            <ac:spMk id="690" creationId="{00000000-0000-0000-0000-000000000000}"/>
          </ac:spMkLst>
        </pc:spChg>
        <pc:grpChg chg="mod">
          <ac:chgData name="Judy" userId="db65898ce8e63987" providerId="LiveId" clId="{6BE17470-F4FC-46AA-BEAD-54B482EC6B27}" dt="2024-10-05T22:09:49.091" v="528" actId="1076"/>
          <ac:grpSpMkLst>
            <pc:docMk/>
            <pc:sldMk cId="3404305240" sldId="302"/>
            <ac:grpSpMk id="691" creationId="{00000000-0000-0000-0000-000000000000}"/>
          </ac:grpSpMkLst>
        </pc:grpChg>
      </pc:sldChg>
      <pc:sldChg chg="modSp add mod">
        <pc:chgData name="Judy" userId="db65898ce8e63987" providerId="LiveId" clId="{6BE17470-F4FC-46AA-BEAD-54B482EC6B27}" dt="2024-10-05T22:32:26.449" v="736" actId="2711"/>
        <pc:sldMkLst>
          <pc:docMk/>
          <pc:sldMk cId="4141005631" sldId="303"/>
        </pc:sldMkLst>
        <pc:spChg chg="mod">
          <ac:chgData name="Judy" userId="db65898ce8e63987" providerId="LiveId" clId="{6BE17470-F4FC-46AA-BEAD-54B482EC6B27}" dt="2024-10-05T22:32:17.436" v="735" actId="2711"/>
          <ac:spMkLst>
            <pc:docMk/>
            <pc:sldMk cId="4141005631" sldId="303"/>
            <ac:spMk id="975" creationId="{00000000-0000-0000-0000-000000000000}"/>
          </ac:spMkLst>
        </pc:spChg>
        <pc:spChg chg="mod">
          <ac:chgData name="Judy" userId="db65898ce8e63987" providerId="LiveId" clId="{6BE17470-F4FC-46AA-BEAD-54B482EC6B27}" dt="2024-10-05T22:32:08.929" v="734" actId="2711"/>
          <ac:spMkLst>
            <pc:docMk/>
            <pc:sldMk cId="4141005631" sldId="303"/>
            <ac:spMk id="976" creationId="{00000000-0000-0000-0000-000000000000}"/>
          </ac:spMkLst>
        </pc:spChg>
        <pc:spChg chg="mod">
          <ac:chgData name="Judy" userId="db65898ce8e63987" providerId="LiveId" clId="{6BE17470-F4FC-46AA-BEAD-54B482EC6B27}" dt="2024-10-05T22:32:26.449" v="736" actId="2711"/>
          <ac:spMkLst>
            <pc:docMk/>
            <pc:sldMk cId="4141005631" sldId="303"/>
            <ac:spMk id="977" creationId="{00000000-0000-0000-0000-000000000000}"/>
          </ac:spMkLst>
        </pc:spChg>
      </pc:sldChg>
      <pc:sldChg chg="modSp add del mod">
        <pc:chgData name="Judy" userId="db65898ce8e63987" providerId="LiveId" clId="{6BE17470-F4FC-46AA-BEAD-54B482EC6B27}" dt="2024-10-05T22:24:05.559" v="643" actId="47"/>
        <pc:sldMkLst>
          <pc:docMk/>
          <pc:sldMk cId="2495560873" sldId="304"/>
        </pc:sldMkLst>
        <pc:spChg chg="mod">
          <ac:chgData name="Judy" userId="db65898ce8e63987" providerId="LiveId" clId="{6BE17470-F4FC-46AA-BEAD-54B482EC6B27}" dt="2024-10-05T22:19:55.735" v="625" actId="1076"/>
          <ac:spMkLst>
            <pc:docMk/>
            <pc:sldMk cId="2495560873" sldId="304"/>
            <ac:spMk id="561" creationId="{00000000-0000-0000-0000-000000000000}"/>
          </ac:spMkLst>
        </pc:spChg>
        <pc:spChg chg="mod">
          <ac:chgData name="Judy" userId="db65898ce8e63987" providerId="LiveId" clId="{6BE17470-F4FC-46AA-BEAD-54B482EC6B27}" dt="2024-10-05T22:19:53.319" v="624" actId="1076"/>
          <ac:spMkLst>
            <pc:docMk/>
            <pc:sldMk cId="2495560873" sldId="304"/>
            <ac:spMk id="562" creationId="{00000000-0000-0000-0000-000000000000}"/>
          </ac:spMkLst>
        </pc:spChg>
        <pc:spChg chg="mod">
          <ac:chgData name="Judy" userId="db65898ce8e63987" providerId="LiveId" clId="{6BE17470-F4FC-46AA-BEAD-54B482EC6B27}" dt="2024-10-05T22:23:58.675" v="642" actId="6549"/>
          <ac:spMkLst>
            <pc:docMk/>
            <pc:sldMk cId="2495560873" sldId="304"/>
            <ac:spMk id="563" creationId="{00000000-0000-0000-0000-000000000000}"/>
          </ac:spMkLst>
        </pc:spChg>
        <pc:grpChg chg="mod">
          <ac:chgData name="Judy" userId="db65898ce8e63987" providerId="LiveId" clId="{6BE17470-F4FC-46AA-BEAD-54B482EC6B27}" dt="2024-10-05T22:19:49.895" v="622" actId="1076"/>
          <ac:grpSpMkLst>
            <pc:docMk/>
            <pc:sldMk cId="2495560873" sldId="304"/>
            <ac:grpSpMk id="564" creationId="{00000000-0000-0000-0000-000000000000}"/>
          </ac:grpSpMkLst>
        </pc:grpChg>
      </pc:sldChg>
      <pc:sldChg chg="modSp add del mod">
        <pc:chgData name="Judy" userId="db65898ce8e63987" providerId="LiveId" clId="{6BE17470-F4FC-46AA-BEAD-54B482EC6B27}" dt="2024-10-05T23:04:39.191" v="1251" actId="47"/>
        <pc:sldMkLst>
          <pc:docMk/>
          <pc:sldMk cId="3289074756" sldId="304"/>
        </pc:sldMkLst>
        <pc:spChg chg="mod">
          <ac:chgData name="Judy" userId="db65898ce8e63987" providerId="LiveId" clId="{6BE17470-F4FC-46AA-BEAD-54B482EC6B27}" dt="2024-10-05T22:24:44.270" v="651" actId="1076"/>
          <ac:spMkLst>
            <pc:docMk/>
            <pc:sldMk cId="3289074756" sldId="304"/>
            <ac:spMk id="561" creationId="{00000000-0000-0000-0000-000000000000}"/>
          </ac:spMkLst>
        </pc:spChg>
        <pc:spChg chg="mod">
          <ac:chgData name="Judy" userId="db65898ce8e63987" providerId="LiveId" clId="{6BE17470-F4FC-46AA-BEAD-54B482EC6B27}" dt="2024-10-05T22:24:46.901" v="652" actId="1076"/>
          <ac:spMkLst>
            <pc:docMk/>
            <pc:sldMk cId="3289074756" sldId="304"/>
            <ac:spMk id="562" creationId="{00000000-0000-0000-0000-000000000000}"/>
          </ac:spMkLst>
        </pc:spChg>
        <pc:grpChg chg="mod">
          <ac:chgData name="Judy" userId="db65898ce8e63987" providerId="LiveId" clId="{6BE17470-F4FC-46AA-BEAD-54B482EC6B27}" dt="2024-10-05T22:24:38.751" v="650" actId="1076"/>
          <ac:grpSpMkLst>
            <pc:docMk/>
            <pc:sldMk cId="3289074756" sldId="304"/>
            <ac:grpSpMk id="564" creationId="{00000000-0000-0000-0000-000000000000}"/>
          </ac:grpSpMkLst>
        </pc:grpChg>
      </pc:sldChg>
      <pc:sldChg chg="addSp delSp modSp add mod">
        <pc:chgData name="Judy" userId="db65898ce8e63987" providerId="LiveId" clId="{6BE17470-F4FC-46AA-BEAD-54B482EC6B27}" dt="2024-10-05T22:31:56.945" v="733" actId="2711"/>
        <pc:sldMkLst>
          <pc:docMk/>
          <pc:sldMk cId="1703625713" sldId="305"/>
        </pc:sldMkLst>
        <pc:spChg chg="add del">
          <ac:chgData name="Judy" userId="db65898ce8e63987" providerId="LiveId" clId="{6BE17470-F4FC-46AA-BEAD-54B482EC6B27}" dt="2024-10-05T22:28:00.612" v="673" actId="22"/>
          <ac:spMkLst>
            <pc:docMk/>
            <pc:sldMk cId="1703625713" sldId="305"/>
            <ac:spMk id="46" creationId="{825B48B1-284E-4331-B1E8-8C5B1BBBC931}"/>
          </ac:spMkLst>
        </pc:spChg>
        <pc:spChg chg="add mod">
          <ac:chgData name="Judy" userId="db65898ce8e63987" providerId="LiveId" clId="{6BE17470-F4FC-46AA-BEAD-54B482EC6B27}" dt="2024-10-05T22:31:56.945" v="733" actId="2711"/>
          <ac:spMkLst>
            <pc:docMk/>
            <pc:sldMk cId="1703625713" sldId="305"/>
            <ac:spMk id="48" creationId="{145AB396-13CA-4125-A4CC-E02F24B38FD7}"/>
          </ac:spMkLst>
        </pc:spChg>
        <pc:spChg chg="mod">
          <ac:chgData name="Judy" userId="db65898ce8e63987" providerId="LiveId" clId="{6BE17470-F4FC-46AA-BEAD-54B482EC6B27}" dt="2024-10-05T22:28:20.732" v="694" actId="1076"/>
          <ac:spMkLst>
            <pc:docMk/>
            <pc:sldMk cId="1703625713" sldId="305"/>
            <ac:spMk id="975" creationId="{00000000-0000-0000-0000-000000000000}"/>
          </ac:spMkLst>
        </pc:spChg>
        <pc:spChg chg="mod">
          <ac:chgData name="Judy" userId="db65898ce8e63987" providerId="LiveId" clId="{6BE17470-F4FC-46AA-BEAD-54B482EC6B27}" dt="2024-10-05T22:31:48.592" v="732" actId="2711"/>
          <ac:spMkLst>
            <pc:docMk/>
            <pc:sldMk cId="1703625713" sldId="305"/>
            <ac:spMk id="976" creationId="{00000000-0000-0000-0000-000000000000}"/>
          </ac:spMkLst>
        </pc:spChg>
        <pc:spChg chg="mod">
          <ac:chgData name="Judy" userId="db65898ce8e63987" providerId="LiveId" clId="{6BE17470-F4FC-46AA-BEAD-54B482EC6B27}" dt="2024-10-05T22:28:25.158" v="696" actId="1076"/>
          <ac:spMkLst>
            <pc:docMk/>
            <pc:sldMk cId="1703625713" sldId="305"/>
            <ac:spMk id="977" creationId="{00000000-0000-0000-0000-000000000000}"/>
          </ac:spMkLst>
        </pc:spChg>
        <pc:grpChg chg="mod">
          <ac:chgData name="Judy" userId="db65898ce8e63987" providerId="LiveId" clId="{6BE17470-F4FC-46AA-BEAD-54B482EC6B27}" dt="2024-10-05T22:29:52.496" v="717" actId="1076"/>
          <ac:grpSpMkLst>
            <pc:docMk/>
            <pc:sldMk cId="1703625713" sldId="305"/>
            <ac:grpSpMk id="63" creationId="{66679DAE-022B-4809-B269-A09091DE4AB9}"/>
          </ac:grpSpMkLst>
        </pc:grpChg>
        <pc:grpChg chg="mod">
          <ac:chgData name="Judy" userId="db65898ce8e63987" providerId="LiveId" clId="{6BE17470-F4FC-46AA-BEAD-54B482EC6B27}" dt="2024-10-05T22:30:06.631" v="721" actId="1076"/>
          <ac:grpSpMkLst>
            <pc:docMk/>
            <pc:sldMk cId="1703625713" sldId="305"/>
            <ac:grpSpMk id="84" creationId="{653ED94C-410C-4536-94B5-50B33E1D2179}"/>
          </ac:grpSpMkLst>
        </pc:grpChg>
      </pc:sldChg>
      <pc:sldChg chg="add del">
        <pc:chgData name="Judy" userId="db65898ce8e63987" providerId="LiveId" clId="{6BE17470-F4FC-46AA-BEAD-54B482EC6B27}" dt="2024-10-05T22:25:03.137" v="654" actId="47"/>
        <pc:sldMkLst>
          <pc:docMk/>
          <pc:sldMk cId="3503271219" sldId="305"/>
        </pc:sldMkLst>
      </pc:sldChg>
      <pc:sldChg chg="addSp modSp add mod">
        <pc:chgData name="Judy" userId="db65898ce8e63987" providerId="LiveId" clId="{6BE17470-F4FC-46AA-BEAD-54B482EC6B27}" dt="2024-10-05T22:34:42.522" v="754"/>
        <pc:sldMkLst>
          <pc:docMk/>
          <pc:sldMk cId="2727660386" sldId="306"/>
        </pc:sldMkLst>
        <pc:spChg chg="add mod">
          <ac:chgData name="Judy" userId="db65898ce8e63987" providerId="LiveId" clId="{6BE17470-F4FC-46AA-BEAD-54B482EC6B27}" dt="2024-10-05T22:34:42.522" v="754"/>
          <ac:spMkLst>
            <pc:docMk/>
            <pc:sldMk cId="2727660386" sldId="306"/>
            <ac:spMk id="46" creationId="{06FCA5E7-B1F2-483A-B239-889809EA0BF0}"/>
          </ac:spMkLst>
        </pc:spChg>
        <pc:spChg chg="mod">
          <ac:chgData name="Judy" userId="db65898ce8e63987" providerId="LiveId" clId="{6BE17470-F4FC-46AA-BEAD-54B482EC6B27}" dt="2024-10-05T22:34:25.293" v="752" actId="1076"/>
          <ac:spMkLst>
            <pc:docMk/>
            <pc:sldMk cId="2727660386" sldId="306"/>
            <ac:spMk id="48" creationId="{145AB396-13CA-4125-A4CC-E02F24B38FD7}"/>
          </ac:spMkLst>
        </pc:spChg>
        <pc:spChg chg="mod">
          <ac:chgData name="Judy" userId="db65898ce8e63987" providerId="LiveId" clId="{6BE17470-F4FC-46AA-BEAD-54B482EC6B27}" dt="2024-10-05T22:31:37.188" v="731" actId="2711"/>
          <ac:spMkLst>
            <pc:docMk/>
            <pc:sldMk cId="2727660386" sldId="306"/>
            <ac:spMk id="976" creationId="{00000000-0000-0000-0000-000000000000}"/>
          </ac:spMkLst>
        </pc:spChg>
        <pc:grpChg chg="mod">
          <ac:chgData name="Judy" userId="db65898ce8e63987" providerId="LiveId" clId="{6BE17470-F4FC-46AA-BEAD-54B482EC6B27}" dt="2024-10-05T22:30:31.568" v="724" actId="1076"/>
          <ac:grpSpMkLst>
            <pc:docMk/>
            <pc:sldMk cId="2727660386" sldId="306"/>
            <ac:grpSpMk id="63" creationId="{66679DAE-022B-4809-B269-A09091DE4AB9}"/>
          </ac:grpSpMkLst>
        </pc:grpChg>
        <pc:grpChg chg="mod">
          <ac:chgData name="Judy" userId="db65898ce8e63987" providerId="LiveId" clId="{6BE17470-F4FC-46AA-BEAD-54B482EC6B27}" dt="2024-10-05T22:30:28.850" v="723" actId="1076"/>
          <ac:grpSpMkLst>
            <pc:docMk/>
            <pc:sldMk cId="2727660386" sldId="306"/>
            <ac:grpSpMk id="84" creationId="{653ED94C-410C-4536-94B5-50B33E1D2179}"/>
          </ac:grpSpMkLst>
        </pc:grpChg>
      </pc:sldChg>
      <pc:sldChg chg="modSp add mod">
        <pc:chgData name="Judy" userId="db65898ce8e63987" providerId="LiveId" clId="{6BE17470-F4FC-46AA-BEAD-54B482EC6B27}" dt="2024-10-05T22:35:38.684" v="765" actId="1076"/>
        <pc:sldMkLst>
          <pc:docMk/>
          <pc:sldMk cId="1214558758" sldId="307"/>
        </pc:sldMkLst>
        <pc:spChg chg="mod">
          <ac:chgData name="Judy" userId="db65898ce8e63987" providerId="LiveId" clId="{6BE17470-F4FC-46AA-BEAD-54B482EC6B27}" dt="2024-10-05T22:35:36.345" v="764" actId="1076"/>
          <ac:spMkLst>
            <pc:docMk/>
            <pc:sldMk cId="1214558758" sldId="307"/>
            <ac:spMk id="48" creationId="{145AB396-13CA-4125-A4CC-E02F24B38FD7}"/>
          </ac:spMkLst>
        </pc:spChg>
        <pc:grpChg chg="mod">
          <ac:chgData name="Judy" userId="db65898ce8e63987" providerId="LiveId" clId="{6BE17470-F4FC-46AA-BEAD-54B482EC6B27}" dt="2024-10-05T22:34:52.446" v="757" actId="1076"/>
          <ac:grpSpMkLst>
            <pc:docMk/>
            <pc:sldMk cId="1214558758" sldId="307"/>
            <ac:grpSpMk id="63" creationId="{66679DAE-022B-4809-B269-A09091DE4AB9}"/>
          </ac:grpSpMkLst>
        </pc:grpChg>
        <pc:grpChg chg="mod">
          <ac:chgData name="Judy" userId="db65898ce8e63987" providerId="LiveId" clId="{6BE17470-F4FC-46AA-BEAD-54B482EC6B27}" dt="2024-10-05T22:35:38.684" v="765" actId="1076"/>
          <ac:grpSpMkLst>
            <pc:docMk/>
            <pc:sldMk cId="1214558758" sldId="307"/>
            <ac:grpSpMk id="84" creationId="{653ED94C-410C-4536-94B5-50B33E1D2179}"/>
          </ac:grpSpMkLst>
        </pc:grpChg>
      </pc:sldChg>
      <pc:sldChg chg="modSp add mod ord">
        <pc:chgData name="Judy" userId="db65898ce8e63987" providerId="LiveId" clId="{6BE17470-F4FC-46AA-BEAD-54B482EC6B27}" dt="2024-10-05T22:43:18.523" v="879" actId="122"/>
        <pc:sldMkLst>
          <pc:docMk/>
          <pc:sldMk cId="1089086564" sldId="308"/>
        </pc:sldMkLst>
        <pc:spChg chg="mod">
          <ac:chgData name="Judy" userId="db65898ce8e63987" providerId="LiveId" clId="{6BE17470-F4FC-46AA-BEAD-54B482EC6B27}" dt="2024-10-05T22:43:18.523" v="879" actId="122"/>
          <ac:spMkLst>
            <pc:docMk/>
            <pc:sldMk cId="1089086564" sldId="308"/>
            <ac:spMk id="689" creationId="{00000000-0000-0000-0000-000000000000}"/>
          </ac:spMkLst>
        </pc:spChg>
        <pc:spChg chg="mod">
          <ac:chgData name="Judy" userId="db65898ce8e63987" providerId="LiveId" clId="{6BE17470-F4FC-46AA-BEAD-54B482EC6B27}" dt="2024-10-05T22:42:28.360" v="869" actId="20577"/>
          <ac:spMkLst>
            <pc:docMk/>
            <pc:sldMk cId="1089086564" sldId="308"/>
            <ac:spMk id="690" creationId="{00000000-0000-0000-0000-000000000000}"/>
          </ac:spMkLst>
        </pc:spChg>
        <pc:grpChg chg="mod">
          <ac:chgData name="Judy" userId="db65898ce8e63987" providerId="LiveId" clId="{6BE17470-F4FC-46AA-BEAD-54B482EC6B27}" dt="2024-10-05T22:40:14.467" v="811" actId="1076"/>
          <ac:grpSpMkLst>
            <pc:docMk/>
            <pc:sldMk cId="1089086564" sldId="308"/>
            <ac:grpSpMk id="691" creationId="{00000000-0000-0000-0000-000000000000}"/>
          </ac:grpSpMkLst>
        </pc:grpChg>
      </pc:sldChg>
      <pc:sldChg chg="add del">
        <pc:chgData name="Judy" userId="db65898ce8e63987" providerId="LiveId" clId="{6BE17470-F4FC-46AA-BEAD-54B482EC6B27}" dt="2024-10-05T22:39:42.570" v="806" actId="47"/>
        <pc:sldMkLst>
          <pc:docMk/>
          <pc:sldMk cId="3583696880" sldId="308"/>
        </pc:sldMkLst>
      </pc:sldChg>
      <pc:sldChg chg="modSp add mod">
        <pc:chgData name="Judy" userId="db65898ce8e63987" providerId="LiveId" clId="{6BE17470-F4FC-46AA-BEAD-54B482EC6B27}" dt="2024-10-05T22:43:06.145" v="874" actId="1076"/>
        <pc:sldMkLst>
          <pc:docMk/>
          <pc:sldMk cId="3490109117" sldId="309"/>
        </pc:sldMkLst>
        <pc:spChg chg="mod">
          <ac:chgData name="Judy" userId="db65898ce8e63987" providerId="LiveId" clId="{6BE17470-F4FC-46AA-BEAD-54B482EC6B27}" dt="2024-10-05T22:42:14.909" v="865" actId="1076"/>
          <ac:spMkLst>
            <pc:docMk/>
            <pc:sldMk cId="3490109117" sldId="309"/>
            <ac:spMk id="689" creationId="{00000000-0000-0000-0000-000000000000}"/>
          </ac:spMkLst>
        </pc:spChg>
        <pc:spChg chg="mod">
          <ac:chgData name="Judy" userId="db65898ce8e63987" providerId="LiveId" clId="{6BE17470-F4FC-46AA-BEAD-54B482EC6B27}" dt="2024-10-05T22:43:06.145" v="874" actId="1076"/>
          <ac:spMkLst>
            <pc:docMk/>
            <pc:sldMk cId="3490109117" sldId="309"/>
            <ac:spMk id="690" creationId="{00000000-0000-0000-0000-000000000000}"/>
          </ac:spMkLst>
        </pc:spChg>
      </pc:sldChg>
      <pc:sldChg chg="addSp modSp new mod">
        <pc:chgData name="Judy" userId="db65898ce8e63987" providerId="LiveId" clId="{6BE17470-F4FC-46AA-BEAD-54B482EC6B27}" dt="2024-10-05T22:48:15.943" v="983" actId="2711"/>
        <pc:sldMkLst>
          <pc:docMk/>
          <pc:sldMk cId="3146629078" sldId="310"/>
        </pc:sldMkLst>
        <pc:spChg chg="mod">
          <ac:chgData name="Judy" userId="db65898ce8e63987" providerId="LiveId" clId="{6BE17470-F4FC-46AA-BEAD-54B482EC6B27}" dt="2024-10-05T22:45:15.992" v="890" actId="1076"/>
          <ac:spMkLst>
            <pc:docMk/>
            <pc:sldMk cId="3146629078" sldId="310"/>
            <ac:spMk id="2" creationId="{1F629CDF-EAAA-45D3-A344-A42FF916A4C4}"/>
          </ac:spMkLst>
        </pc:spChg>
        <pc:spChg chg="mod">
          <ac:chgData name="Judy" userId="db65898ce8e63987" providerId="LiveId" clId="{6BE17470-F4FC-46AA-BEAD-54B482EC6B27}" dt="2024-10-05T22:48:15.943" v="983" actId="2711"/>
          <ac:spMkLst>
            <pc:docMk/>
            <pc:sldMk cId="3146629078" sldId="310"/>
            <ac:spMk id="3" creationId="{787BB188-A9BC-4487-B501-D83E7F4D6B3E}"/>
          </ac:spMkLst>
        </pc:spChg>
        <pc:spChg chg="mod">
          <ac:chgData name="Judy" userId="db65898ce8e63987" providerId="LiveId" clId="{6BE17470-F4FC-46AA-BEAD-54B482EC6B27}" dt="2024-10-05T22:45:37.420" v="892"/>
          <ac:spMkLst>
            <pc:docMk/>
            <pc:sldMk cId="3146629078" sldId="310"/>
            <ac:spMk id="9" creationId="{A4245B70-4ADA-4E26-8FA2-4FA31D2CEE8B}"/>
          </ac:spMkLst>
        </pc:spChg>
        <pc:spChg chg="mod">
          <ac:chgData name="Judy" userId="db65898ce8e63987" providerId="LiveId" clId="{6BE17470-F4FC-46AA-BEAD-54B482EC6B27}" dt="2024-10-05T22:45:37.420" v="892"/>
          <ac:spMkLst>
            <pc:docMk/>
            <pc:sldMk cId="3146629078" sldId="310"/>
            <ac:spMk id="10" creationId="{86BBD97B-41A0-446C-8718-AA2A49DBD1C6}"/>
          </ac:spMkLst>
        </pc:spChg>
        <pc:spChg chg="mod">
          <ac:chgData name="Judy" userId="db65898ce8e63987" providerId="LiveId" clId="{6BE17470-F4FC-46AA-BEAD-54B482EC6B27}" dt="2024-10-05T22:45:37.420" v="892"/>
          <ac:spMkLst>
            <pc:docMk/>
            <pc:sldMk cId="3146629078" sldId="310"/>
            <ac:spMk id="11" creationId="{78FB2D28-1A60-4F6A-B2EA-5592CB452F58}"/>
          </ac:spMkLst>
        </pc:spChg>
        <pc:spChg chg="mod">
          <ac:chgData name="Judy" userId="db65898ce8e63987" providerId="LiveId" clId="{6BE17470-F4FC-46AA-BEAD-54B482EC6B27}" dt="2024-10-05T22:45:37.420" v="892"/>
          <ac:spMkLst>
            <pc:docMk/>
            <pc:sldMk cId="3146629078" sldId="310"/>
            <ac:spMk id="12" creationId="{EC2EEA80-75D7-44DE-9B07-AE1DE2ABA3A5}"/>
          </ac:spMkLst>
        </pc:spChg>
        <pc:spChg chg="mod">
          <ac:chgData name="Judy" userId="db65898ce8e63987" providerId="LiveId" clId="{6BE17470-F4FC-46AA-BEAD-54B482EC6B27}" dt="2024-10-05T22:45:37.420" v="892"/>
          <ac:spMkLst>
            <pc:docMk/>
            <pc:sldMk cId="3146629078" sldId="310"/>
            <ac:spMk id="13" creationId="{41248ECD-D3AD-4363-84E4-9F9B6C9201D3}"/>
          </ac:spMkLst>
        </pc:spChg>
        <pc:spChg chg="mod">
          <ac:chgData name="Judy" userId="db65898ce8e63987" providerId="LiveId" clId="{6BE17470-F4FC-46AA-BEAD-54B482EC6B27}" dt="2024-10-05T22:45:37.420" v="892"/>
          <ac:spMkLst>
            <pc:docMk/>
            <pc:sldMk cId="3146629078" sldId="310"/>
            <ac:spMk id="14" creationId="{02ABC6EF-EE49-455A-A45F-57412D73C4D8}"/>
          </ac:spMkLst>
        </pc:spChg>
        <pc:spChg chg="mod">
          <ac:chgData name="Judy" userId="db65898ce8e63987" providerId="LiveId" clId="{6BE17470-F4FC-46AA-BEAD-54B482EC6B27}" dt="2024-10-05T22:45:37.420" v="892"/>
          <ac:spMkLst>
            <pc:docMk/>
            <pc:sldMk cId="3146629078" sldId="310"/>
            <ac:spMk id="15" creationId="{6F28757C-6DE1-4769-BA3A-F93AE474CF7D}"/>
          </ac:spMkLst>
        </pc:spChg>
        <pc:spChg chg="mod">
          <ac:chgData name="Judy" userId="db65898ce8e63987" providerId="LiveId" clId="{6BE17470-F4FC-46AA-BEAD-54B482EC6B27}" dt="2024-10-05T22:45:37.420" v="892"/>
          <ac:spMkLst>
            <pc:docMk/>
            <pc:sldMk cId="3146629078" sldId="310"/>
            <ac:spMk id="17" creationId="{EA83060B-7C3E-4DFD-89F1-F6F3A59E1FB0}"/>
          </ac:spMkLst>
        </pc:spChg>
        <pc:spChg chg="mod">
          <ac:chgData name="Judy" userId="db65898ce8e63987" providerId="LiveId" clId="{6BE17470-F4FC-46AA-BEAD-54B482EC6B27}" dt="2024-10-05T22:45:37.420" v="892"/>
          <ac:spMkLst>
            <pc:docMk/>
            <pc:sldMk cId="3146629078" sldId="310"/>
            <ac:spMk id="19" creationId="{F87986B7-539A-4899-8BB0-AEF3F37C79AC}"/>
          </ac:spMkLst>
        </pc:spChg>
        <pc:spChg chg="mod">
          <ac:chgData name="Judy" userId="db65898ce8e63987" providerId="LiveId" clId="{6BE17470-F4FC-46AA-BEAD-54B482EC6B27}" dt="2024-10-05T22:45:37.420" v="892"/>
          <ac:spMkLst>
            <pc:docMk/>
            <pc:sldMk cId="3146629078" sldId="310"/>
            <ac:spMk id="20" creationId="{CD8B3767-7798-41A8-8B3D-400DCBF89655}"/>
          </ac:spMkLst>
        </pc:spChg>
        <pc:spChg chg="mod">
          <ac:chgData name="Judy" userId="db65898ce8e63987" providerId="LiveId" clId="{6BE17470-F4FC-46AA-BEAD-54B482EC6B27}" dt="2024-10-05T22:45:37.420" v="892"/>
          <ac:spMkLst>
            <pc:docMk/>
            <pc:sldMk cId="3146629078" sldId="310"/>
            <ac:spMk id="21" creationId="{F43F4197-4681-4108-A7CD-7D3E2C9CDF7B}"/>
          </ac:spMkLst>
        </pc:spChg>
        <pc:spChg chg="mod">
          <ac:chgData name="Judy" userId="db65898ce8e63987" providerId="LiveId" clId="{6BE17470-F4FC-46AA-BEAD-54B482EC6B27}" dt="2024-10-05T22:45:37.420" v="892"/>
          <ac:spMkLst>
            <pc:docMk/>
            <pc:sldMk cId="3146629078" sldId="310"/>
            <ac:spMk id="22" creationId="{E8318FCC-5214-4CD7-9306-7BB8235EB842}"/>
          </ac:spMkLst>
        </pc:spChg>
        <pc:spChg chg="mod">
          <ac:chgData name="Judy" userId="db65898ce8e63987" providerId="LiveId" clId="{6BE17470-F4FC-46AA-BEAD-54B482EC6B27}" dt="2024-10-05T22:45:37.420" v="892"/>
          <ac:spMkLst>
            <pc:docMk/>
            <pc:sldMk cId="3146629078" sldId="310"/>
            <ac:spMk id="23" creationId="{4B229A9A-5E04-4547-A474-3A3D16FF3E8C}"/>
          </ac:spMkLst>
        </pc:spChg>
        <pc:spChg chg="mod">
          <ac:chgData name="Judy" userId="db65898ce8e63987" providerId="LiveId" clId="{6BE17470-F4FC-46AA-BEAD-54B482EC6B27}" dt="2024-10-05T22:45:37.420" v="892"/>
          <ac:spMkLst>
            <pc:docMk/>
            <pc:sldMk cId="3146629078" sldId="310"/>
            <ac:spMk id="31" creationId="{E1B7643E-6483-44DF-8105-EFB25B094DFD}"/>
          </ac:spMkLst>
        </pc:spChg>
        <pc:spChg chg="mod">
          <ac:chgData name="Judy" userId="db65898ce8e63987" providerId="LiveId" clId="{6BE17470-F4FC-46AA-BEAD-54B482EC6B27}" dt="2024-10-05T22:45:37.420" v="892"/>
          <ac:spMkLst>
            <pc:docMk/>
            <pc:sldMk cId="3146629078" sldId="310"/>
            <ac:spMk id="32" creationId="{753B05A1-4056-427E-8A7C-B35315131CC8}"/>
          </ac:spMkLst>
        </pc:spChg>
        <pc:spChg chg="mod">
          <ac:chgData name="Judy" userId="db65898ce8e63987" providerId="LiveId" clId="{6BE17470-F4FC-46AA-BEAD-54B482EC6B27}" dt="2024-10-05T22:45:37.420" v="892"/>
          <ac:spMkLst>
            <pc:docMk/>
            <pc:sldMk cId="3146629078" sldId="310"/>
            <ac:spMk id="33" creationId="{2611669E-6EE9-4035-B4C3-279D6558F80F}"/>
          </ac:spMkLst>
        </pc:spChg>
        <pc:spChg chg="mod">
          <ac:chgData name="Judy" userId="db65898ce8e63987" providerId="LiveId" clId="{6BE17470-F4FC-46AA-BEAD-54B482EC6B27}" dt="2024-10-05T22:45:37.420" v="892"/>
          <ac:spMkLst>
            <pc:docMk/>
            <pc:sldMk cId="3146629078" sldId="310"/>
            <ac:spMk id="34" creationId="{3663198B-2B64-4FFA-A8B6-5A4EAB8F0CA2}"/>
          </ac:spMkLst>
        </pc:spChg>
        <pc:spChg chg="mod">
          <ac:chgData name="Judy" userId="db65898ce8e63987" providerId="LiveId" clId="{6BE17470-F4FC-46AA-BEAD-54B482EC6B27}" dt="2024-10-05T22:45:37.420" v="892"/>
          <ac:spMkLst>
            <pc:docMk/>
            <pc:sldMk cId="3146629078" sldId="310"/>
            <ac:spMk id="35" creationId="{1B854A37-74E0-44F1-9C59-FC61CEA40619}"/>
          </ac:spMkLst>
        </pc:spChg>
        <pc:spChg chg="mod">
          <ac:chgData name="Judy" userId="db65898ce8e63987" providerId="LiveId" clId="{6BE17470-F4FC-46AA-BEAD-54B482EC6B27}" dt="2024-10-05T22:45:37.420" v="892"/>
          <ac:spMkLst>
            <pc:docMk/>
            <pc:sldMk cId="3146629078" sldId="310"/>
            <ac:spMk id="36" creationId="{500C1C9D-0BDB-454D-8301-17BD2A4763D4}"/>
          </ac:spMkLst>
        </pc:spChg>
        <pc:spChg chg="mod">
          <ac:chgData name="Judy" userId="db65898ce8e63987" providerId="LiveId" clId="{6BE17470-F4FC-46AA-BEAD-54B482EC6B27}" dt="2024-10-05T22:45:37.420" v="892"/>
          <ac:spMkLst>
            <pc:docMk/>
            <pc:sldMk cId="3146629078" sldId="310"/>
            <ac:spMk id="37" creationId="{639C4101-FF4F-4E87-91D3-0521C7037C6D}"/>
          </ac:spMkLst>
        </pc:spChg>
        <pc:spChg chg="mod">
          <ac:chgData name="Judy" userId="db65898ce8e63987" providerId="LiveId" clId="{6BE17470-F4FC-46AA-BEAD-54B482EC6B27}" dt="2024-10-05T22:45:37.420" v="892"/>
          <ac:spMkLst>
            <pc:docMk/>
            <pc:sldMk cId="3146629078" sldId="310"/>
            <ac:spMk id="38" creationId="{0C527905-8DBD-4613-9E7A-22EC2CF368DB}"/>
          </ac:spMkLst>
        </pc:spChg>
        <pc:spChg chg="mod">
          <ac:chgData name="Judy" userId="db65898ce8e63987" providerId="LiveId" clId="{6BE17470-F4FC-46AA-BEAD-54B482EC6B27}" dt="2024-10-05T22:45:37.420" v="892"/>
          <ac:spMkLst>
            <pc:docMk/>
            <pc:sldMk cId="3146629078" sldId="310"/>
            <ac:spMk id="39" creationId="{2A07359B-6374-435E-B9DC-73F9AB84861B}"/>
          </ac:spMkLst>
        </pc:spChg>
        <pc:spChg chg="mod">
          <ac:chgData name="Judy" userId="db65898ce8e63987" providerId="LiveId" clId="{6BE17470-F4FC-46AA-BEAD-54B482EC6B27}" dt="2024-10-05T22:45:37.420" v="892"/>
          <ac:spMkLst>
            <pc:docMk/>
            <pc:sldMk cId="3146629078" sldId="310"/>
            <ac:spMk id="40" creationId="{DDDE4A20-BCD8-467A-ADAC-19345F4D30EF}"/>
          </ac:spMkLst>
        </pc:spChg>
        <pc:spChg chg="mod">
          <ac:chgData name="Judy" userId="db65898ce8e63987" providerId="LiveId" clId="{6BE17470-F4FC-46AA-BEAD-54B482EC6B27}" dt="2024-10-05T22:45:37.420" v="892"/>
          <ac:spMkLst>
            <pc:docMk/>
            <pc:sldMk cId="3146629078" sldId="310"/>
            <ac:spMk id="41" creationId="{3E5902A6-56E4-4A42-B245-A83F258D29DC}"/>
          </ac:spMkLst>
        </pc:spChg>
        <pc:spChg chg="mod">
          <ac:chgData name="Judy" userId="db65898ce8e63987" providerId="LiveId" clId="{6BE17470-F4FC-46AA-BEAD-54B482EC6B27}" dt="2024-10-05T22:45:37.420" v="892"/>
          <ac:spMkLst>
            <pc:docMk/>
            <pc:sldMk cId="3146629078" sldId="310"/>
            <ac:spMk id="42" creationId="{F18F8C30-61D0-4360-9C29-9EC99E1796CA}"/>
          </ac:spMkLst>
        </pc:spChg>
        <pc:spChg chg="mod">
          <ac:chgData name="Judy" userId="db65898ce8e63987" providerId="LiveId" clId="{6BE17470-F4FC-46AA-BEAD-54B482EC6B27}" dt="2024-10-05T22:45:37.420" v="892"/>
          <ac:spMkLst>
            <pc:docMk/>
            <pc:sldMk cId="3146629078" sldId="310"/>
            <ac:spMk id="43" creationId="{2ACA7A96-B204-4161-8CB2-65D295A20B2E}"/>
          </ac:spMkLst>
        </pc:spChg>
        <pc:spChg chg="mod">
          <ac:chgData name="Judy" userId="db65898ce8e63987" providerId="LiveId" clId="{6BE17470-F4FC-46AA-BEAD-54B482EC6B27}" dt="2024-10-05T22:45:37.420" v="892"/>
          <ac:spMkLst>
            <pc:docMk/>
            <pc:sldMk cId="3146629078" sldId="310"/>
            <ac:spMk id="44" creationId="{E013E5EE-2F33-432C-ABB0-EF6A4256756A}"/>
          </ac:spMkLst>
        </pc:spChg>
        <pc:spChg chg="mod">
          <ac:chgData name="Judy" userId="db65898ce8e63987" providerId="LiveId" clId="{6BE17470-F4FC-46AA-BEAD-54B482EC6B27}" dt="2024-10-05T22:45:37.420" v="892"/>
          <ac:spMkLst>
            <pc:docMk/>
            <pc:sldMk cId="3146629078" sldId="310"/>
            <ac:spMk id="45" creationId="{F1990155-AA01-422E-AE7A-DD1D3D209A2E}"/>
          </ac:spMkLst>
        </pc:spChg>
        <pc:spChg chg="mod">
          <ac:chgData name="Judy" userId="db65898ce8e63987" providerId="LiveId" clId="{6BE17470-F4FC-46AA-BEAD-54B482EC6B27}" dt="2024-10-05T22:45:37.420" v="892"/>
          <ac:spMkLst>
            <pc:docMk/>
            <pc:sldMk cId="3146629078" sldId="310"/>
            <ac:spMk id="46" creationId="{1C842B16-384F-47B5-8E0A-67680B0F4DDC}"/>
          </ac:spMkLst>
        </pc:spChg>
        <pc:spChg chg="mod">
          <ac:chgData name="Judy" userId="db65898ce8e63987" providerId="LiveId" clId="{6BE17470-F4FC-46AA-BEAD-54B482EC6B27}" dt="2024-10-05T22:45:37.420" v="892"/>
          <ac:spMkLst>
            <pc:docMk/>
            <pc:sldMk cId="3146629078" sldId="310"/>
            <ac:spMk id="47" creationId="{778FEC6B-F774-4CC0-89C8-67DA69F3A09B}"/>
          </ac:spMkLst>
        </pc:spChg>
        <pc:spChg chg="mod">
          <ac:chgData name="Judy" userId="db65898ce8e63987" providerId="LiveId" clId="{6BE17470-F4FC-46AA-BEAD-54B482EC6B27}" dt="2024-10-05T22:45:37.420" v="892"/>
          <ac:spMkLst>
            <pc:docMk/>
            <pc:sldMk cId="3146629078" sldId="310"/>
            <ac:spMk id="48" creationId="{267BBD74-023A-424E-8B3D-FA5C7113A3EF}"/>
          </ac:spMkLst>
        </pc:spChg>
        <pc:spChg chg="mod">
          <ac:chgData name="Judy" userId="db65898ce8e63987" providerId="LiveId" clId="{6BE17470-F4FC-46AA-BEAD-54B482EC6B27}" dt="2024-10-05T22:45:37.420" v="892"/>
          <ac:spMkLst>
            <pc:docMk/>
            <pc:sldMk cId="3146629078" sldId="310"/>
            <ac:spMk id="49" creationId="{CC5887E0-80E2-49D3-A1B3-FEBC94D88047}"/>
          </ac:spMkLst>
        </pc:spChg>
        <pc:spChg chg="mod">
          <ac:chgData name="Judy" userId="db65898ce8e63987" providerId="LiveId" clId="{6BE17470-F4FC-46AA-BEAD-54B482EC6B27}" dt="2024-10-05T22:45:37.420" v="892"/>
          <ac:spMkLst>
            <pc:docMk/>
            <pc:sldMk cId="3146629078" sldId="310"/>
            <ac:spMk id="50" creationId="{4FF4A1C7-3AFC-4CFB-9116-5A9D76B39BBD}"/>
          </ac:spMkLst>
        </pc:spChg>
        <pc:spChg chg="mod">
          <ac:chgData name="Judy" userId="db65898ce8e63987" providerId="LiveId" clId="{6BE17470-F4FC-46AA-BEAD-54B482EC6B27}" dt="2024-10-05T22:45:37.420" v="892"/>
          <ac:spMkLst>
            <pc:docMk/>
            <pc:sldMk cId="3146629078" sldId="310"/>
            <ac:spMk id="51" creationId="{45E0C1D4-51EB-4BBE-8B3B-F5D3EB46F92D}"/>
          </ac:spMkLst>
        </pc:spChg>
        <pc:spChg chg="mod">
          <ac:chgData name="Judy" userId="db65898ce8e63987" providerId="LiveId" clId="{6BE17470-F4FC-46AA-BEAD-54B482EC6B27}" dt="2024-10-05T22:45:37.420" v="892"/>
          <ac:spMkLst>
            <pc:docMk/>
            <pc:sldMk cId="3146629078" sldId="310"/>
            <ac:spMk id="52" creationId="{886FDB46-B403-4669-A0CC-2A1616CFC988}"/>
          </ac:spMkLst>
        </pc:spChg>
        <pc:spChg chg="mod">
          <ac:chgData name="Judy" userId="db65898ce8e63987" providerId="LiveId" clId="{6BE17470-F4FC-46AA-BEAD-54B482EC6B27}" dt="2024-10-05T22:45:37.420" v="892"/>
          <ac:spMkLst>
            <pc:docMk/>
            <pc:sldMk cId="3146629078" sldId="310"/>
            <ac:spMk id="53" creationId="{D33246B0-6CA3-4C8D-B8DB-3C336B0A2192}"/>
          </ac:spMkLst>
        </pc:spChg>
        <pc:spChg chg="mod">
          <ac:chgData name="Judy" userId="db65898ce8e63987" providerId="LiveId" clId="{6BE17470-F4FC-46AA-BEAD-54B482EC6B27}" dt="2024-10-05T22:45:37.420" v="892"/>
          <ac:spMkLst>
            <pc:docMk/>
            <pc:sldMk cId="3146629078" sldId="310"/>
            <ac:spMk id="54" creationId="{D5F7CAEA-8A42-4A95-B72C-3F1A7A19820F}"/>
          </ac:spMkLst>
        </pc:spChg>
        <pc:spChg chg="mod">
          <ac:chgData name="Judy" userId="db65898ce8e63987" providerId="LiveId" clId="{6BE17470-F4FC-46AA-BEAD-54B482EC6B27}" dt="2024-10-05T22:45:37.420" v="892"/>
          <ac:spMkLst>
            <pc:docMk/>
            <pc:sldMk cId="3146629078" sldId="310"/>
            <ac:spMk id="55" creationId="{1E2EAADB-BFD7-453C-A49A-EFC23F9B05DD}"/>
          </ac:spMkLst>
        </pc:spChg>
        <pc:spChg chg="mod">
          <ac:chgData name="Judy" userId="db65898ce8e63987" providerId="LiveId" clId="{6BE17470-F4FC-46AA-BEAD-54B482EC6B27}" dt="2024-10-05T22:45:37.420" v="892"/>
          <ac:spMkLst>
            <pc:docMk/>
            <pc:sldMk cId="3146629078" sldId="310"/>
            <ac:spMk id="56" creationId="{9E559A41-E905-4CCB-A5F7-0880360723E6}"/>
          </ac:spMkLst>
        </pc:spChg>
        <pc:spChg chg="mod">
          <ac:chgData name="Judy" userId="db65898ce8e63987" providerId="LiveId" clId="{6BE17470-F4FC-46AA-BEAD-54B482EC6B27}" dt="2024-10-05T22:45:37.420" v="892"/>
          <ac:spMkLst>
            <pc:docMk/>
            <pc:sldMk cId="3146629078" sldId="310"/>
            <ac:spMk id="57" creationId="{54AFB898-18F4-4C36-B27F-810FCBDAB817}"/>
          </ac:spMkLst>
        </pc:spChg>
        <pc:spChg chg="mod">
          <ac:chgData name="Judy" userId="db65898ce8e63987" providerId="LiveId" clId="{6BE17470-F4FC-46AA-BEAD-54B482EC6B27}" dt="2024-10-05T22:45:37.420" v="892"/>
          <ac:spMkLst>
            <pc:docMk/>
            <pc:sldMk cId="3146629078" sldId="310"/>
            <ac:spMk id="58" creationId="{7A68907E-ECF8-4EF2-97CA-96AB3E28DDAF}"/>
          </ac:spMkLst>
        </pc:spChg>
        <pc:spChg chg="mod">
          <ac:chgData name="Judy" userId="db65898ce8e63987" providerId="LiveId" clId="{6BE17470-F4FC-46AA-BEAD-54B482EC6B27}" dt="2024-10-05T22:45:37.420" v="892"/>
          <ac:spMkLst>
            <pc:docMk/>
            <pc:sldMk cId="3146629078" sldId="310"/>
            <ac:spMk id="59" creationId="{755DB6FF-6826-48D0-B8FF-7A6FE9FFAA2B}"/>
          </ac:spMkLst>
        </pc:spChg>
        <pc:spChg chg="mod">
          <ac:chgData name="Judy" userId="db65898ce8e63987" providerId="LiveId" clId="{6BE17470-F4FC-46AA-BEAD-54B482EC6B27}" dt="2024-10-05T22:45:37.420" v="892"/>
          <ac:spMkLst>
            <pc:docMk/>
            <pc:sldMk cId="3146629078" sldId="310"/>
            <ac:spMk id="60" creationId="{CB288369-ABDD-4DD1-8134-84D05CD2FDD0}"/>
          </ac:spMkLst>
        </pc:spChg>
        <pc:spChg chg="mod">
          <ac:chgData name="Judy" userId="db65898ce8e63987" providerId="LiveId" clId="{6BE17470-F4FC-46AA-BEAD-54B482EC6B27}" dt="2024-10-05T22:45:37.420" v="892"/>
          <ac:spMkLst>
            <pc:docMk/>
            <pc:sldMk cId="3146629078" sldId="310"/>
            <ac:spMk id="61" creationId="{A8AC6CEA-4BD4-4C25-87E7-25FA8418C32C}"/>
          </ac:spMkLst>
        </pc:spChg>
        <pc:spChg chg="mod">
          <ac:chgData name="Judy" userId="db65898ce8e63987" providerId="LiveId" clId="{6BE17470-F4FC-46AA-BEAD-54B482EC6B27}" dt="2024-10-05T22:45:37.420" v="892"/>
          <ac:spMkLst>
            <pc:docMk/>
            <pc:sldMk cId="3146629078" sldId="310"/>
            <ac:spMk id="62" creationId="{CE9421CF-8A7C-4A78-A396-C9E307C82D67}"/>
          </ac:spMkLst>
        </pc:spChg>
        <pc:spChg chg="mod">
          <ac:chgData name="Judy" userId="db65898ce8e63987" providerId="LiveId" clId="{6BE17470-F4FC-46AA-BEAD-54B482EC6B27}" dt="2024-10-05T22:45:37.420" v="892"/>
          <ac:spMkLst>
            <pc:docMk/>
            <pc:sldMk cId="3146629078" sldId="310"/>
            <ac:spMk id="63" creationId="{584D7D28-0BD7-42C3-BBA6-35D58A0B8F16}"/>
          </ac:spMkLst>
        </pc:spChg>
        <pc:spChg chg="mod">
          <ac:chgData name="Judy" userId="db65898ce8e63987" providerId="LiveId" clId="{6BE17470-F4FC-46AA-BEAD-54B482EC6B27}" dt="2024-10-05T22:45:37.420" v="892"/>
          <ac:spMkLst>
            <pc:docMk/>
            <pc:sldMk cId="3146629078" sldId="310"/>
            <ac:spMk id="64" creationId="{2BD5BD39-35ED-4E04-9875-AD99470C8012}"/>
          </ac:spMkLst>
        </pc:spChg>
        <pc:spChg chg="mod">
          <ac:chgData name="Judy" userId="db65898ce8e63987" providerId="LiveId" clId="{6BE17470-F4FC-46AA-BEAD-54B482EC6B27}" dt="2024-10-05T22:45:37.420" v="892"/>
          <ac:spMkLst>
            <pc:docMk/>
            <pc:sldMk cId="3146629078" sldId="310"/>
            <ac:spMk id="65" creationId="{92C4F9C6-9155-41C7-8548-4C4E729AE20B}"/>
          </ac:spMkLst>
        </pc:spChg>
        <pc:spChg chg="mod">
          <ac:chgData name="Judy" userId="db65898ce8e63987" providerId="LiveId" clId="{6BE17470-F4FC-46AA-BEAD-54B482EC6B27}" dt="2024-10-05T22:45:37.420" v="892"/>
          <ac:spMkLst>
            <pc:docMk/>
            <pc:sldMk cId="3146629078" sldId="310"/>
            <ac:spMk id="66" creationId="{F5CC1D06-02B8-4298-91E9-E8F5980E9C5B}"/>
          </ac:spMkLst>
        </pc:spChg>
        <pc:spChg chg="mod">
          <ac:chgData name="Judy" userId="db65898ce8e63987" providerId="LiveId" clId="{6BE17470-F4FC-46AA-BEAD-54B482EC6B27}" dt="2024-10-05T22:45:37.420" v="892"/>
          <ac:spMkLst>
            <pc:docMk/>
            <pc:sldMk cId="3146629078" sldId="310"/>
            <ac:spMk id="67" creationId="{24111942-7C74-4ACA-949C-BD7C906CDE6C}"/>
          </ac:spMkLst>
        </pc:spChg>
        <pc:spChg chg="mod">
          <ac:chgData name="Judy" userId="db65898ce8e63987" providerId="LiveId" clId="{6BE17470-F4FC-46AA-BEAD-54B482EC6B27}" dt="2024-10-05T22:45:37.420" v="892"/>
          <ac:spMkLst>
            <pc:docMk/>
            <pc:sldMk cId="3146629078" sldId="310"/>
            <ac:spMk id="68" creationId="{1D97B452-E7A0-441F-9934-0CE7664B9EE8}"/>
          </ac:spMkLst>
        </pc:spChg>
        <pc:spChg chg="mod">
          <ac:chgData name="Judy" userId="db65898ce8e63987" providerId="LiveId" clId="{6BE17470-F4FC-46AA-BEAD-54B482EC6B27}" dt="2024-10-05T22:45:37.420" v="892"/>
          <ac:spMkLst>
            <pc:docMk/>
            <pc:sldMk cId="3146629078" sldId="310"/>
            <ac:spMk id="69" creationId="{C54FF956-67D2-4EB0-8F0D-ED6A9CCB98F6}"/>
          </ac:spMkLst>
        </pc:spChg>
        <pc:spChg chg="mod">
          <ac:chgData name="Judy" userId="db65898ce8e63987" providerId="LiveId" clId="{6BE17470-F4FC-46AA-BEAD-54B482EC6B27}" dt="2024-10-05T22:45:37.420" v="892"/>
          <ac:spMkLst>
            <pc:docMk/>
            <pc:sldMk cId="3146629078" sldId="310"/>
            <ac:spMk id="70" creationId="{9931643C-2347-41C1-9737-8FBD106328B0}"/>
          </ac:spMkLst>
        </pc:spChg>
        <pc:spChg chg="mod">
          <ac:chgData name="Judy" userId="db65898ce8e63987" providerId="LiveId" clId="{6BE17470-F4FC-46AA-BEAD-54B482EC6B27}" dt="2024-10-05T22:45:37.420" v="892"/>
          <ac:spMkLst>
            <pc:docMk/>
            <pc:sldMk cId="3146629078" sldId="310"/>
            <ac:spMk id="71" creationId="{AD5726B1-60B0-4FC7-9186-73906A73E07D}"/>
          </ac:spMkLst>
        </pc:spChg>
        <pc:spChg chg="mod">
          <ac:chgData name="Judy" userId="db65898ce8e63987" providerId="LiveId" clId="{6BE17470-F4FC-46AA-BEAD-54B482EC6B27}" dt="2024-10-05T22:45:37.420" v="892"/>
          <ac:spMkLst>
            <pc:docMk/>
            <pc:sldMk cId="3146629078" sldId="310"/>
            <ac:spMk id="72" creationId="{A0773A38-6046-44C9-B40A-ABFE8C41C033}"/>
          </ac:spMkLst>
        </pc:spChg>
        <pc:spChg chg="mod">
          <ac:chgData name="Judy" userId="db65898ce8e63987" providerId="LiveId" clId="{6BE17470-F4FC-46AA-BEAD-54B482EC6B27}" dt="2024-10-05T22:45:37.420" v="892"/>
          <ac:spMkLst>
            <pc:docMk/>
            <pc:sldMk cId="3146629078" sldId="310"/>
            <ac:spMk id="73" creationId="{0DEBD943-F465-4A94-A997-96FA0CB73FCA}"/>
          </ac:spMkLst>
        </pc:spChg>
        <pc:spChg chg="mod">
          <ac:chgData name="Judy" userId="db65898ce8e63987" providerId="LiveId" clId="{6BE17470-F4FC-46AA-BEAD-54B482EC6B27}" dt="2024-10-05T22:45:37.420" v="892"/>
          <ac:spMkLst>
            <pc:docMk/>
            <pc:sldMk cId="3146629078" sldId="310"/>
            <ac:spMk id="74" creationId="{88901D2A-88A6-4BF9-8393-E876EBE03B87}"/>
          </ac:spMkLst>
        </pc:spChg>
        <pc:spChg chg="mod">
          <ac:chgData name="Judy" userId="db65898ce8e63987" providerId="LiveId" clId="{6BE17470-F4FC-46AA-BEAD-54B482EC6B27}" dt="2024-10-05T22:45:37.420" v="892"/>
          <ac:spMkLst>
            <pc:docMk/>
            <pc:sldMk cId="3146629078" sldId="310"/>
            <ac:spMk id="75" creationId="{7E0F89C3-784F-4FE8-8FC2-2646D38BC82D}"/>
          </ac:spMkLst>
        </pc:spChg>
        <pc:spChg chg="mod">
          <ac:chgData name="Judy" userId="db65898ce8e63987" providerId="LiveId" clId="{6BE17470-F4FC-46AA-BEAD-54B482EC6B27}" dt="2024-10-05T22:45:37.420" v="892"/>
          <ac:spMkLst>
            <pc:docMk/>
            <pc:sldMk cId="3146629078" sldId="310"/>
            <ac:spMk id="76" creationId="{8E2BCBBD-147D-4D9B-A8A6-73A60D5CF3DF}"/>
          </ac:spMkLst>
        </pc:spChg>
        <pc:spChg chg="mod">
          <ac:chgData name="Judy" userId="db65898ce8e63987" providerId="LiveId" clId="{6BE17470-F4FC-46AA-BEAD-54B482EC6B27}" dt="2024-10-05T22:45:37.420" v="892"/>
          <ac:spMkLst>
            <pc:docMk/>
            <pc:sldMk cId="3146629078" sldId="310"/>
            <ac:spMk id="77" creationId="{4EDDC5F7-D781-4C85-AB7A-FDCC7C2BC408}"/>
          </ac:spMkLst>
        </pc:spChg>
        <pc:spChg chg="mod">
          <ac:chgData name="Judy" userId="db65898ce8e63987" providerId="LiveId" clId="{6BE17470-F4FC-46AA-BEAD-54B482EC6B27}" dt="2024-10-05T22:45:37.420" v="892"/>
          <ac:spMkLst>
            <pc:docMk/>
            <pc:sldMk cId="3146629078" sldId="310"/>
            <ac:spMk id="78" creationId="{157AAD85-A2D3-44AA-8CF1-EDD77088FDFD}"/>
          </ac:spMkLst>
        </pc:spChg>
        <pc:spChg chg="mod">
          <ac:chgData name="Judy" userId="db65898ce8e63987" providerId="LiveId" clId="{6BE17470-F4FC-46AA-BEAD-54B482EC6B27}" dt="2024-10-05T22:45:37.420" v="892"/>
          <ac:spMkLst>
            <pc:docMk/>
            <pc:sldMk cId="3146629078" sldId="310"/>
            <ac:spMk id="79" creationId="{18C01F03-BB22-4A75-B5E2-0A6303B36BB2}"/>
          </ac:spMkLst>
        </pc:spChg>
        <pc:spChg chg="mod">
          <ac:chgData name="Judy" userId="db65898ce8e63987" providerId="LiveId" clId="{6BE17470-F4FC-46AA-BEAD-54B482EC6B27}" dt="2024-10-05T22:45:37.420" v="892"/>
          <ac:spMkLst>
            <pc:docMk/>
            <pc:sldMk cId="3146629078" sldId="310"/>
            <ac:spMk id="80" creationId="{012EC578-58E8-4B56-925E-2DD594DC405F}"/>
          </ac:spMkLst>
        </pc:spChg>
        <pc:spChg chg="mod">
          <ac:chgData name="Judy" userId="db65898ce8e63987" providerId="LiveId" clId="{6BE17470-F4FC-46AA-BEAD-54B482EC6B27}" dt="2024-10-05T22:45:37.420" v="892"/>
          <ac:spMkLst>
            <pc:docMk/>
            <pc:sldMk cId="3146629078" sldId="310"/>
            <ac:spMk id="81" creationId="{5B4DA0E7-F3FC-41BF-91F0-EC4AEF6E93B2}"/>
          </ac:spMkLst>
        </pc:spChg>
        <pc:spChg chg="mod">
          <ac:chgData name="Judy" userId="db65898ce8e63987" providerId="LiveId" clId="{6BE17470-F4FC-46AA-BEAD-54B482EC6B27}" dt="2024-10-05T22:45:37.420" v="892"/>
          <ac:spMkLst>
            <pc:docMk/>
            <pc:sldMk cId="3146629078" sldId="310"/>
            <ac:spMk id="82" creationId="{0D240522-9A12-4D17-A96E-EA84A221689B}"/>
          </ac:spMkLst>
        </pc:spChg>
        <pc:spChg chg="mod">
          <ac:chgData name="Judy" userId="db65898ce8e63987" providerId="LiveId" clId="{6BE17470-F4FC-46AA-BEAD-54B482EC6B27}" dt="2024-10-05T22:45:37.420" v="892"/>
          <ac:spMkLst>
            <pc:docMk/>
            <pc:sldMk cId="3146629078" sldId="310"/>
            <ac:spMk id="83" creationId="{0CAAC599-EE14-4971-AA98-4C74AC86D774}"/>
          </ac:spMkLst>
        </pc:spChg>
        <pc:spChg chg="mod">
          <ac:chgData name="Judy" userId="db65898ce8e63987" providerId="LiveId" clId="{6BE17470-F4FC-46AA-BEAD-54B482EC6B27}" dt="2024-10-05T22:45:37.420" v="892"/>
          <ac:spMkLst>
            <pc:docMk/>
            <pc:sldMk cId="3146629078" sldId="310"/>
            <ac:spMk id="84" creationId="{FA8399E9-873D-456E-AF39-D691B76AE997}"/>
          </ac:spMkLst>
        </pc:spChg>
        <pc:spChg chg="mod">
          <ac:chgData name="Judy" userId="db65898ce8e63987" providerId="LiveId" clId="{6BE17470-F4FC-46AA-BEAD-54B482EC6B27}" dt="2024-10-05T22:45:37.420" v="892"/>
          <ac:spMkLst>
            <pc:docMk/>
            <pc:sldMk cId="3146629078" sldId="310"/>
            <ac:spMk id="85" creationId="{71764768-9908-4FC0-B37A-1E5C8C8406AD}"/>
          </ac:spMkLst>
        </pc:spChg>
        <pc:spChg chg="mod">
          <ac:chgData name="Judy" userId="db65898ce8e63987" providerId="LiveId" clId="{6BE17470-F4FC-46AA-BEAD-54B482EC6B27}" dt="2024-10-05T22:45:37.420" v="892"/>
          <ac:spMkLst>
            <pc:docMk/>
            <pc:sldMk cId="3146629078" sldId="310"/>
            <ac:spMk id="86" creationId="{DD9FB69F-1144-4842-9626-626DF74AF2F4}"/>
          </ac:spMkLst>
        </pc:spChg>
        <pc:spChg chg="mod">
          <ac:chgData name="Judy" userId="db65898ce8e63987" providerId="LiveId" clId="{6BE17470-F4FC-46AA-BEAD-54B482EC6B27}" dt="2024-10-05T22:45:37.420" v="892"/>
          <ac:spMkLst>
            <pc:docMk/>
            <pc:sldMk cId="3146629078" sldId="310"/>
            <ac:spMk id="87" creationId="{7065A52F-BB37-4C89-B208-E0E24641A922}"/>
          </ac:spMkLst>
        </pc:spChg>
        <pc:spChg chg="mod">
          <ac:chgData name="Judy" userId="db65898ce8e63987" providerId="LiveId" clId="{6BE17470-F4FC-46AA-BEAD-54B482EC6B27}" dt="2024-10-05T22:45:37.420" v="892"/>
          <ac:spMkLst>
            <pc:docMk/>
            <pc:sldMk cId="3146629078" sldId="310"/>
            <ac:spMk id="88" creationId="{68208958-BF81-49C8-A656-8B935D8676DB}"/>
          </ac:spMkLst>
        </pc:spChg>
        <pc:spChg chg="mod">
          <ac:chgData name="Judy" userId="db65898ce8e63987" providerId="LiveId" clId="{6BE17470-F4FC-46AA-BEAD-54B482EC6B27}" dt="2024-10-05T22:45:37.420" v="892"/>
          <ac:spMkLst>
            <pc:docMk/>
            <pc:sldMk cId="3146629078" sldId="310"/>
            <ac:spMk id="89" creationId="{CE8D1276-D3B0-4064-86D5-33880084042E}"/>
          </ac:spMkLst>
        </pc:spChg>
        <pc:spChg chg="mod">
          <ac:chgData name="Judy" userId="db65898ce8e63987" providerId="LiveId" clId="{6BE17470-F4FC-46AA-BEAD-54B482EC6B27}" dt="2024-10-05T22:45:37.420" v="892"/>
          <ac:spMkLst>
            <pc:docMk/>
            <pc:sldMk cId="3146629078" sldId="310"/>
            <ac:spMk id="90" creationId="{71C57124-B32A-4422-A608-56A775B509EC}"/>
          </ac:spMkLst>
        </pc:spChg>
        <pc:spChg chg="mod">
          <ac:chgData name="Judy" userId="db65898ce8e63987" providerId="LiveId" clId="{6BE17470-F4FC-46AA-BEAD-54B482EC6B27}" dt="2024-10-05T22:45:37.420" v="892"/>
          <ac:spMkLst>
            <pc:docMk/>
            <pc:sldMk cId="3146629078" sldId="310"/>
            <ac:spMk id="91" creationId="{AF4C9700-B484-45BF-B84E-011D09354342}"/>
          </ac:spMkLst>
        </pc:spChg>
        <pc:spChg chg="mod">
          <ac:chgData name="Judy" userId="db65898ce8e63987" providerId="LiveId" clId="{6BE17470-F4FC-46AA-BEAD-54B482EC6B27}" dt="2024-10-05T22:45:37.420" v="892"/>
          <ac:spMkLst>
            <pc:docMk/>
            <pc:sldMk cId="3146629078" sldId="310"/>
            <ac:spMk id="92" creationId="{E7802502-962F-4D28-B8D2-8C9D5BDAAD4C}"/>
          </ac:spMkLst>
        </pc:spChg>
        <pc:spChg chg="mod">
          <ac:chgData name="Judy" userId="db65898ce8e63987" providerId="LiveId" clId="{6BE17470-F4FC-46AA-BEAD-54B482EC6B27}" dt="2024-10-05T22:45:37.420" v="892"/>
          <ac:spMkLst>
            <pc:docMk/>
            <pc:sldMk cId="3146629078" sldId="310"/>
            <ac:spMk id="93" creationId="{624C141F-6871-40D1-ACDF-F7DA51F6FB8E}"/>
          </ac:spMkLst>
        </pc:spChg>
        <pc:spChg chg="mod">
          <ac:chgData name="Judy" userId="db65898ce8e63987" providerId="LiveId" clId="{6BE17470-F4FC-46AA-BEAD-54B482EC6B27}" dt="2024-10-05T22:45:37.420" v="892"/>
          <ac:spMkLst>
            <pc:docMk/>
            <pc:sldMk cId="3146629078" sldId="310"/>
            <ac:spMk id="94" creationId="{975C020A-7AF0-4A5C-ACEF-C3A30F843D7F}"/>
          </ac:spMkLst>
        </pc:spChg>
        <pc:spChg chg="mod">
          <ac:chgData name="Judy" userId="db65898ce8e63987" providerId="LiveId" clId="{6BE17470-F4FC-46AA-BEAD-54B482EC6B27}" dt="2024-10-05T22:45:37.420" v="892"/>
          <ac:spMkLst>
            <pc:docMk/>
            <pc:sldMk cId="3146629078" sldId="310"/>
            <ac:spMk id="95" creationId="{065C7A0C-B919-4D03-9C36-57F0486F70F2}"/>
          </ac:spMkLst>
        </pc:spChg>
        <pc:spChg chg="mod">
          <ac:chgData name="Judy" userId="db65898ce8e63987" providerId="LiveId" clId="{6BE17470-F4FC-46AA-BEAD-54B482EC6B27}" dt="2024-10-05T22:45:37.420" v="892"/>
          <ac:spMkLst>
            <pc:docMk/>
            <pc:sldMk cId="3146629078" sldId="310"/>
            <ac:spMk id="96" creationId="{07CEE24A-B8A1-45F0-861A-95C0180E316F}"/>
          </ac:spMkLst>
        </pc:spChg>
        <pc:spChg chg="mod">
          <ac:chgData name="Judy" userId="db65898ce8e63987" providerId="LiveId" clId="{6BE17470-F4FC-46AA-BEAD-54B482EC6B27}" dt="2024-10-05T22:45:37.420" v="892"/>
          <ac:spMkLst>
            <pc:docMk/>
            <pc:sldMk cId="3146629078" sldId="310"/>
            <ac:spMk id="97" creationId="{B09A4DC6-7D74-4E50-A3EF-245EE86C433D}"/>
          </ac:spMkLst>
        </pc:spChg>
        <pc:spChg chg="mod">
          <ac:chgData name="Judy" userId="db65898ce8e63987" providerId="LiveId" clId="{6BE17470-F4FC-46AA-BEAD-54B482EC6B27}" dt="2024-10-05T22:45:37.420" v="892"/>
          <ac:spMkLst>
            <pc:docMk/>
            <pc:sldMk cId="3146629078" sldId="310"/>
            <ac:spMk id="98" creationId="{1FA2276B-D386-418A-BD63-65DD0A6D9E4C}"/>
          </ac:spMkLst>
        </pc:spChg>
        <pc:spChg chg="mod">
          <ac:chgData name="Judy" userId="db65898ce8e63987" providerId="LiveId" clId="{6BE17470-F4FC-46AA-BEAD-54B482EC6B27}" dt="2024-10-05T22:45:37.420" v="892"/>
          <ac:spMkLst>
            <pc:docMk/>
            <pc:sldMk cId="3146629078" sldId="310"/>
            <ac:spMk id="99" creationId="{DAC4322E-81A1-462A-9D45-22842EE42DA9}"/>
          </ac:spMkLst>
        </pc:spChg>
        <pc:spChg chg="mod">
          <ac:chgData name="Judy" userId="db65898ce8e63987" providerId="LiveId" clId="{6BE17470-F4FC-46AA-BEAD-54B482EC6B27}" dt="2024-10-05T22:45:37.420" v="892"/>
          <ac:spMkLst>
            <pc:docMk/>
            <pc:sldMk cId="3146629078" sldId="310"/>
            <ac:spMk id="100" creationId="{2CD52FBE-7131-4D0E-B526-57C21FE64376}"/>
          </ac:spMkLst>
        </pc:spChg>
        <pc:spChg chg="mod">
          <ac:chgData name="Judy" userId="db65898ce8e63987" providerId="LiveId" clId="{6BE17470-F4FC-46AA-BEAD-54B482EC6B27}" dt="2024-10-05T22:45:37.420" v="892"/>
          <ac:spMkLst>
            <pc:docMk/>
            <pc:sldMk cId="3146629078" sldId="310"/>
            <ac:spMk id="101" creationId="{86460FDF-C97A-4564-9B7F-FC44EFB20F56}"/>
          </ac:spMkLst>
        </pc:spChg>
        <pc:spChg chg="mod">
          <ac:chgData name="Judy" userId="db65898ce8e63987" providerId="LiveId" clId="{6BE17470-F4FC-46AA-BEAD-54B482EC6B27}" dt="2024-10-05T22:45:37.420" v="892"/>
          <ac:spMkLst>
            <pc:docMk/>
            <pc:sldMk cId="3146629078" sldId="310"/>
            <ac:spMk id="102" creationId="{1210708D-9F4C-429C-B931-3F6703B8E6D2}"/>
          </ac:spMkLst>
        </pc:spChg>
        <pc:spChg chg="mod">
          <ac:chgData name="Judy" userId="db65898ce8e63987" providerId="LiveId" clId="{6BE17470-F4FC-46AA-BEAD-54B482EC6B27}" dt="2024-10-05T22:45:37.420" v="892"/>
          <ac:spMkLst>
            <pc:docMk/>
            <pc:sldMk cId="3146629078" sldId="310"/>
            <ac:spMk id="103" creationId="{3F8F818C-028E-4BD2-ABE6-E455570F04FB}"/>
          </ac:spMkLst>
        </pc:spChg>
        <pc:spChg chg="mod">
          <ac:chgData name="Judy" userId="db65898ce8e63987" providerId="LiveId" clId="{6BE17470-F4FC-46AA-BEAD-54B482EC6B27}" dt="2024-10-05T22:45:37.420" v="892"/>
          <ac:spMkLst>
            <pc:docMk/>
            <pc:sldMk cId="3146629078" sldId="310"/>
            <ac:spMk id="104" creationId="{CC48F924-BBBF-453C-A627-1045614AC97D}"/>
          </ac:spMkLst>
        </pc:spChg>
        <pc:spChg chg="mod">
          <ac:chgData name="Judy" userId="db65898ce8e63987" providerId="LiveId" clId="{6BE17470-F4FC-46AA-BEAD-54B482EC6B27}" dt="2024-10-05T22:45:37.420" v="892"/>
          <ac:spMkLst>
            <pc:docMk/>
            <pc:sldMk cId="3146629078" sldId="310"/>
            <ac:spMk id="105" creationId="{A429B273-7642-4EF3-8B5A-D55D4A8A97F6}"/>
          </ac:spMkLst>
        </pc:spChg>
        <pc:spChg chg="mod">
          <ac:chgData name="Judy" userId="db65898ce8e63987" providerId="LiveId" clId="{6BE17470-F4FC-46AA-BEAD-54B482EC6B27}" dt="2024-10-05T22:45:37.420" v="892"/>
          <ac:spMkLst>
            <pc:docMk/>
            <pc:sldMk cId="3146629078" sldId="310"/>
            <ac:spMk id="106" creationId="{FC9BB1AB-3D0D-427A-B864-E2B1ABA1261A}"/>
          </ac:spMkLst>
        </pc:spChg>
        <pc:spChg chg="mod">
          <ac:chgData name="Judy" userId="db65898ce8e63987" providerId="LiveId" clId="{6BE17470-F4FC-46AA-BEAD-54B482EC6B27}" dt="2024-10-05T22:45:37.420" v="892"/>
          <ac:spMkLst>
            <pc:docMk/>
            <pc:sldMk cId="3146629078" sldId="310"/>
            <ac:spMk id="107" creationId="{2198F560-EFDA-4BAB-A01E-1300D8892D16}"/>
          </ac:spMkLst>
        </pc:spChg>
        <pc:spChg chg="mod">
          <ac:chgData name="Judy" userId="db65898ce8e63987" providerId="LiveId" clId="{6BE17470-F4FC-46AA-BEAD-54B482EC6B27}" dt="2024-10-05T22:45:37.420" v="892"/>
          <ac:spMkLst>
            <pc:docMk/>
            <pc:sldMk cId="3146629078" sldId="310"/>
            <ac:spMk id="108" creationId="{8F52D263-168C-4B06-8576-AF868535B246}"/>
          </ac:spMkLst>
        </pc:spChg>
        <pc:spChg chg="mod">
          <ac:chgData name="Judy" userId="db65898ce8e63987" providerId="LiveId" clId="{6BE17470-F4FC-46AA-BEAD-54B482EC6B27}" dt="2024-10-05T22:45:37.420" v="892"/>
          <ac:spMkLst>
            <pc:docMk/>
            <pc:sldMk cId="3146629078" sldId="310"/>
            <ac:spMk id="109" creationId="{2C488142-0CC8-4DFE-8D94-6E3F0587377C}"/>
          </ac:spMkLst>
        </pc:spChg>
        <pc:spChg chg="mod">
          <ac:chgData name="Judy" userId="db65898ce8e63987" providerId="LiveId" clId="{6BE17470-F4FC-46AA-BEAD-54B482EC6B27}" dt="2024-10-05T22:45:37.420" v="892"/>
          <ac:spMkLst>
            <pc:docMk/>
            <pc:sldMk cId="3146629078" sldId="310"/>
            <ac:spMk id="110" creationId="{59642767-9291-47BA-9DBF-DB43530417C2}"/>
          </ac:spMkLst>
        </pc:spChg>
        <pc:spChg chg="mod">
          <ac:chgData name="Judy" userId="db65898ce8e63987" providerId="LiveId" clId="{6BE17470-F4FC-46AA-BEAD-54B482EC6B27}" dt="2024-10-05T22:45:37.420" v="892"/>
          <ac:spMkLst>
            <pc:docMk/>
            <pc:sldMk cId="3146629078" sldId="310"/>
            <ac:spMk id="111" creationId="{225098E2-5635-4FA0-93EA-AF3F644DF212}"/>
          </ac:spMkLst>
        </pc:spChg>
        <pc:spChg chg="mod">
          <ac:chgData name="Judy" userId="db65898ce8e63987" providerId="LiveId" clId="{6BE17470-F4FC-46AA-BEAD-54B482EC6B27}" dt="2024-10-05T22:45:37.420" v="892"/>
          <ac:spMkLst>
            <pc:docMk/>
            <pc:sldMk cId="3146629078" sldId="310"/>
            <ac:spMk id="112" creationId="{2EE7D43E-41FD-48D5-9507-59D36A3C40DF}"/>
          </ac:spMkLst>
        </pc:spChg>
        <pc:spChg chg="mod">
          <ac:chgData name="Judy" userId="db65898ce8e63987" providerId="LiveId" clId="{6BE17470-F4FC-46AA-BEAD-54B482EC6B27}" dt="2024-10-05T22:45:37.420" v="892"/>
          <ac:spMkLst>
            <pc:docMk/>
            <pc:sldMk cId="3146629078" sldId="310"/>
            <ac:spMk id="113" creationId="{C9C05DFC-CCF5-4831-985A-CF9150DB042E}"/>
          </ac:spMkLst>
        </pc:spChg>
        <pc:spChg chg="mod">
          <ac:chgData name="Judy" userId="db65898ce8e63987" providerId="LiveId" clId="{6BE17470-F4FC-46AA-BEAD-54B482EC6B27}" dt="2024-10-05T22:45:37.420" v="892"/>
          <ac:spMkLst>
            <pc:docMk/>
            <pc:sldMk cId="3146629078" sldId="310"/>
            <ac:spMk id="128" creationId="{CADEDA82-F887-4C04-86B5-54D065B4B127}"/>
          </ac:spMkLst>
        </pc:spChg>
        <pc:spChg chg="mod">
          <ac:chgData name="Judy" userId="db65898ce8e63987" providerId="LiveId" clId="{6BE17470-F4FC-46AA-BEAD-54B482EC6B27}" dt="2024-10-05T22:45:37.420" v="892"/>
          <ac:spMkLst>
            <pc:docMk/>
            <pc:sldMk cId="3146629078" sldId="310"/>
            <ac:spMk id="130" creationId="{2D799D2A-1120-4EDA-901B-B5920A193FAD}"/>
          </ac:spMkLst>
        </pc:spChg>
        <pc:spChg chg="mod">
          <ac:chgData name="Judy" userId="db65898ce8e63987" providerId="LiveId" clId="{6BE17470-F4FC-46AA-BEAD-54B482EC6B27}" dt="2024-10-05T22:45:37.420" v="892"/>
          <ac:spMkLst>
            <pc:docMk/>
            <pc:sldMk cId="3146629078" sldId="310"/>
            <ac:spMk id="132" creationId="{8F05ECF6-1561-4ED6-8FC7-8F687A3D3F13}"/>
          </ac:spMkLst>
        </pc:spChg>
        <pc:spChg chg="mod">
          <ac:chgData name="Judy" userId="db65898ce8e63987" providerId="LiveId" clId="{6BE17470-F4FC-46AA-BEAD-54B482EC6B27}" dt="2024-10-05T22:45:37.420" v="892"/>
          <ac:spMkLst>
            <pc:docMk/>
            <pc:sldMk cId="3146629078" sldId="310"/>
            <ac:spMk id="133" creationId="{5F9F332B-B296-4B3D-895E-B21F3B1117DB}"/>
          </ac:spMkLst>
        </pc:spChg>
        <pc:spChg chg="mod">
          <ac:chgData name="Judy" userId="db65898ce8e63987" providerId="LiveId" clId="{6BE17470-F4FC-46AA-BEAD-54B482EC6B27}" dt="2024-10-05T22:45:37.420" v="892"/>
          <ac:spMkLst>
            <pc:docMk/>
            <pc:sldMk cId="3146629078" sldId="310"/>
            <ac:spMk id="134" creationId="{2339DB0D-8E0A-4820-9EF3-15914A6F89E0}"/>
          </ac:spMkLst>
        </pc:spChg>
        <pc:spChg chg="mod">
          <ac:chgData name="Judy" userId="db65898ce8e63987" providerId="LiveId" clId="{6BE17470-F4FC-46AA-BEAD-54B482EC6B27}" dt="2024-10-05T22:45:37.420" v="892"/>
          <ac:spMkLst>
            <pc:docMk/>
            <pc:sldMk cId="3146629078" sldId="310"/>
            <ac:spMk id="135" creationId="{B91FFC2E-1015-42B5-AA4A-38C77C887630}"/>
          </ac:spMkLst>
        </pc:spChg>
        <pc:spChg chg="mod">
          <ac:chgData name="Judy" userId="db65898ce8e63987" providerId="LiveId" clId="{6BE17470-F4FC-46AA-BEAD-54B482EC6B27}" dt="2024-10-05T22:45:37.420" v="892"/>
          <ac:spMkLst>
            <pc:docMk/>
            <pc:sldMk cId="3146629078" sldId="310"/>
            <ac:spMk id="136" creationId="{E0AFC26A-FD13-4E41-B9A1-D420EE9CD05F}"/>
          </ac:spMkLst>
        </pc:spChg>
        <pc:spChg chg="mod">
          <ac:chgData name="Judy" userId="db65898ce8e63987" providerId="LiveId" clId="{6BE17470-F4FC-46AA-BEAD-54B482EC6B27}" dt="2024-10-05T22:45:37.420" v="892"/>
          <ac:spMkLst>
            <pc:docMk/>
            <pc:sldMk cId="3146629078" sldId="310"/>
            <ac:spMk id="137" creationId="{56752CE9-6A5C-4BAE-B6CB-4501D28B10E6}"/>
          </ac:spMkLst>
        </pc:spChg>
        <pc:spChg chg="mod">
          <ac:chgData name="Judy" userId="db65898ce8e63987" providerId="LiveId" clId="{6BE17470-F4FC-46AA-BEAD-54B482EC6B27}" dt="2024-10-05T22:45:37.420" v="892"/>
          <ac:spMkLst>
            <pc:docMk/>
            <pc:sldMk cId="3146629078" sldId="310"/>
            <ac:spMk id="138" creationId="{F9453922-D3CF-485E-80F0-85294E3B5BCE}"/>
          </ac:spMkLst>
        </pc:spChg>
        <pc:spChg chg="mod">
          <ac:chgData name="Judy" userId="db65898ce8e63987" providerId="LiveId" clId="{6BE17470-F4FC-46AA-BEAD-54B482EC6B27}" dt="2024-10-05T22:45:37.420" v="892"/>
          <ac:spMkLst>
            <pc:docMk/>
            <pc:sldMk cId="3146629078" sldId="310"/>
            <ac:spMk id="141" creationId="{FC87337B-FCAB-47A1-A905-B69CEE1EBFCE}"/>
          </ac:spMkLst>
        </pc:spChg>
        <pc:spChg chg="mod">
          <ac:chgData name="Judy" userId="db65898ce8e63987" providerId="LiveId" clId="{6BE17470-F4FC-46AA-BEAD-54B482EC6B27}" dt="2024-10-05T22:45:37.420" v="892"/>
          <ac:spMkLst>
            <pc:docMk/>
            <pc:sldMk cId="3146629078" sldId="310"/>
            <ac:spMk id="143" creationId="{2F7B1DC0-0A75-4544-9605-EA59FD8FBC13}"/>
          </ac:spMkLst>
        </pc:spChg>
        <pc:spChg chg="mod">
          <ac:chgData name="Judy" userId="db65898ce8e63987" providerId="LiveId" clId="{6BE17470-F4FC-46AA-BEAD-54B482EC6B27}" dt="2024-10-05T22:45:37.420" v="892"/>
          <ac:spMkLst>
            <pc:docMk/>
            <pc:sldMk cId="3146629078" sldId="310"/>
            <ac:spMk id="145" creationId="{4B95E28A-6C11-4A18-AAF3-CDCF30D85E65}"/>
          </ac:spMkLst>
        </pc:spChg>
        <pc:spChg chg="mod">
          <ac:chgData name="Judy" userId="db65898ce8e63987" providerId="LiveId" clId="{6BE17470-F4FC-46AA-BEAD-54B482EC6B27}" dt="2024-10-05T22:45:37.420" v="892"/>
          <ac:spMkLst>
            <pc:docMk/>
            <pc:sldMk cId="3146629078" sldId="310"/>
            <ac:spMk id="146" creationId="{21B3943C-9500-4BB2-AB97-475E898A59C6}"/>
          </ac:spMkLst>
        </pc:spChg>
        <pc:spChg chg="mod">
          <ac:chgData name="Judy" userId="db65898ce8e63987" providerId="LiveId" clId="{6BE17470-F4FC-46AA-BEAD-54B482EC6B27}" dt="2024-10-05T22:45:37.420" v="892"/>
          <ac:spMkLst>
            <pc:docMk/>
            <pc:sldMk cId="3146629078" sldId="310"/>
            <ac:spMk id="147" creationId="{4404A905-95EF-4B4F-9F90-1B0E24BD7E0D}"/>
          </ac:spMkLst>
        </pc:spChg>
        <pc:spChg chg="mod">
          <ac:chgData name="Judy" userId="db65898ce8e63987" providerId="LiveId" clId="{6BE17470-F4FC-46AA-BEAD-54B482EC6B27}" dt="2024-10-05T22:45:37.420" v="892"/>
          <ac:spMkLst>
            <pc:docMk/>
            <pc:sldMk cId="3146629078" sldId="310"/>
            <ac:spMk id="148" creationId="{2D4E4264-EF4D-4224-B9D8-6F9A11C4753D}"/>
          </ac:spMkLst>
        </pc:spChg>
        <pc:spChg chg="mod">
          <ac:chgData name="Judy" userId="db65898ce8e63987" providerId="LiveId" clId="{6BE17470-F4FC-46AA-BEAD-54B482EC6B27}" dt="2024-10-05T22:45:37.420" v="892"/>
          <ac:spMkLst>
            <pc:docMk/>
            <pc:sldMk cId="3146629078" sldId="310"/>
            <ac:spMk id="149" creationId="{AC5E5353-B4A5-4AB6-AC5F-C068A2FD1DAF}"/>
          </ac:spMkLst>
        </pc:spChg>
        <pc:spChg chg="mod">
          <ac:chgData name="Judy" userId="db65898ce8e63987" providerId="LiveId" clId="{6BE17470-F4FC-46AA-BEAD-54B482EC6B27}" dt="2024-10-05T22:45:37.420" v="892"/>
          <ac:spMkLst>
            <pc:docMk/>
            <pc:sldMk cId="3146629078" sldId="310"/>
            <ac:spMk id="150" creationId="{B3443AE1-C68A-4F89-BDBD-42C6B132352E}"/>
          </ac:spMkLst>
        </pc:spChg>
        <pc:spChg chg="mod">
          <ac:chgData name="Judy" userId="db65898ce8e63987" providerId="LiveId" clId="{6BE17470-F4FC-46AA-BEAD-54B482EC6B27}" dt="2024-10-05T22:45:37.420" v="892"/>
          <ac:spMkLst>
            <pc:docMk/>
            <pc:sldMk cId="3146629078" sldId="310"/>
            <ac:spMk id="151" creationId="{78E4B1E5-4597-4DB3-8E46-4E901DAA9C15}"/>
          </ac:spMkLst>
        </pc:spChg>
        <pc:spChg chg="mod">
          <ac:chgData name="Judy" userId="db65898ce8e63987" providerId="LiveId" clId="{6BE17470-F4FC-46AA-BEAD-54B482EC6B27}" dt="2024-10-05T22:45:37.420" v="892"/>
          <ac:spMkLst>
            <pc:docMk/>
            <pc:sldMk cId="3146629078" sldId="310"/>
            <ac:spMk id="152" creationId="{0CE3AB28-7DA6-4A7A-9691-F49C36EB23A8}"/>
          </ac:spMkLst>
        </pc:spChg>
        <pc:spChg chg="mod">
          <ac:chgData name="Judy" userId="db65898ce8e63987" providerId="LiveId" clId="{6BE17470-F4FC-46AA-BEAD-54B482EC6B27}" dt="2024-10-05T22:45:37.420" v="892"/>
          <ac:spMkLst>
            <pc:docMk/>
            <pc:sldMk cId="3146629078" sldId="310"/>
            <ac:spMk id="153" creationId="{C3E5E3E9-C562-4200-88BF-E3D75C59F523}"/>
          </ac:spMkLst>
        </pc:spChg>
        <pc:spChg chg="mod">
          <ac:chgData name="Judy" userId="db65898ce8e63987" providerId="LiveId" clId="{6BE17470-F4FC-46AA-BEAD-54B482EC6B27}" dt="2024-10-05T22:45:37.420" v="892"/>
          <ac:spMkLst>
            <pc:docMk/>
            <pc:sldMk cId="3146629078" sldId="310"/>
            <ac:spMk id="154" creationId="{66DFFA44-5699-4D1C-8B8D-F351881DF79E}"/>
          </ac:spMkLst>
        </pc:spChg>
        <pc:spChg chg="mod">
          <ac:chgData name="Judy" userId="db65898ce8e63987" providerId="LiveId" clId="{6BE17470-F4FC-46AA-BEAD-54B482EC6B27}" dt="2024-10-05T22:45:37.420" v="892"/>
          <ac:spMkLst>
            <pc:docMk/>
            <pc:sldMk cId="3146629078" sldId="310"/>
            <ac:spMk id="155" creationId="{9A60E449-BC7A-4682-A250-4A4F553A64DD}"/>
          </ac:spMkLst>
        </pc:spChg>
        <pc:spChg chg="mod">
          <ac:chgData name="Judy" userId="db65898ce8e63987" providerId="LiveId" clId="{6BE17470-F4FC-46AA-BEAD-54B482EC6B27}" dt="2024-10-05T22:45:37.420" v="892"/>
          <ac:spMkLst>
            <pc:docMk/>
            <pc:sldMk cId="3146629078" sldId="310"/>
            <ac:spMk id="156" creationId="{AEC58200-33D6-4984-98DE-024E3998DA31}"/>
          </ac:spMkLst>
        </pc:spChg>
        <pc:spChg chg="mod">
          <ac:chgData name="Judy" userId="db65898ce8e63987" providerId="LiveId" clId="{6BE17470-F4FC-46AA-BEAD-54B482EC6B27}" dt="2024-10-05T22:45:37.420" v="892"/>
          <ac:spMkLst>
            <pc:docMk/>
            <pc:sldMk cId="3146629078" sldId="310"/>
            <ac:spMk id="157" creationId="{6A44BB9E-9E09-445D-9568-A4ADA842625C}"/>
          </ac:spMkLst>
        </pc:spChg>
        <pc:spChg chg="mod">
          <ac:chgData name="Judy" userId="db65898ce8e63987" providerId="LiveId" clId="{6BE17470-F4FC-46AA-BEAD-54B482EC6B27}" dt="2024-10-05T22:45:37.420" v="892"/>
          <ac:spMkLst>
            <pc:docMk/>
            <pc:sldMk cId="3146629078" sldId="310"/>
            <ac:spMk id="158" creationId="{3EB11A9B-0B3E-42C0-BA55-615C2D693324}"/>
          </ac:spMkLst>
        </pc:spChg>
        <pc:spChg chg="mod">
          <ac:chgData name="Judy" userId="db65898ce8e63987" providerId="LiveId" clId="{6BE17470-F4FC-46AA-BEAD-54B482EC6B27}" dt="2024-10-05T22:45:37.420" v="892"/>
          <ac:spMkLst>
            <pc:docMk/>
            <pc:sldMk cId="3146629078" sldId="310"/>
            <ac:spMk id="159" creationId="{6CF8CC3F-C8B6-4A62-B4EE-FF33CE3E91C5}"/>
          </ac:spMkLst>
        </pc:spChg>
        <pc:spChg chg="mod">
          <ac:chgData name="Judy" userId="db65898ce8e63987" providerId="LiveId" clId="{6BE17470-F4FC-46AA-BEAD-54B482EC6B27}" dt="2024-10-05T22:45:37.420" v="892"/>
          <ac:spMkLst>
            <pc:docMk/>
            <pc:sldMk cId="3146629078" sldId="310"/>
            <ac:spMk id="160" creationId="{F09EA306-9A1D-4432-B25B-DE159C68AA1E}"/>
          </ac:spMkLst>
        </pc:spChg>
        <pc:spChg chg="mod">
          <ac:chgData name="Judy" userId="db65898ce8e63987" providerId="LiveId" clId="{6BE17470-F4FC-46AA-BEAD-54B482EC6B27}" dt="2024-10-05T22:45:37.420" v="892"/>
          <ac:spMkLst>
            <pc:docMk/>
            <pc:sldMk cId="3146629078" sldId="310"/>
            <ac:spMk id="163" creationId="{C9059BA1-8E75-4CD4-A439-CA4D2B04EC2B}"/>
          </ac:spMkLst>
        </pc:spChg>
        <pc:spChg chg="mod">
          <ac:chgData name="Judy" userId="db65898ce8e63987" providerId="LiveId" clId="{6BE17470-F4FC-46AA-BEAD-54B482EC6B27}" dt="2024-10-05T22:45:37.420" v="892"/>
          <ac:spMkLst>
            <pc:docMk/>
            <pc:sldMk cId="3146629078" sldId="310"/>
            <ac:spMk id="165" creationId="{996AAA48-C8E5-496F-8923-1D36221775FE}"/>
          </ac:spMkLst>
        </pc:spChg>
        <pc:spChg chg="mod">
          <ac:chgData name="Judy" userId="db65898ce8e63987" providerId="LiveId" clId="{6BE17470-F4FC-46AA-BEAD-54B482EC6B27}" dt="2024-10-05T22:45:37.420" v="892"/>
          <ac:spMkLst>
            <pc:docMk/>
            <pc:sldMk cId="3146629078" sldId="310"/>
            <ac:spMk id="167" creationId="{397C3CEA-D241-4D3E-ABCD-5D37F095EF59}"/>
          </ac:spMkLst>
        </pc:spChg>
        <pc:spChg chg="mod">
          <ac:chgData name="Judy" userId="db65898ce8e63987" providerId="LiveId" clId="{6BE17470-F4FC-46AA-BEAD-54B482EC6B27}" dt="2024-10-05T22:45:37.420" v="892"/>
          <ac:spMkLst>
            <pc:docMk/>
            <pc:sldMk cId="3146629078" sldId="310"/>
            <ac:spMk id="168" creationId="{03631842-E19D-4813-A568-E6109410EF9E}"/>
          </ac:spMkLst>
        </pc:spChg>
        <pc:spChg chg="mod">
          <ac:chgData name="Judy" userId="db65898ce8e63987" providerId="LiveId" clId="{6BE17470-F4FC-46AA-BEAD-54B482EC6B27}" dt="2024-10-05T22:45:37.420" v="892"/>
          <ac:spMkLst>
            <pc:docMk/>
            <pc:sldMk cId="3146629078" sldId="310"/>
            <ac:spMk id="169" creationId="{59C79B3D-DA3D-4697-96A5-E2426715949C}"/>
          </ac:spMkLst>
        </pc:spChg>
        <pc:spChg chg="mod">
          <ac:chgData name="Judy" userId="db65898ce8e63987" providerId="LiveId" clId="{6BE17470-F4FC-46AA-BEAD-54B482EC6B27}" dt="2024-10-05T22:45:37.420" v="892"/>
          <ac:spMkLst>
            <pc:docMk/>
            <pc:sldMk cId="3146629078" sldId="310"/>
            <ac:spMk id="170" creationId="{D17E563F-82EE-4BC1-8619-5FCA81C36E98}"/>
          </ac:spMkLst>
        </pc:spChg>
        <pc:spChg chg="mod">
          <ac:chgData name="Judy" userId="db65898ce8e63987" providerId="LiveId" clId="{6BE17470-F4FC-46AA-BEAD-54B482EC6B27}" dt="2024-10-05T22:45:37.420" v="892"/>
          <ac:spMkLst>
            <pc:docMk/>
            <pc:sldMk cId="3146629078" sldId="310"/>
            <ac:spMk id="171" creationId="{401FE589-66CA-4FB9-AC01-6F4EBF7622D2}"/>
          </ac:spMkLst>
        </pc:spChg>
        <pc:spChg chg="mod">
          <ac:chgData name="Judy" userId="db65898ce8e63987" providerId="LiveId" clId="{6BE17470-F4FC-46AA-BEAD-54B482EC6B27}" dt="2024-10-05T22:45:37.420" v="892"/>
          <ac:spMkLst>
            <pc:docMk/>
            <pc:sldMk cId="3146629078" sldId="310"/>
            <ac:spMk id="172" creationId="{52EBC44C-7C99-4C10-A958-DA5380407B49}"/>
          </ac:spMkLst>
        </pc:spChg>
        <pc:spChg chg="mod">
          <ac:chgData name="Judy" userId="db65898ce8e63987" providerId="LiveId" clId="{6BE17470-F4FC-46AA-BEAD-54B482EC6B27}" dt="2024-10-05T22:45:37.420" v="892"/>
          <ac:spMkLst>
            <pc:docMk/>
            <pc:sldMk cId="3146629078" sldId="310"/>
            <ac:spMk id="173" creationId="{5AFE6FEE-EA43-484C-A834-A0632D090BD7}"/>
          </ac:spMkLst>
        </pc:spChg>
        <pc:spChg chg="mod">
          <ac:chgData name="Judy" userId="db65898ce8e63987" providerId="LiveId" clId="{6BE17470-F4FC-46AA-BEAD-54B482EC6B27}" dt="2024-10-05T22:45:37.420" v="892"/>
          <ac:spMkLst>
            <pc:docMk/>
            <pc:sldMk cId="3146629078" sldId="310"/>
            <ac:spMk id="176" creationId="{82ECE63B-4564-4804-A367-08983904A590}"/>
          </ac:spMkLst>
        </pc:spChg>
        <pc:spChg chg="mod">
          <ac:chgData name="Judy" userId="db65898ce8e63987" providerId="LiveId" clId="{6BE17470-F4FC-46AA-BEAD-54B482EC6B27}" dt="2024-10-05T22:45:37.420" v="892"/>
          <ac:spMkLst>
            <pc:docMk/>
            <pc:sldMk cId="3146629078" sldId="310"/>
            <ac:spMk id="178" creationId="{F56A32D4-C2C8-48E7-8945-03142995D49E}"/>
          </ac:spMkLst>
        </pc:spChg>
        <pc:spChg chg="mod">
          <ac:chgData name="Judy" userId="db65898ce8e63987" providerId="LiveId" clId="{6BE17470-F4FC-46AA-BEAD-54B482EC6B27}" dt="2024-10-05T22:45:37.420" v="892"/>
          <ac:spMkLst>
            <pc:docMk/>
            <pc:sldMk cId="3146629078" sldId="310"/>
            <ac:spMk id="180" creationId="{77619CB8-2780-4E5C-96C8-EED3507CAD72}"/>
          </ac:spMkLst>
        </pc:spChg>
        <pc:spChg chg="mod">
          <ac:chgData name="Judy" userId="db65898ce8e63987" providerId="LiveId" clId="{6BE17470-F4FC-46AA-BEAD-54B482EC6B27}" dt="2024-10-05T22:45:37.420" v="892"/>
          <ac:spMkLst>
            <pc:docMk/>
            <pc:sldMk cId="3146629078" sldId="310"/>
            <ac:spMk id="181" creationId="{D9EBB81B-CF0E-43F9-AB8D-9D7C2F4CD667}"/>
          </ac:spMkLst>
        </pc:spChg>
        <pc:spChg chg="mod">
          <ac:chgData name="Judy" userId="db65898ce8e63987" providerId="LiveId" clId="{6BE17470-F4FC-46AA-BEAD-54B482EC6B27}" dt="2024-10-05T22:45:37.420" v="892"/>
          <ac:spMkLst>
            <pc:docMk/>
            <pc:sldMk cId="3146629078" sldId="310"/>
            <ac:spMk id="182" creationId="{85800EA5-3F37-456A-AB30-6CE9910A5591}"/>
          </ac:spMkLst>
        </pc:spChg>
        <pc:spChg chg="mod">
          <ac:chgData name="Judy" userId="db65898ce8e63987" providerId="LiveId" clId="{6BE17470-F4FC-46AA-BEAD-54B482EC6B27}" dt="2024-10-05T22:45:37.420" v="892"/>
          <ac:spMkLst>
            <pc:docMk/>
            <pc:sldMk cId="3146629078" sldId="310"/>
            <ac:spMk id="183" creationId="{B15E2D0C-E946-483F-98D5-EFF336BC2D46}"/>
          </ac:spMkLst>
        </pc:spChg>
        <pc:spChg chg="mod">
          <ac:chgData name="Judy" userId="db65898ce8e63987" providerId="LiveId" clId="{6BE17470-F4FC-46AA-BEAD-54B482EC6B27}" dt="2024-10-05T22:45:37.420" v="892"/>
          <ac:spMkLst>
            <pc:docMk/>
            <pc:sldMk cId="3146629078" sldId="310"/>
            <ac:spMk id="184" creationId="{5C542526-FE56-44C5-B6CF-02500B4054DC}"/>
          </ac:spMkLst>
        </pc:spChg>
        <pc:spChg chg="mod">
          <ac:chgData name="Judy" userId="db65898ce8e63987" providerId="LiveId" clId="{6BE17470-F4FC-46AA-BEAD-54B482EC6B27}" dt="2024-10-05T22:45:37.420" v="892"/>
          <ac:spMkLst>
            <pc:docMk/>
            <pc:sldMk cId="3146629078" sldId="310"/>
            <ac:spMk id="185" creationId="{50803602-F87C-44C7-A6BC-7A9BD4C10C0E}"/>
          </ac:spMkLst>
        </pc:spChg>
        <pc:spChg chg="mod">
          <ac:chgData name="Judy" userId="db65898ce8e63987" providerId="LiveId" clId="{6BE17470-F4FC-46AA-BEAD-54B482EC6B27}" dt="2024-10-05T22:45:37.420" v="892"/>
          <ac:spMkLst>
            <pc:docMk/>
            <pc:sldMk cId="3146629078" sldId="310"/>
            <ac:spMk id="186" creationId="{D5EF8628-6DD3-4C5D-B74C-25F0566AA44B}"/>
          </ac:spMkLst>
        </pc:spChg>
        <pc:spChg chg="mod">
          <ac:chgData name="Judy" userId="db65898ce8e63987" providerId="LiveId" clId="{6BE17470-F4FC-46AA-BEAD-54B482EC6B27}" dt="2024-10-05T22:45:37.420" v="892"/>
          <ac:spMkLst>
            <pc:docMk/>
            <pc:sldMk cId="3146629078" sldId="310"/>
            <ac:spMk id="189" creationId="{75D619D4-3686-404F-BA49-7052F1AB77E5}"/>
          </ac:spMkLst>
        </pc:spChg>
        <pc:spChg chg="mod">
          <ac:chgData name="Judy" userId="db65898ce8e63987" providerId="LiveId" clId="{6BE17470-F4FC-46AA-BEAD-54B482EC6B27}" dt="2024-10-05T22:45:37.420" v="892"/>
          <ac:spMkLst>
            <pc:docMk/>
            <pc:sldMk cId="3146629078" sldId="310"/>
            <ac:spMk id="191" creationId="{5E1DCBF8-4F8C-4965-9B6B-7E8026625743}"/>
          </ac:spMkLst>
        </pc:spChg>
        <pc:spChg chg="mod">
          <ac:chgData name="Judy" userId="db65898ce8e63987" providerId="LiveId" clId="{6BE17470-F4FC-46AA-BEAD-54B482EC6B27}" dt="2024-10-05T22:45:37.420" v="892"/>
          <ac:spMkLst>
            <pc:docMk/>
            <pc:sldMk cId="3146629078" sldId="310"/>
            <ac:spMk id="193" creationId="{3A439CF7-F0DE-4152-93DF-DEA4CEFCB5CE}"/>
          </ac:spMkLst>
        </pc:spChg>
        <pc:spChg chg="mod">
          <ac:chgData name="Judy" userId="db65898ce8e63987" providerId="LiveId" clId="{6BE17470-F4FC-46AA-BEAD-54B482EC6B27}" dt="2024-10-05T22:45:37.420" v="892"/>
          <ac:spMkLst>
            <pc:docMk/>
            <pc:sldMk cId="3146629078" sldId="310"/>
            <ac:spMk id="194" creationId="{55BC6EDA-AB05-4FE5-AF9C-23C54076643D}"/>
          </ac:spMkLst>
        </pc:spChg>
        <pc:spChg chg="mod">
          <ac:chgData name="Judy" userId="db65898ce8e63987" providerId="LiveId" clId="{6BE17470-F4FC-46AA-BEAD-54B482EC6B27}" dt="2024-10-05T22:45:37.420" v="892"/>
          <ac:spMkLst>
            <pc:docMk/>
            <pc:sldMk cId="3146629078" sldId="310"/>
            <ac:spMk id="195" creationId="{7406C368-E502-49C7-BE57-83DF769EBB58}"/>
          </ac:spMkLst>
        </pc:spChg>
        <pc:spChg chg="mod">
          <ac:chgData name="Judy" userId="db65898ce8e63987" providerId="LiveId" clId="{6BE17470-F4FC-46AA-BEAD-54B482EC6B27}" dt="2024-10-05T22:45:37.420" v="892"/>
          <ac:spMkLst>
            <pc:docMk/>
            <pc:sldMk cId="3146629078" sldId="310"/>
            <ac:spMk id="196" creationId="{68BF3610-0433-47F5-8890-70EFCC222DAB}"/>
          </ac:spMkLst>
        </pc:spChg>
        <pc:spChg chg="mod">
          <ac:chgData name="Judy" userId="db65898ce8e63987" providerId="LiveId" clId="{6BE17470-F4FC-46AA-BEAD-54B482EC6B27}" dt="2024-10-05T22:45:37.420" v="892"/>
          <ac:spMkLst>
            <pc:docMk/>
            <pc:sldMk cId="3146629078" sldId="310"/>
            <ac:spMk id="197" creationId="{CCA59823-396D-4AB7-80E1-E30912B9CA85}"/>
          </ac:spMkLst>
        </pc:spChg>
        <pc:spChg chg="mod">
          <ac:chgData name="Judy" userId="db65898ce8e63987" providerId="LiveId" clId="{6BE17470-F4FC-46AA-BEAD-54B482EC6B27}" dt="2024-10-05T22:45:37.420" v="892"/>
          <ac:spMkLst>
            <pc:docMk/>
            <pc:sldMk cId="3146629078" sldId="310"/>
            <ac:spMk id="198" creationId="{396DC221-EFB6-49DA-9EF5-9AC732BE3685}"/>
          </ac:spMkLst>
        </pc:spChg>
        <pc:spChg chg="mod">
          <ac:chgData name="Judy" userId="db65898ce8e63987" providerId="LiveId" clId="{6BE17470-F4FC-46AA-BEAD-54B482EC6B27}" dt="2024-10-05T22:45:37.420" v="892"/>
          <ac:spMkLst>
            <pc:docMk/>
            <pc:sldMk cId="3146629078" sldId="310"/>
            <ac:spMk id="199" creationId="{9CE4A4E1-0188-4EB6-8BC4-838F2D092CC2}"/>
          </ac:spMkLst>
        </pc:spChg>
        <pc:spChg chg="mod">
          <ac:chgData name="Judy" userId="db65898ce8e63987" providerId="LiveId" clId="{6BE17470-F4FC-46AA-BEAD-54B482EC6B27}" dt="2024-10-05T22:45:37.420" v="892"/>
          <ac:spMkLst>
            <pc:docMk/>
            <pc:sldMk cId="3146629078" sldId="310"/>
            <ac:spMk id="202" creationId="{C75823FC-EF3B-46D5-91FB-D58C8140FF3B}"/>
          </ac:spMkLst>
        </pc:spChg>
        <pc:spChg chg="mod">
          <ac:chgData name="Judy" userId="db65898ce8e63987" providerId="LiveId" clId="{6BE17470-F4FC-46AA-BEAD-54B482EC6B27}" dt="2024-10-05T22:45:37.420" v="892"/>
          <ac:spMkLst>
            <pc:docMk/>
            <pc:sldMk cId="3146629078" sldId="310"/>
            <ac:spMk id="204" creationId="{E1E69E0B-F375-4038-8FEF-357B07B0434E}"/>
          </ac:spMkLst>
        </pc:spChg>
        <pc:spChg chg="mod">
          <ac:chgData name="Judy" userId="db65898ce8e63987" providerId="LiveId" clId="{6BE17470-F4FC-46AA-BEAD-54B482EC6B27}" dt="2024-10-05T22:45:37.420" v="892"/>
          <ac:spMkLst>
            <pc:docMk/>
            <pc:sldMk cId="3146629078" sldId="310"/>
            <ac:spMk id="206" creationId="{4C9B4AF8-9F32-4135-90AC-0B8D812F7923}"/>
          </ac:spMkLst>
        </pc:spChg>
        <pc:spChg chg="mod">
          <ac:chgData name="Judy" userId="db65898ce8e63987" providerId="LiveId" clId="{6BE17470-F4FC-46AA-BEAD-54B482EC6B27}" dt="2024-10-05T22:45:37.420" v="892"/>
          <ac:spMkLst>
            <pc:docMk/>
            <pc:sldMk cId="3146629078" sldId="310"/>
            <ac:spMk id="207" creationId="{1D2AA853-28A3-46D4-924E-576F1CD89E94}"/>
          </ac:spMkLst>
        </pc:spChg>
        <pc:spChg chg="mod">
          <ac:chgData name="Judy" userId="db65898ce8e63987" providerId="LiveId" clId="{6BE17470-F4FC-46AA-BEAD-54B482EC6B27}" dt="2024-10-05T22:45:37.420" v="892"/>
          <ac:spMkLst>
            <pc:docMk/>
            <pc:sldMk cId="3146629078" sldId="310"/>
            <ac:spMk id="208" creationId="{DDBAA3AC-C387-4AAC-92AD-A3F56A4B5AE7}"/>
          </ac:spMkLst>
        </pc:spChg>
        <pc:spChg chg="mod">
          <ac:chgData name="Judy" userId="db65898ce8e63987" providerId="LiveId" clId="{6BE17470-F4FC-46AA-BEAD-54B482EC6B27}" dt="2024-10-05T22:45:37.420" v="892"/>
          <ac:spMkLst>
            <pc:docMk/>
            <pc:sldMk cId="3146629078" sldId="310"/>
            <ac:spMk id="209" creationId="{12814035-5359-4C03-BBD2-3596A545836C}"/>
          </ac:spMkLst>
        </pc:spChg>
        <pc:spChg chg="mod">
          <ac:chgData name="Judy" userId="db65898ce8e63987" providerId="LiveId" clId="{6BE17470-F4FC-46AA-BEAD-54B482EC6B27}" dt="2024-10-05T22:45:37.420" v="892"/>
          <ac:spMkLst>
            <pc:docMk/>
            <pc:sldMk cId="3146629078" sldId="310"/>
            <ac:spMk id="210" creationId="{C735C666-53EE-4765-B36D-62DB9CEB387D}"/>
          </ac:spMkLst>
        </pc:spChg>
        <pc:spChg chg="mod">
          <ac:chgData name="Judy" userId="db65898ce8e63987" providerId="LiveId" clId="{6BE17470-F4FC-46AA-BEAD-54B482EC6B27}" dt="2024-10-05T22:45:37.420" v="892"/>
          <ac:spMkLst>
            <pc:docMk/>
            <pc:sldMk cId="3146629078" sldId="310"/>
            <ac:spMk id="211" creationId="{9D6CFF39-4F3E-4193-B2CC-B9205131B63E}"/>
          </ac:spMkLst>
        </pc:spChg>
        <pc:spChg chg="mod">
          <ac:chgData name="Judy" userId="db65898ce8e63987" providerId="LiveId" clId="{6BE17470-F4FC-46AA-BEAD-54B482EC6B27}" dt="2024-10-05T22:45:37.420" v="892"/>
          <ac:spMkLst>
            <pc:docMk/>
            <pc:sldMk cId="3146629078" sldId="310"/>
            <ac:spMk id="212" creationId="{3A126AA0-650C-4F61-98E4-E5C4F48683CF}"/>
          </ac:spMkLst>
        </pc:spChg>
        <pc:spChg chg="mod">
          <ac:chgData name="Judy" userId="db65898ce8e63987" providerId="LiveId" clId="{6BE17470-F4FC-46AA-BEAD-54B482EC6B27}" dt="2024-10-05T22:45:37.420" v="892"/>
          <ac:spMkLst>
            <pc:docMk/>
            <pc:sldMk cId="3146629078" sldId="310"/>
            <ac:spMk id="213" creationId="{37960246-22C0-48FB-BF68-019790150007}"/>
          </ac:spMkLst>
        </pc:spChg>
        <pc:spChg chg="mod">
          <ac:chgData name="Judy" userId="db65898ce8e63987" providerId="LiveId" clId="{6BE17470-F4FC-46AA-BEAD-54B482EC6B27}" dt="2024-10-05T22:45:37.420" v="892"/>
          <ac:spMkLst>
            <pc:docMk/>
            <pc:sldMk cId="3146629078" sldId="310"/>
            <ac:spMk id="214" creationId="{7DE2A689-C93B-431D-85B5-5082672E6BF5}"/>
          </ac:spMkLst>
        </pc:spChg>
        <pc:spChg chg="mod">
          <ac:chgData name="Judy" userId="db65898ce8e63987" providerId="LiveId" clId="{6BE17470-F4FC-46AA-BEAD-54B482EC6B27}" dt="2024-10-05T22:45:37.420" v="892"/>
          <ac:spMkLst>
            <pc:docMk/>
            <pc:sldMk cId="3146629078" sldId="310"/>
            <ac:spMk id="215" creationId="{BE345ADC-1D18-4681-934E-989FCE576A74}"/>
          </ac:spMkLst>
        </pc:spChg>
        <pc:spChg chg="mod">
          <ac:chgData name="Judy" userId="db65898ce8e63987" providerId="LiveId" clId="{6BE17470-F4FC-46AA-BEAD-54B482EC6B27}" dt="2024-10-05T22:45:37.420" v="892"/>
          <ac:spMkLst>
            <pc:docMk/>
            <pc:sldMk cId="3146629078" sldId="310"/>
            <ac:spMk id="216" creationId="{A84F1FE6-BA7C-41C6-8AF6-4CD8D932CEFE}"/>
          </ac:spMkLst>
        </pc:spChg>
        <pc:spChg chg="mod">
          <ac:chgData name="Judy" userId="db65898ce8e63987" providerId="LiveId" clId="{6BE17470-F4FC-46AA-BEAD-54B482EC6B27}" dt="2024-10-05T22:45:37.420" v="892"/>
          <ac:spMkLst>
            <pc:docMk/>
            <pc:sldMk cId="3146629078" sldId="310"/>
            <ac:spMk id="217" creationId="{C2971142-A44B-486B-AD02-D41438C60473}"/>
          </ac:spMkLst>
        </pc:spChg>
        <pc:spChg chg="mod">
          <ac:chgData name="Judy" userId="db65898ce8e63987" providerId="LiveId" clId="{6BE17470-F4FC-46AA-BEAD-54B482EC6B27}" dt="2024-10-05T22:45:37.420" v="892"/>
          <ac:spMkLst>
            <pc:docMk/>
            <pc:sldMk cId="3146629078" sldId="310"/>
            <ac:spMk id="218" creationId="{793A7224-FAC3-4C11-931C-AA30B0C0A21A}"/>
          </ac:spMkLst>
        </pc:spChg>
        <pc:spChg chg="mod">
          <ac:chgData name="Judy" userId="db65898ce8e63987" providerId="LiveId" clId="{6BE17470-F4FC-46AA-BEAD-54B482EC6B27}" dt="2024-10-05T22:45:37.420" v="892"/>
          <ac:spMkLst>
            <pc:docMk/>
            <pc:sldMk cId="3146629078" sldId="310"/>
            <ac:spMk id="219" creationId="{CB5730F6-4888-42E3-A481-090597554607}"/>
          </ac:spMkLst>
        </pc:spChg>
        <pc:spChg chg="mod">
          <ac:chgData name="Judy" userId="db65898ce8e63987" providerId="LiveId" clId="{6BE17470-F4FC-46AA-BEAD-54B482EC6B27}" dt="2024-10-05T22:45:37.420" v="892"/>
          <ac:spMkLst>
            <pc:docMk/>
            <pc:sldMk cId="3146629078" sldId="310"/>
            <ac:spMk id="220" creationId="{C44A16FA-0069-4299-9601-9D2A41DEA835}"/>
          </ac:spMkLst>
        </pc:spChg>
        <pc:spChg chg="mod">
          <ac:chgData name="Judy" userId="db65898ce8e63987" providerId="LiveId" clId="{6BE17470-F4FC-46AA-BEAD-54B482EC6B27}" dt="2024-10-05T22:45:37.420" v="892"/>
          <ac:spMkLst>
            <pc:docMk/>
            <pc:sldMk cId="3146629078" sldId="310"/>
            <ac:spMk id="221" creationId="{79C9C3C8-5337-4DD6-9B55-C5E41B7F0AE6}"/>
          </ac:spMkLst>
        </pc:spChg>
        <pc:spChg chg="mod">
          <ac:chgData name="Judy" userId="db65898ce8e63987" providerId="LiveId" clId="{6BE17470-F4FC-46AA-BEAD-54B482EC6B27}" dt="2024-10-05T22:45:37.420" v="892"/>
          <ac:spMkLst>
            <pc:docMk/>
            <pc:sldMk cId="3146629078" sldId="310"/>
            <ac:spMk id="222" creationId="{4A30ECA9-9ED2-4425-9725-7E42163EE3BD}"/>
          </ac:spMkLst>
        </pc:spChg>
        <pc:spChg chg="mod">
          <ac:chgData name="Judy" userId="db65898ce8e63987" providerId="LiveId" clId="{6BE17470-F4FC-46AA-BEAD-54B482EC6B27}" dt="2024-10-05T22:45:37.420" v="892"/>
          <ac:spMkLst>
            <pc:docMk/>
            <pc:sldMk cId="3146629078" sldId="310"/>
            <ac:spMk id="223" creationId="{4D395A72-1A23-4CEE-8D4C-11948A954A46}"/>
          </ac:spMkLst>
        </pc:spChg>
        <pc:spChg chg="mod">
          <ac:chgData name="Judy" userId="db65898ce8e63987" providerId="LiveId" clId="{6BE17470-F4FC-46AA-BEAD-54B482EC6B27}" dt="2024-10-05T22:45:37.420" v="892"/>
          <ac:spMkLst>
            <pc:docMk/>
            <pc:sldMk cId="3146629078" sldId="310"/>
            <ac:spMk id="224" creationId="{5D031751-2329-4D78-80E7-B273F3A8C41A}"/>
          </ac:spMkLst>
        </pc:spChg>
        <pc:spChg chg="mod">
          <ac:chgData name="Judy" userId="db65898ce8e63987" providerId="LiveId" clId="{6BE17470-F4FC-46AA-BEAD-54B482EC6B27}" dt="2024-10-05T22:45:37.420" v="892"/>
          <ac:spMkLst>
            <pc:docMk/>
            <pc:sldMk cId="3146629078" sldId="310"/>
            <ac:spMk id="225" creationId="{84940D42-5DCB-4D3F-B487-55F513F64549}"/>
          </ac:spMkLst>
        </pc:spChg>
        <pc:spChg chg="mod">
          <ac:chgData name="Judy" userId="db65898ce8e63987" providerId="LiveId" clId="{6BE17470-F4FC-46AA-BEAD-54B482EC6B27}" dt="2024-10-05T22:45:37.420" v="892"/>
          <ac:spMkLst>
            <pc:docMk/>
            <pc:sldMk cId="3146629078" sldId="310"/>
            <ac:spMk id="226" creationId="{40652185-609F-4B2F-A3B4-E5D96252BF60}"/>
          </ac:spMkLst>
        </pc:spChg>
        <pc:spChg chg="mod">
          <ac:chgData name="Judy" userId="db65898ce8e63987" providerId="LiveId" clId="{6BE17470-F4FC-46AA-BEAD-54B482EC6B27}" dt="2024-10-05T22:45:37.420" v="892"/>
          <ac:spMkLst>
            <pc:docMk/>
            <pc:sldMk cId="3146629078" sldId="310"/>
            <ac:spMk id="227" creationId="{B804022D-5B7E-40FF-A946-6170E8B8AB2D}"/>
          </ac:spMkLst>
        </pc:spChg>
        <pc:spChg chg="mod">
          <ac:chgData name="Judy" userId="db65898ce8e63987" providerId="LiveId" clId="{6BE17470-F4FC-46AA-BEAD-54B482EC6B27}" dt="2024-10-05T22:45:37.420" v="892"/>
          <ac:spMkLst>
            <pc:docMk/>
            <pc:sldMk cId="3146629078" sldId="310"/>
            <ac:spMk id="228" creationId="{0389B4D7-E532-4510-9189-542881E3F6DD}"/>
          </ac:spMkLst>
        </pc:spChg>
        <pc:spChg chg="mod">
          <ac:chgData name="Judy" userId="db65898ce8e63987" providerId="LiveId" clId="{6BE17470-F4FC-46AA-BEAD-54B482EC6B27}" dt="2024-10-05T22:45:37.420" v="892"/>
          <ac:spMkLst>
            <pc:docMk/>
            <pc:sldMk cId="3146629078" sldId="310"/>
            <ac:spMk id="229" creationId="{99177780-319B-4FA9-925D-0D8998921B42}"/>
          </ac:spMkLst>
        </pc:spChg>
        <pc:spChg chg="mod">
          <ac:chgData name="Judy" userId="db65898ce8e63987" providerId="LiveId" clId="{6BE17470-F4FC-46AA-BEAD-54B482EC6B27}" dt="2024-10-05T22:45:37.420" v="892"/>
          <ac:spMkLst>
            <pc:docMk/>
            <pc:sldMk cId="3146629078" sldId="310"/>
            <ac:spMk id="230" creationId="{B88D0A5B-AC10-4E4A-85AC-99CD343B26D5}"/>
          </ac:spMkLst>
        </pc:spChg>
        <pc:spChg chg="mod">
          <ac:chgData name="Judy" userId="db65898ce8e63987" providerId="LiveId" clId="{6BE17470-F4FC-46AA-BEAD-54B482EC6B27}" dt="2024-10-05T22:45:37.420" v="892"/>
          <ac:spMkLst>
            <pc:docMk/>
            <pc:sldMk cId="3146629078" sldId="310"/>
            <ac:spMk id="231" creationId="{E516ADC8-96D1-4805-8971-B68342D3B0B6}"/>
          </ac:spMkLst>
        </pc:spChg>
        <pc:spChg chg="mod">
          <ac:chgData name="Judy" userId="db65898ce8e63987" providerId="LiveId" clId="{6BE17470-F4FC-46AA-BEAD-54B482EC6B27}" dt="2024-10-05T22:45:37.420" v="892"/>
          <ac:spMkLst>
            <pc:docMk/>
            <pc:sldMk cId="3146629078" sldId="310"/>
            <ac:spMk id="232" creationId="{85AF3AB7-6EE2-43A9-9762-0B57D6FA8F38}"/>
          </ac:spMkLst>
        </pc:spChg>
        <pc:spChg chg="mod">
          <ac:chgData name="Judy" userId="db65898ce8e63987" providerId="LiveId" clId="{6BE17470-F4FC-46AA-BEAD-54B482EC6B27}" dt="2024-10-05T22:45:37.420" v="892"/>
          <ac:spMkLst>
            <pc:docMk/>
            <pc:sldMk cId="3146629078" sldId="310"/>
            <ac:spMk id="233" creationId="{2288EA8E-ACAC-41D3-8EFF-C919821EF4DC}"/>
          </ac:spMkLst>
        </pc:spChg>
        <pc:spChg chg="mod">
          <ac:chgData name="Judy" userId="db65898ce8e63987" providerId="LiveId" clId="{6BE17470-F4FC-46AA-BEAD-54B482EC6B27}" dt="2024-10-05T22:45:37.420" v="892"/>
          <ac:spMkLst>
            <pc:docMk/>
            <pc:sldMk cId="3146629078" sldId="310"/>
            <ac:spMk id="234" creationId="{2C52EFAD-1C77-4E8C-9546-295B49623976}"/>
          </ac:spMkLst>
        </pc:spChg>
        <pc:spChg chg="mod">
          <ac:chgData name="Judy" userId="db65898ce8e63987" providerId="LiveId" clId="{6BE17470-F4FC-46AA-BEAD-54B482EC6B27}" dt="2024-10-05T22:45:37.420" v="892"/>
          <ac:spMkLst>
            <pc:docMk/>
            <pc:sldMk cId="3146629078" sldId="310"/>
            <ac:spMk id="235" creationId="{929771AA-7312-4BB9-895D-DC04AE10BC71}"/>
          </ac:spMkLst>
        </pc:spChg>
        <pc:spChg chg="mod">
          <ac:chgData name="Judy" userId="db65898ce8e63987" providerId="LiveId" clId="{6BE17470-F4FC-46AA-BEAD-54B482EC6B27}" dt="2024-10-05T22:45:37.420" v="892"/>
          <ac:spMkLst>
            <pc:docMk/>
            <pc:sldMk cId="3146629078" sldId="310"/>
            <ac:spMk id="238" creationId="{665A5ADA-0629-4FF2-A719-4D03F0C27043}"/>
          </ac:spMkLst>
        </pc:spChg>
        <pc:spChg chg="mod">
          <ac:chgData name="Judy" userId="db65898ce8e63987" providerId="LiveId" clId="{6BE17470-F4FC-46AA-BEAD-54B482EC6B27}" dt="2024-10-05T22:45:37.420" v="892"/>
          <ac:spMkLst>
            <pc:docMk/>
            <pc:sldMk cId="3146629078" sldId="310"/>
            <ac:spMk id="239" creationId="{15678268-EDB3-49D4-B0A4-27DC37B88B0E}"/>
          </ac:spMkLst>
        </pc:spChg>
        <pc:spChg chg="mod">
          <ac:chgData name="Judy" userId="db65898ce8e63987" providerId="LiveId" clId="{6BE17470-F4FC-46AA-BEAD-54B482EC6B27}" dt="2024-10-05T22:45:37.420" v="892"/>
          <ac:spMkLst>
            <pc:docMk/>
            <pc:sldMk cId="3146629078" sldId="310"/>
            <ac:spMk id="240" creationId="{9FD7EF10-DABD-4031-8A63-6CD838234241}"/>
          </ac:spMkLst>
        </pc:spChg>
        <pc:spChg chg="mod">
          <ac:chgData name="Judy" userId="db65898ce8e63987" providerId="LiveId" clId="{6BE17470-F4FC-46AA-BEAD-54B482EC6B27}" dt="2024-10-05T22:45:37.420" v="892"/>
          <ac:spMkLst>
            <pc:docMk/>
            <pc:sldMk cId="3146629078" sldId="310"/>
            <ac:spMk id="241" creationId="{0D2A2A7B-5FCE-435F-AD73-C7FA8C0446A7}"/>
          </ac:spMkLst>
        </pc:spChg>
        <pc:spChg chg="mod">
          <ac:chgData name="Judy" userId="db65898ce8e63987" providerId="LiveId" clId="{6BE17470-F4FC-46AA-BEAD-54B482EC6B27}" dt="2024-10-05T22:45:37.420" v="892"/>
          <ac:spMkLst>
            <pc:docMk/>
            <pc:sldMk cId="3146629078" sldId="310"/>
            <ac:spMk id="242" creationId="{1E662F96-E25E-4DA3-9C4D-24F28365CD7E}"/>
          </ac:spMkLst>
        </pc:spChg>
        <pc:spChg chg="mod">
          <ac:chgData name="Judy" userId="db65898ce8e63987" providerId="LiveId" clId="{6BE17470-F4FC-46AA-BEAD-54B482EC6B27}" dt="2024-10-05T22:45:37.420" v="892"/>
          <ac:spMkLst>
            <pc:docMk/>
            <pc:sldMk cId="3146629078" sldId="310"/>
            <ac:spMk id="245" creationId="{5C63B3F7-29C9-48DB-899A-BB779B9015B9}"/>
          </ac:spMkLst>
        </pc:spChg>
        <pc:spChg chg="mod">
          <ac:chgData name="Judy" userId="db65898ce8e63987" providerId="LiveId" clId="{6BE17470-F4FC-46AA-BEAD-54B482EC6B27}" dt="2024-10-05T22:45:37.420" v="892"/>
          <ac:spMkLst>
            <pc:docMk/>
            <pc:sldMk cId="3146629078" sldId="310"/>
            <ac:spMk id="246" creationId="{408643FE-0CC4-4218-81D9-39D7C2928CF7}"/>
          </ac:spMkLst>
        </pc:spChg>
        <pc:spChg chg="mod">
          <ac:chgData name="Judy" userId="db65898ce8e63987" providerId="LiveId" clId="{6BE17470-F4FC-46AA-BEAD-54B482EC6B27}" dt="2024-10-05T22:45:37.420" v="892"/>
          <ac:spMkLst>
            <pc:docMk/>
            <pc:sldMk cId="3146629078" sldId="310"/>
            <ac:spMk id="247" creationId="{A6F42C96-743D-48D6-924B-A8D31E741B20}"/>
          </ac:spMkLst>
        </pc:spChg>
        <pc:spChg chg="mod">
          <ac:chgData name="Judy" userId="db65898ce8e63987" providerId="LiveId" clId="{6BE17470-F4FC-46AA-BEAD-54B482EC6B27}" dt="2024-10-05T22:45:37.420" v="892"/>
          <ac:spMkLst>
            <pc:docMk/>
            <pc:sldMk cId="3146629078" sldId="310"/>
            <ac:spMk id="248" creationId="{F6AB3A97-4DB9-4EC8-9390-6B0675DDBEF7}"/>
          </ac:spMkLst>
        </pc:spChg>
        <pc:spChg chg="mod">
          <ac:chgData name="Judy" userId="db65898ce8e63987" providerId="LiveId" clId="{6BE17470-F4FC-46AA-BEAD-54B482EC6B27}" dt="2024-10-05T22:45:37.420" v="892"/>
          <ac:spMkLst>
            <pc:docMk/>
            <pc:sldMk cId="3146629078" sldId="310"/>
            <ac:spMk id="249" creationId="{2F448FD7-7B2E-4D1C-B5BB-005F80816BEC}"/>
          </ac:spMkLst>
        </pc:spChg>
        <pc:spChg chg="mod">
          <ac:chgData name="Judy" userId="db65898ce8e63987" providerId="LiveId" clId="{6BE17470-F4FC-46AA-BEAD-54B482EC6B27}" dt="2024-10-05T22:45:37.420" v="892"/>
          <ac:spMkLst>
            <pc:docMk/>
            <pc:sldMk cId="3146629078" sldId="310"/>
            <ac:spMk id="250" creationId="{6E442B6D-BAA1-45CE-91A5-C34FF3799A86}"/>
          </ac:spMkLst>
        </pc:spChg>
        <pc:spChg chg="mod">
          <ac:chgData name="Judy" userId="db65898ce8e63987" providerId="LiveId" clId="{6BE17470-F4FC-46AA-BEAD-54B482EC6B27}" dt="2024-10-05T22:45:37.420" v="892"/>
          <ac:spMkLst>
            <pc:docMk/>
            <pc:sldMk cId="3146629078" sldId="310"/>
            <ac:spMk id="251" creationId="{C1DDBED3-07D4-4812-B207-F8122788B1BF}"/>
          </ac:spMkLst>
        </pc:spChg>
        <pc:spChg chg="mod">
          <ac:chgData name="Judy" userId="db65898ce8e63987" providerId="LiveId" clId="{6BE17470-F4FC-46AA-BEAD-54B482EC6B27}" dt="2024-10-05T22:45:37.420" v="892"/>
          <ac:spMkLst>
            <pc:docMk/>
            <pc:sldMk cId="3146629078" sldId="310"/>
            <ac:spMk id="252" creationId="{8A51E2DD-9C30-4AF1-A2E7-C80BBE0887C7}"/>
          </ac:spMkLst>
        </pc:spChg>
        <pc:spChg chg="mod">
          <ac:chgData name="Judy" userId="db65898ce8e63987" providerId="LiveId" clId="{6BE17470-F4FC-46AA-BEAD-54B482EC6B27}" dt="2024-10-05T22:45:37.420" v="892"/>
          <ac:spMkLst>
            <pc:docMk/>
            <pc:sldMk cId="3146629078" sldId="310"/>
            <ac:spMk id="253" creationId="{98F73429-1FBA-44FC-8F4C-36319ADD4693}"/>
          </ac:spMkLst>
        </pc:spChg>
        <pc:spChg chg="mod">
          <ac:chgData name="Judy" userId="db65898ce8e63987" providerId="LiveId" clId="{6BE17470-F4FC-46AA-BEAD-54B482EC6B27}" dt="2024-10-05T22:45:37.420" v="892"/>
          <ac:spMkLst>
            <pc:docMk/>
            <pc:sldMk cId="3146629078" sldId="310"/>
            <ac:spMk id="254" creationId="{F5668E76-4401-44C4-9919-C6085B817462}"/>
          </ac:spMkLst>
        </pc:spChg>
        <pc:spChg chg="mod">
          <ac:chgData name="Judy" userId="db65898ce8e63987" providerId="LiveId" clId="{6BE17470-F4FC-46AA-BEAD-54B482EC6B27}" dt="2024-10-05T22:45:37.420" v="892"/>
          <ac:spMkLst>
            <pc:docMk/>
            <pc:sldMk cId="3146629078" sldId="310"/>
            <ac:spMk id="256" creationId="{D96F6995-F42C-416A-9006-A63B5962C4D2}"/>
          </ac:spMkLst>
        </pc:spChg>
        <pc:spChg chg="mod">
          <ac:chgData name="Judy" userId="db65898ce8e63987" providerId="LiveId" clId="{6BE17470-F4FC-46AA-BEAD-54B482EC6B27}" dt="2024-10-05T22:45:37.420" v="892"/>
          <ac:spMkLst>
            <pc:docMk/>
            <pc:sldMk cId="3146629078" sldId="310"/>
            <ac:spMk id="257" creationId="{2312752B-6312-4A52-870E-75BFBE75FA0A}"/>
          </ac:spMkLst>
        </pc:spChg>
        <pc:spChg chg="mod">
          <ac:chgData name="Judy" userId="db65898ce8e63987" providerId="LiveId" clId="{6BE17470-F4FC-46AA-BEAD-54B482EC6B27}" dt="2024-10-05T22:45:37.420" v="892"/>
          <ac:spMkLst>
            <pc:docMk/>
            <pc:sldMk cId="3146629078" sldId="310"/>
            <ac:spMk id="258" creationId="{A0F3B457-BB59-4A4C-B075-7FB7ED3A33EB}"/>
          </ac:spMkLst>
        </pc:spChg>
        <pc:spChg chg="mod">
          <ac:chgData name="Judy" userId="db65898ce8e63987" providerId="LiveId" clId="{6BE17470-F4FC-46AA-BEAD-54B482EC6B27}" dt="2024-10-05T22:45:37.420" v="892"/>
          <ac:spMkLst>
            <pc:docMk/>
            <pc:sldMk cId="3146629078" sldId="310"/>
            <ac:spMk id="259" creationId="{87D78107-CA78-40F5-BBE0-81BCA434B183}"/>
          </ac:spMkLst>
        </pc:spChg>
        <pc:spChg chg="mod">
          <ac:chgData name="Judy" userId="db65898ce8e63987" providerId="LiveId" clId="{6BE17470-F4FC-46AA-BEAD-54B482EC6B27}" dt="2024-10-05T22:45:37.420" v="892"/>
          <ac:spMkLst>
            <pc:docMk/>
            <pc:sldMk cId="3146629078" sldId="310"/>
            <ac:spMk id="260" creationId="{D7914C2E-2436-4ADB-AD59-5B5EB0177753}"/>
          </ac:spMkLst>
        </pc:spChg>
        <pc:spChg chg="mod">
          <ac:chgData name="Judy" userId="db65898ce8e63987" providerId="LiveId" clId="{6BE17470-F4FC-46AA-BEAD-54B482EC6B27}" dt="2024-10-05T22:45:37.420" v="892"/>
          <ac:spMkLst>
            <pc:docMk/>
            <pc:sldMk cId="3146629078" sldId="310"/>
            <ac:spMk id="262" creationId="{D67491BC-BB94-497A-8F7C-A439495E44F5}"/>
          </ac:spMkLst>
        </pc:spChg>
        <pc:spChg chg="mod">
          <ac:chgData name="Judy" userId="db65898ce8e63987" providerId="LiveId" clId="{6BE17470-F4FC-46AA-BEAD-54B482EC6B27}" dt="2024-10-05T22:45:37.420" v="892"/>
          <ac:spMkLst>
            <pc:docMk/>
            <pc:sldMk cId="3146629078" sldId="310"/>
            <ac:spMk id="263" creationId="{856C0941-3A90-4172-B978-3E38AA1B1C99}"/>
          </ac:spMkLst>
        </pc:spChg>
        <pc:spChg chg="mod">
          <ac:chgData name="Judy" userId="db65898ce8e63987" providerId="LiveId" clId="{6BE17470-F4FC-46AA-BEAD-54B482EC6B27}" dt="2024-10-05T22:45:37.420" v="892"/>
          <ac:spMkLst>
            <pc:docMk/>
            <pc:sldMk cId="3146629078" sldId="310"/>
            <ac:spMk id="264" creationId="{5724BA7E-18BC-4073-AE18-E5956FEBDC8C}"/>
          </ac:spMkLst>
        </pc:spChg>
        <pc:spChg chg="mod">
          <ac:chgData name="Judy" userId="db65898ce8e63987" providerId="LiveId" clId="{6BE17470-F4FC-46AA-BEAD-54B482EC6B27}" dt="2024-10-05T22:45:37.420" v="892"/>
          <ac:spMkLst>
            <pc:docMk/>
            <pc:sldMk cId="3146629078" sldId="310"/>
            <ac:spMk id="265" creationId="{1ED7A396-DF73-496B-9C5D-47D16B55BA43}"/>
          </ac:spMkLst>
        </pc:spChg>
        <pc:spChg chg="mod">
          <ac:chgData name="Judy" userId="db65898ce8e63987" providerId="LiveId" clId="{6BE17470-F4FC-46AA-BEAD-54B482EC6B27}" dt="2024-10-05T22:45:37.420" v="892"/>
          <ac:spMkLst>
            <pc:docMk/>
            <pc:sldMk cId="3146629078" sldId="310"/>
            <ac:spMk id="266" creationId="{2A532500-15D3-4728-BF93-1C40E74B799B}"/>
          </ac:spMkLst>
        </pc:spChg>
        <pc:spChg chg="mod">
          <ac:chgData name="Judy" userId="db65898ce8e63987" providerId="LiveId" clId="{6BE17470-F4FC-46AA-BEAD-54B482EC6B27}" dt="2024-10-05T22:45:37.420" v="892"/>
          <ac:spMkLst>
            <pc:docMk/>
            <pc:sldMk cId="3146629078" sldId="310"/>
            <ac:spMk id="267" creationId="{FBE0E042-8AED-4D3E-9D80-A6CB5B9A47D0}"/>
          </ac:spMkLst>
        </pc:spChg>
        <pc:spChg chg="mod">
          <ac:chgData name="Judy" userId="db65898ce8e63987" providerId="LiveId" clId="{6BE17470-F4FC-46AA-BEAD-54B482EC6B27}" dt="2024-10-05T22:45:37.420" v="892"/>
          <ac:spMkLst>
            <pc:docMk/>
            <pc:sldMk cId="3146629078" sldId="310"/>
            <ac:spMk id="268" creationId="{DEC2188D-0178-4A78-BCBC-97D5C945CF2C}"/>
          </ac:spMkLst>
        </pc:spChg>
        <pc:spChg chg="mod">
          <ac:chgData name="Judy" userId="db65898ce8e63987" providerId="LiveId" clId="{6BE17470-F4FC-46AA-BEAD-54B482EC6B27}" dt="2024-10-05T22:45:37.420" v="892"/>
          <ac:spMkLst>
            <pc:docMk/>
            <pc:sldMk cId="3146629078" sldId="310"/>
            <ac:spMk id="269" creationId="{28AF851D-02FF-44E6-A422-9FA31515F1AD}"/>
          </ac:spMkLst>
        </pc:spChg>
        <pc:spChg chg="mod">
          <ac:chgData name="Judy" userId="db65898ce8e63987" providerId="LiveId" clId="{6BE17470-F4FC-46AA-BEAD-54B482EC6B27}" dt="2024-10-05T22:45:37.420" v="892"/>
          <ac:spMkLst>
            <pc:docMk/>
            <pc:sldMk cId="3146629078" sldId="310"/>
            <ac:spMk id="270" creationId="{AC0E24AF-4F0B-4246-AE32-49F73CBBB4DC}"/>
          </ac:spMkLst>
        </pc:spChg>
        <pc:spChg chg="mod">
          <ac:chgData name="Judy" userId="db65898ce8e63987" providerId="LiveId" clId="{6BE17470-F4FC-46AA-BEAD-54B482EC6B27}" dt="2024-10-05T22:45:37.420" v="892"/>
          <ac:spMkLst>
            <pc:docMk/>
            <pc:sldMk cId="3146629078" sldId="310"/>
            <ac:spMk id="271" creationId="{4DC9976F-5DF0-44D9-A2F0-8ADC457D8EDF}"/>
          </ac:spMkLst>
        </pc:spChg>
        <pc:spChg chg="mod">
          <ac:chgData name="Judy" userId="db65898ce8e63987" providerId="LiveId" clId="{6BE17470-F4FC-46AA-BEAD-54B482EC6B27}" dt="2024-10-05T22:45:37.420" v="892"/>
          <ac:spMkLst>
            <pc:docMk/>
            <pc:sldMk cId="3146629078" sldId="310"/>
            <ac:spMk id="272" creationId="{B8F008BF-DD72-4AD2-B136-CCA4C8ADD135}"/>
          </ac:spMkLst>
        </pc:spChg>
        <pc:spChg chg="mod">
          <ac:chgData name="Judy" userId="db65898ce8e63987" providerId="LiveId" clId="{6BE17470-F4FC-46AA-BEAD-54B482EC6B27}" dt="2024-10-05T22:45:37.420" v="892"/>
          <ac:spMkLst>
            <pc:docMk/>
            <pc:sldMk cId="3146629078" sldId="310"/>
            <ac:spMk id="273" creationId="{464559E7-AA6F-4495-B094-3B03C2D7B89B}"/>
          </ac:spMkLst>
        </pc:spChg>
        <pc:spChg chg="mod">
          <ac:chgData name="Judy" userId="db65898ce8e63987" providerId="LiveId" clId="{6BE17470-F4FC-46AA-BEAD-54B482EC6B27}" dt="2024-10-05T22:45:37.420" v="892"/>
          <ac:spMkLst>
            <pc:docMk/>
            <pc:sldMk cId="3146629078" sldId="310"/>
            <ac:spMk id="274" creationId="{CAD8361C-302B-43FB-AAC6-55A2C295C08C}"/>
          </ac:spMkLst>
        </pc:spChg>
        <pc:spChg chg="mod">
          <ac:chgData name="Judy" userId="db65898ce8e63987" providerId="LiveId" clId="{6BE17470-F4FC-46AA-BEAD-54B482EC6B27}" dt="2024-10-05T22:45:37.420" v="892"/>
          <ac:spMkLst>
            <pc:docMk/>
            <pc:sldMk cId="3146629078" sldId="310"/>
            <ac:spMk id="275" creationId="{F07C5BB2-6131-48F8-9A98-4B0BBD7962DE}"/>
          </ac:spMkLst>
        </pc:spChg>
        <pc:spChg chg="mod">
          <ac:chgData name="Judy" userId="db65898ce8e63987" providerId="LiveId" clId="{6BE17470-F4FC-46AA-BEAD-54B482EC6B27}" dt="2024-10-05T22:45:37.420" v="892"/>
          <ac:spMkLst>
            <pc:docMk/>
            <pc:sldMk cId="3146629078" sldId="310"/>
            <ac:spMk id="276" creationId="{4A120A1D-67D6-4795-A85C-4D7A012DD763}"/>
          </ac:spMkLst>
        </pc:spChg>
        <pc:grpChg chg="add mod ord">
          <ac:chgData name="Judy" userId="db65898ce8e63987" providerId="LiveId" clId="{6BE17470-F4FC-46AA-BEAD-54B482EC6B27}" dt="2024-10-05T22:47:12.219" v="962" actId="167"/>
          <ac:grpSpMkLst>
            <pc:docMk/>
            <pc:sldMk cId="3146629078" sldId="310"/>
            <ac:grpSpMk id="4" creationId="{B47B5A95-19CA-4D50-B6A2-632BE1227D26}"/>
          </ac:grpSpMkLst>
        </pc:grpChg>
        <pc:grpChg chg="mod">
          <ac:chgData name="Judy" userId="db65898ce8e63987" providerId="LiveId" clId="{6BE17470-F4FC-46AA-BEAD-54B482EC6B27}" dt="2024-10-05T22:45:37.420" v="892"/>
          <ac:grpSpMkLst>
            <pc:docMk/>
            <pc:sldMk cId="3146629078" sldId="310"/>
            <ac:grpSpMk id="5" creationId="{E466B741-F9CE-4A29-860E-F848C5C45FBB}"/>
          </ac:grpSpMkLst>
        </pc:grpChg>
        <pc:grpChg chg="mod">
          <ac:chgData name="Judy" userId="db65898ce8e63987" providerId="LiveId" clId="{6BE17470-F4FC-46AA-BEAD-54B482EC6B27}" dt="2024-10-05T22:45:37.420" v="892"/>
          <ac:grpSpMkLst>
            <pc:docMk/>
            <pc:sldMk cId="3146629078" sldId="310"/>
            <ac:grpSpMk id="6" creationId="{719B4085-E212-4878-AD54-2E584838CD74}"/>
          </ac:grpSpMkLst>
        </pc:grpChg>
        <pc:grpChg chg="mod">
          <ac:chgData name="Judy" userId="db65898ce8e63987" providerId="LiveId" clId="{6BE17470-F4FC-46AA-BEAD-54B482EC6B27}" dt="2024-10-05T22:45:37.420" v="892"/>
          <ac:grpSpMkLst>
            <pc:docMk/>
            <pc:sldMk cId="3146629078" sldId="310"/>
            <ac:grpSpMk id="7" creationId="{53B0DE44-7F5C-4B73-91A6-5888ADF7B427}"/>
          </ac:grpSpMkLst>
        </pc:grpChg>
        <pc:grpChg chg="mod">
          <ac:chgData name="Judy" userId="db65898ce8e63987" providerId="LiveId" clId="{6BE17470-F4FC-46AA-BEAD-54B482EC6B27}" dt="2024-10-05T22:45:37.420" v="892"/>
          <ac:grpSpMkLst>
            <pc:docMk/>
            <pc:sldMk cId="3146629078" sldId="310"/>
            <ac:grpSpMk id="8" creationId="{E1F63882-C794-407C-B95D-18754AA4E324}"/>
          </ac:grpSpMkLst>
        </pc:grpChg>
        <pc:grpChg chg="mod">
          <ac:chgData name="Judy" userId="db65898ce8e63987" providerId="LiveId" clId="{6BE17470-F4FC-46AA-BEAD-54B482EC6B27}" dt="2024-10-05T22:45:37.420" v="892"/>
          <ac:grpSpMkLst>
            <pc:docMk/>
            <pc:sldMk cId="3146629078" sldId="310"/>
            <ac:grpSpMk id="16" creationId="{9F64B642-C861-4219-A6A4-545AB4949462}"/>
          </ac:grpSpMkLst>
        </pc:grpChg>
        <pc:grpChg chg="mod">
          <ac:chgData name="Judy" userId="db65898ce8e63987" providerId="LiveId" clId="{6BE17470-F4FC-46AA-BEAD-54B482EC6B27}" dt="2024-10-05T22:45:37.420" v="892"/>
          <ac:grpSpMkLst>
            <pc:docMk/>
            <pc:sldMk cId="3146629078" sldId="310"/>
            <ac:grpSpMk id="18" creationId="{796AB541-66FC-4422-8DEC-CB2E6DF9433A}"/>
          </ac:grpSpMkLst>
        </pc:grpChg>
        <pc:grpChg chg="mod">
          <ac:chgData name="Judy" userId="db65898ce8e63987" providerId="LiveId" clId="{6BE17470-F4FC-46AA-BEAD-54B482EC6B27}" dt="2024-10-05T22:45:37.420" v="892"/>
          <ac:grpSpMkLst>
            <pc:docMk/>
            <pc:sldMk cId="3146629078" sldId="310"/>
            <ac:grpSpMk id="24" creationId="{7BF0B32E-28E7-46B2-9DB9-B2A858129FC6}"/>
          </ac:grpSpMkLst>
        </pc:grpChg>
        <pc:grpChg chg="mod">
          <ac:chgData name="Judy" userId="db65898ce8e63987" providerId="LiveId" clId="{6BE17470-F4FC-46AA-BEAD-54B482EC6B27}" dt="2024-10-05T22:45:37.420" v="892"/>
          <ac:grpSpMkLst>
            <pc:docMk/>
            <pc:sldMk cId="3146629078" sldId="310"/>
            <ac:grpSpMk id="25" creationId="{40A7FEB2-1CE6-4810-A07B-D9E774329A8B}"/>
          </ac:grpSpMkLst>
        </pc:grpChg>
        <pc:grpChg chg="mod">
          <ac:chgData name="Judy" userId="db65898ce8e63987" providerId="LiveId" clId="{6BE17470-F4FC-46AA-BEAD-54B482EC6B27}" dt="2024-10-05T22:45:37.420" v="892"/>
          <ac:grpSpMkLst>
            <pc:docMk/>
            <pc:sldMk cId="3146629078" sldId="310"/>
            <ac:grpSpMk id="26" creationId="{739A705D-11E1-4587-910C-EE12DF0CECEF}"/>
          </ac:grpSpMkLst>
        </pc:grpChg>
        <pc:grpChg chg="mod">
          <ac:chgData name="Judy" userId="db65898ce8e63987" providerId="LiveId" clId="{6BE17470-F4FC-46AA-BEAD-54B482EC6B27}" dt="2024-10-05T22:45:37.420" v="892"/>
          <ac:grpSpMkLst>
            <pc:docMk/>
            <pc:sldMk cId="3146629078" sldId="310"/>
            <ac:grpSpMk id="27" creationId="{823F3BEB-7B44-4D9B-9885-B87F657AE782}"/>
          </ac:grpSpMkLst>
        </pc:grpChg>
        <pc:grpChg chg="mod">
          <ac:chgData name="Judy" userId="db65898ce8e63987" providerId="LiveId" clId="{6BE17470-F4FC-46AA-BEAD-54B482EC6B27}" dt="2024-10-05T22:45:37.420" v="892"/>
          <ac:grpSpMkLst>
            <pc:docMk/>
            <pc:sldMk cId="3146629078" sldId="310"/>
            <ac:grpSpMk id="28" creationId="{6C2EECDD-C5F8-47E1-89FE-81CA679F294E}"/>
          </ac:grpSpMkLst>
        </pc:grpChg>
        <pc:grpChg chg="mod">
          <ac:chgData name="Judy" userId="db65898ce8e63987" providerId="LiveId" clId="{6BE17470-F4FC-46AA-BEAD-54B482EC6B27}" dt="2024-10-05T22:45:37.420" v="892"/>
          <ac:grpSpMkLst>
            <pc:docMk/>
            <pc:sldMk cId="3146629078" sldId="310"/>
            <ac:grpSpMk id="29" creationId="{E6552EBD-BABF-46B9-BB29-DB0BABD4BF7D}"/>
          </ac:grpSpMkLst>
        </pc:grpChg>
        <pc:grpChg chg="mod">
          <ac:chgData name="Judy" userId="db65898ce8e63987" providerId="LiveId" clId="{6BE17470-F4FC-46AA-BEAD-54B482EC6B27}" dt="2024-10-05T22:45:37.420" v="892"/>
          <ac:grpSpMkLst>
            <pc:docMk/>
            <pc:sldMk cId="3146629078" sldId="310"/>
            <ac:grpSpMk id="30" creationId="{B90D191B-B1E7-4C2B-862A-3B71628E57B6}"/>
          </ac:grpSpMkLst>
        </pc:grpChg>
        <pc:grpChg chg="mod">
          <ac:chgData name="Judy" userId="db65898ce8e63987" providerId="LiveId" clId="{6BE17470-F4FC-46AA-BEAD-54B482EC6B27}" dt="2024-10-05T22:45:37.420" v="892"/>
          <ac:grpSpMkLst>
            <pc:docMk/>
            <pc:sldMk cId="3146629078" sldId="310"/>
            <ac:grpSpMk id="114" creationId="{6F308402-BF9A-4BC1-8050-734564AB5B2D}"/>
          </ac:grpSpMkLst>
        </pc:grpChg>
        <pc:grpChg chg="mod">
          <ac:chgData name="Judy" userId="db65898ce8e63987" providerId="LiveId" clId="{6BE17470-F4FC-46AA-BEAD-54B482EC6B27}" dt="2024-10-05T22:45:37.420" v="892"/>
          <ac:grpSpMkLst>
            <pc:docMk/>
            <pc:sldMk cId="3146629078" sldId="310"/>
            <ac:grpSpMk id="115" creationId="{9C83F17D-BAB8-4FA9-B1CF-DAE9CFDAE37D}"/>
          </ac:grpSpMkLst>
        </pc:grpChg>
        <pc:grpChg chg="mod">
          <ac:chgData name="Judy" userId="db65898ce8e63987" providerId="LiveId" clId="{6BE17470-F4FC-46AA-BEAD-54B482EC6B27}" dt="2024-10-05T22:45:37.420" v="892"/>
          <ac:grpSpMkLst>
            <pc:docMk/>
            <pc:sldMk cId="3146629078" sldId="310"/>
            <ac:grpSpMk id="116" creationId="{882F0E53-FDAB-4BB5-BDD6-FC6BA6376A40}"/>
          </ac:grpSpMkLst>
        </pc:grpChg>
        <pc:grpChg chg="mod">
          <ac:chgData name="Judy" userId="db65898ce8e63987" providerId="LiveId" clId="{6BE17470-F4FC-46AA-BEAD-54B482EC6B27}" dt="2024-10-05T22:45:37.420" v="892"/>
          <ac:grpSpMkLst>
            <pc:docMk/>
            <pc:sldMk cId="3146629078" sldId="310"/>
            <ac:grpSpMk id="117" creationId="{CEBE209A-6954-492A-B59E-0F35537DC3B2}"/>
          </ac:grpSpMkLst>
        </pc:grpChg>
        <pc:grpChg chg="mod">
          <ac:chgData name="Judy" userId="db65898ce8e63987" providerId="LiveId" clId="{6BE17470-F4FC-46AA-BEAD-54B482EC6B27}" dt="2024-10-05T22:45:37.420" v="892"/>
          <ac:grpSpMkLst>
            <pc:docMk/>
            <pc:sldMk cId="3146629078" sldId="310"/>
            <ac:grpSpMk id="118" creationId="{C1471E52-EC8E-4CE2-A057-F30A91E7DE00}"/>
          </ac:grpSpMkLst>
        </pc:grpChg>
        <pc:grpChg chg="mod">
          <ac:chgData name="Judy" userId="db65898ce8e63987" providerId="LiveId" clId="{6BE17470-F4FC-46AA-BEAD-54B482EC6B27}" dt="2024-10-05T22:45:37.420" v="892"/>
          <ac:grpSpMkLst>
            <pc:docMk/>
            <pc:sldMk cId="3146629078" sldId="310"/>
            <ac:grpSpMk id="119" creationId="{4D6E72F0-330C-45EC-B81E-01F3B1ABB45D}"/>
          </ac:grpSpMkLst>
        </pc:grpChg>
        <pc:grpChg chg="mod">
          <ac:chgData name="Judy" userId="db65898ce8e63987" providerId="LiveId" clId="{6BE17470-F4FC-46AA-BEAD-54B482EC6B27}" dt="2024-10-05T22:45:37.420" v="892"/>
          <ac:grpSpMkLst>
            <pc:docMk/>
            <pc:sldMk cId="3146629078" sldId="310"/>
            <ac:grpSpMk id="120" creationId="{F2FE3857-E5CF-4D98-902D-2CC431C46C2B}"/>
          </ac:grpSpMkLst>
        </pc:grpChg>
        <pc:grpChg chg="mod">
          <ac:chgData name="Judy" userId="db65898ce8e63987" providerId="LiveId" clId="{6BE17470-F4FC-46AA-BEAD-54B482EC6B27}" dt="2024-10-05T22:45:37.420" v="892"/>
          <ac:grpSpMkLst>
            <pc:docMk/>
            <pc:sldMk cId="3146629078" sldId="310"/>
            <ac:grpSpMk id="121" creationId="{81D43ADB-9725-4B3D-A951-5DF585123A20}"/>
          </ac:grpSpMkLst>
        </pc:grpChg>
        <pc:grpChg chg="mod">
          <ac:chgData name="Judy" userId="db65898ce8e63987" providerId="LiveId" clId="{6BE17470-F4FC-46AA-BEAD-54B482EC6B27}" dt="2024-10-05T22:45:37.420" v="892"/>
          <ac:grpSpMkLst>
            <pc:docMk/>
            <pc:sldMk cId="3146629078" sldId="310"/>
            <ac:grpSpMk id="122" creationId="{C610E6C9-9D19-46CF-8CBA-D53AA08E8E92}"/>
          </ac:grpSpMkLst>
        </pc:grpChg>
        <pc:grpChg chg="mod">
          <ac:chgData name="Judy" userId="db65898ce8e63987" providerId="LiveId" clId="{6BE17470-F4FC-46AA-BEAD-54B482EC6B27}" dt="2024-10-05T22:45:37.420" v="892"/>
          <ac:grpSpMkLst>
            <pc:docMk/>
            <pc:sldMk cId="3146629078" sldId="310"/>
            <ac:grpSpMk id="123" creationId="{F7E1D546-F809-4AD9-AA75-7E6E1302F5CE}"/>
          </ac:grpSpMkLst>
        </pc:grpChg>
        <pc:grpChg chg="mod">
          <ac:chgData name="Judy" userId="db65898ce8e63987" providerId="LiveId" clId="{6BE17470-F4FC-46AA-BEAD-54B482EC6B27}" dt="2024-10-05T22:45:37.420" v="892"/>
          <ac:grpSpMkLst>
            <pc:docMk/>
            <pc:sldMk cId="3146629078" sldId="310"/>
            <ac:grpSpMk id="124" creationId="{8C9EE37C-1297-4752-AD82-5F81B024D236}"/>
          </ac:grpSpMkLst>
        </pc:grpChg>
        <pc:grpChg chg="mod">
          <ac:chgData name="Judy" userId="db65898ce8e63987" providerId="LiveId" clId="{6BE17470-F4FC-46AA-BEAD-54B482EC6B27}" dt="2024-10-05T22:45:37.420" v="892"/>
          <ac:grpSpMkLst>
            <pc:docMk/>
            <pc:sldMk cId="3146629078" sldId="310"/>
            <ac:grpSpMk id="125" creationId="{D00F4CC9-81B9-4B01-AAAC-594EAE7C9FBB}"/>
          </ac:grpSpMkLst>
        </pc:grpChg>
        <pc:grpChg chg="mod">
          <ac:chgData name="Judy" userId="db65898ce8e63987" providerId="LiveId" clId="{6BE17470-F4FC-46AA-BEAD-54B482EC6B27}" dt="2024-10-05T22:45:37.420" v="892"/>
          <ac:grpSpMkLst>
            <pc:docMk/>
            <pc:sldMk cId="3146629078" sldId="310"/>
            <ac:grpSpMk id="126" creationId="{35847983-3D47-4F7A-8705-063F62AC7B89}"/>
          </ac:grpSpMkLst>
        </pc:grpChg>
        <pc:grpChg chg="mod">
          <ac:chgData name="Judy" userId="db65898ce8e63987" providerId="LiveId" clId="{6BE17470-F4FC-46AA-BEAD-54B482EC6B27}" dt="2024-10-05T22:45:37.420" v="892"/>
          <ac:grpSpMkLst>
            <pc:docMk/>
            <pc:sldMk cId="3146629078" sldId="310"/>
            <ac:grpSpMk id="127" creationId="{A468221D-CC4E-4D56-9526-01D66A3A0ED0}"/>
          </ac:grpSpMkLst>
        </pc:grpChg>
        <pc:grpChg chg="mod">
          <ac:chgData name="Judy" userId="db65898ce8e63987" providerId="LiveId" clId="{6BE17470-F4FC-46AA-BEAD-54B482EC6B27}" dt="2024-10-05T22:45:37.420" v="892"/>
          <ac:grpSpMkLst>
            <pc:docMk/>
            <pc:sldMk cId="3146629078" sldId="310"/>
            <ac:grpSpMk id="129" creationId="{59B65F56-8AE5-4A01-97A2-3B988481A049}"/>
          </ac:grpSpMkLst>
        </pc:grpChg>
        <pc:grpChg chg="mod">
          <ac:chgData name="Judy" userId="db65898ce8e63987" providerId="LiveId" clId="{6BE17470-F4FC-46AA-BEAD-54B482EC6B27}" dt="2024-10-05T22:45:37.420" v="892"/>
          <ac:grpSpMkLst>
            <pc:docMk/>
            <pc:sldMk cId="3146629078" sldId="310"/>
            <ac:grpSpMk id="131" creationId="{D51E67A7-6A6E-4AEB-B140-732007C30FE0}"/>
          </ac:grpSpMkLst>
        </pc:grpChg>
        <pc:grpChg chg="mod">
          <ac:chgData name="Judy" userId="db65898ce8e63987" providerId="LiveId" clId="{6BE17470-F4FC-46AA-BEAD-54B482EC6B27}" dt="2024-10-05T22:45:37.420" v="892"/>
          <ac:grpSpMkLst>
            <pc:docMk/>
            <pc:sldMk cId="3146629078" sldId="310"/>
            <ac:grpSpMk id="139" creationId="{DA91362D-4512-4B4C-A0E9-E0496041BD2D}"/>
          </ac:grpSpMkLst>
        </pc:grpChg>
        <pc:grpChg chg="mod">
          <ac:chgData name="Judy" userId="db65898ce8e63987" providerId="LiveId" clId="{6BE17470-F4FC-46AA-BEAD-54B482EC6B27}" dt="2024-10-05T22:45:37.420" v="892"/>
          <ac:grpSpMkLst>
            <pc:docMk/>
            <pc:sldMk cId="3146629078" sldId="310"/>
            <ac:grpSpMk id="140" creationId="{4BD59534-9C6C-4A15-9BB4-61F61CB73FE7}"/>
          </ac:grpSpMkLst>
        </pc:grpChg>
        <pc:grpChg chg="mod">
          <ac:chgData name="Judy" userId="db65898ce8e63987" providerId="LiveId" clId="{6BE17470-F4FC-46AA-BEAD-54B482EC6B27}" dt="2024-10-05T22:45:37.420" v="892"/>
          <ac:grpSpMkLst>
            <pc:docMk/>
            <pc:sldMk cId="3146629078" sldId="310"/>
            <ac:grpSpMk id="142" creationId="{4CDDE6A8-7811-4D77-95A7-38B7E58D7088}"/>
          </ac:grpSpMkLst>
        </pc:grpChg>
        <pc:grpChg chg="mod">
          <ac:chgData name="Judy" userId="db65898ce8e63987" providerId="LiveId" clId="{6BE17470-F4FC-46AA-BEAD-54B482EC6B27}" dt="2024-10-05T22:45:37.420" v="892"/>
          <ac:grpSpMkLst>
            <pc:docMk/>
            <pc:sldMk cId="3146629078" sldId="310"/>
            <ac:grpSpMk id="144" creationId="{EF3A780F-4592-4280-BE2A-4CD9021ADB83}"/>
          </ac:grpSpMkLst>
        </pc:grpChg>
        <pc:grpChg chg="mod">
          <ac:chgData name="Judy" userId="db65898ce8e63987" providerId="LiveId" clId="{6BE17470-F4FC-46AA-BEAD-54B482EC6B27}" dt="2024-10-05T22:45:37.420" v="892"/>
          <ac:grpSpMkLst>
            <pc:docMk/>
            <pc:sldMk cId="3146629078" sldId="310"/>
            <ac:grpSpMk id="161" creationId="{59EE53B9-FAB7-46C6-B432-DF5679030EBE}"/>
          </ac:grpSpMkLst>
        </pc:grpChg>
        <pc:grpChg chg="mod">
          <ac:chgData name="Judy" userId="db65898ce8e63987" providerId="LiveId" clId="{6BE17470-F4FC-46AA-BEAD-54B482EC6B27}" dt="2024-10-05T22:45:37.420" v="892"/>
          <ac:grpSpMkLst>
            <pc:docMk/>
            <pc:sldMk cId="3146629078" sldId="310"/>
            <ac:grpSpMk id="162" creationId="{7F5FBD50-19C4-40D0-92D6-1ADF8E239ABE}"/>
          </ac:grpSpMkLst>
        </pc:grpChg>
        <pc:grpChg chg="mod">
          <ac:chgData name="Judy" userId="db65898ce8e63987" providerId="LiveId" clId="{6BE17470-F4FC-46AA-BEAD-54B482EC6B27}" dt="2024-10-05T22:45:37.420" v="892"/>
          <ac:grpSpMkLst>
            <pc:docMk/>
            <pc:sldMk cId="3146629078" sldId="310"/>
            <ac:grpSpMk id="164" creationId="{CC40DDE8-212E-4CA8-A800-57BEB5E20CF7}"/>
          </ac:grpSpMkLst>
        </pc:grpChg>
        <pc:grpChg chg="mod">
          <ac:chgData name="Judy" userId="db65898ce8e63987" providerId="LiveId" clId="{6BE17470-F4FC-46AA-BEAD-54B482EC6B27}" dt="2024-10-05T22:45:37.420" v="892"/>
          <ac:grpSpMkLst>
            <pc:docMk/>
            <pc:sldMk cId="3146629078" sldId="310"/>
            <ac:grpSpMk id="166" creationId="{5859C528-B337-4F2F-9636-96424AED065E}"/>
          </ac:grpSpMkLst>
        </pc:grpChg>
        <pc:grpChg chg="mod">
          <ac:chgData name="Judy" userId="db65898ce8e63987" providerId="LiveId" clId="{6BE17470-F4FC-46AA-BEAD-54B482EC6B27}" dt="2024-10-05T22:45:37.420" v="892"/>
          <ac:grpSpMkLst>
            <pc:docMk/>
            <pc:sldMk cId="3146629078" sldId="310"/>
            <ac:grpSpMk id="174" creationId="{A6F7CE5C-04F1-4D53-8008-7B0BAD0C512E}"/>
          </ac:grpSpMkLst>
        </pc:grpChg>
        <pc:grpChg chg="mod">
          <ac:chgData name="Judy" userId="db65898ce8e63987" providerId="LiveId" clId="{6BE17470-F4FC-46AA-BEAD-54B482EC6B27}" dt="2024-10-05T22:45:37.420" v="892"/>
          <ac:grpSpMkLst>
            <pc:docMk/>
            <pc:sldMk cId="3146629078" sldId="310"/>
            <ac:grpSpMk id="175" creationId="{8F346DA4-13B9-4C68-A74C-064ED14D8DEA}"/>
          </ac:grpSpMkLst>
        </pc:grpChg>
        <pc:grpChg chg="mod">
          <ac:chgData name="Judy" userId="db65898ce8e63987" providerId="LiveId" clId="{6BE17470-F4FC-46AA-BEAD-54B482EC6B27}" dt="2024-10-05T22:45:37.420" v="892"/>
          <ac:grpSpMkLst>
            <pc:docMk/>
            <pc:sldMk cId="3146629078" sldId="310"/>
            <ac:grpSpMk id="177" creationId="{EF479DF3-B288-4A94-8022-D61EDC0AF871}"/>
          </ac:grpSpMkLst>
        </pc:grpChg>
        <pc:grpChg chg="mod">
          <ac:chgData name="Judy" userId="db65898ce8e63987" providerId="LiveId" clId="{6BE17470-F4FC-46AA-BEAD-54B482EC6B27}" dt="2024-10-05T22:45:37.420" v="892"/>
          <ac:grpSpMkLst>
            <pc:docMk/>
            <pc:sldMk cId="3146629078" sldId="310"/>
            <ac:grpSpMk id="179" creationId="{9E8B0E6D-7CAC-4BF8-B9FB-BDD71E9F2F5D}"/>
          </ac:grpSpMkLst>
        </pc:grpChg>
        <pc:grpChg chg="mod">
          <ac:chgData name="Judy" userId="db65898ce8e63987" providerId="LiveId" clId="{6BE17470-F4FC-46AA-BEAD-54B482EC6B27}" dt="2024-10-05T22:45:37.420" v="892"/>
          <ac:grpSpMkLst>
            <pc:docMk/>
            <pc:sldMk cId="3146629078" sldId="310"/>
            <ac:grpSpMk id="187" creationId="{DA7CA192-08C9-4A64-80D5-10B3E9C9200C}"/>
          </ac:grpSpMkLst>
        </pc:grpChg>
        <pc:grpChg chg="mod">
          <ac:chgData name="Judy" userId="db65898ce8e63987" providerId="LiveId" clId="{6BE17470-F4FC-46AA-BEAD-54B482EC6B27}" dt="2024-10-05T22:45:37.420" v="892"/>
          <ac:grpSpMkLst>
            <pc:docMk/>
            <pc:sldMk cId="3146629078" sldId="310"/>
            <ac:grpSpMk id="188" creationId="{1E15F892-D4D0-43BD-9E24-D0A27DFC8B19}"/>
          </ac:grpSpMkLst>
        </pc:grpChg>
        <pc:grpChg chg="mod">
          <ac:chgData name="Judy" userId="db65898ce8e63987" providerId="LiveId" clId="{6BE17470-F4FC-46AA-BEAD-54B482EC6B27}" dt="2024-10-05T22:45:37.420" v="892"/>
          <ac:grpSpMkLst>
            <pc:docMk/>
            <pc:sldMk cId="3146629078" sldId="310"/>
            <ac:grpSpMk id="190" creationId="{CB318473-91DF-40F2-B8CA-FA777CFBE906}"/>
          </ac:grpSpMkLst>
        </pc:grpChg>
        <pc:grpChg chg="mod">
          <ac:chgData name="Judy" userId="db65898ce8e63987" providerId="LiveId" clId="{6BE17470-F4FC-46AA-BEAD-54B482EC6B27}" dt="2024-10-05T22:45:37.420" v="892"/>
          <ac:grpSpMkLst>
            <pc:docMk/>
            <pc:sldMk cId="3146629078" sldId="310"/>
            <ac:grpSpMk id="192" creationId="{0E2B59D4-07D8-445C-9D79-3F0DF0E00270}"/>
          </ac:grpSpMkLst>
        </pc:grpChg>
        <pc:grpChg chg="mod">
          <ac:chgData name="Judy" userId="db65898ce8e63987" providerId="LiveId" clId="{6BE17470-F4FC-46AA-BEAD-54B482EC6B27}" dt="2024-10-05T22:45:37.420" v="892"/>
          <ac:grpSpMkLst>
            <pc:docMk/>
            <pc:sldMk cId="3146629078" sldId="310"/>
            <ac:grpSpMk id="200" creationId="{4D176312-61FE-4FA0-8AF7-A8B9EA336503}"/>
          </ac:grpSpMkLst>
        </pc:grpChg>
        <pc:grpChg chg="mod">
          <ac:chgData name="Judy" userId="db65898ce8e63987" providerId="LiveId" clId="{6BE17470-F4FC-46AA-BEAD-54B482EC6B27}" dt="2024-10-05T22:45:37.420" v="892"/>
          <ac:grpSpMkLst>
            <pc:docMk/>
            <pc:sldMk cId="3146629078" sldId="310"/>
            <ac:grpSpMk id="201" creationId="{2A49A7E5-530A-41FA-9353-7B78808ED568}"/>
          </ac:grpSpMkLst>
        </pc:grpChg>
        <pc:grpChg chg="mod">
          <ac:chgData name="Judy" userId="db65898ce8e63987" providerId="LiveId" clId="{6BE17470-F4FC-46AA-BEAD-54B482EC6B27}" dt="2024-10-05T22:45:37.420" v="892"/>
          <ac:grpSpMkLst>
            <pc:docMk/>
            <pc:sldMk cId="3146629078" sldId="310"/>
            <ac:grpSpMk id="203" creationId="{BAEB5E2F-D853-4BF8-8335-4E03E879F81F}"/>
          </ac:grpSpMkLst>
        </pc:grpChg>
        <pc:grpChg chg="mod">
          <ac:chgData name="Judy" userId="db65898ce8e63987" providerId="LiveId" clId="{6BE17470-F4FC-46AA-BEAD-54B482EC6B27}" dt="2024-10-05T22:45:37.420" v="892"/>
          <ac:grpSpMkLst>
            <pc:docMk/>
            <pc:sldMk cId="3146629078" sldId="310"/>
            <ac:grpSpMk id="205" creationId="{B01503E1-5BD6-4372-A1CD-B8DA3F66EC52}"/>
          </ac:grpSpMkLst>
        </pc:grpChg>
        <pc:grpChg chg="mod">
          <ac:chgData name="Judy" userId="db65898ce8e63987" providerId="LiveId" clId="{6BE17470-F4FC-46AA-BEAD-54B482EC6B27}" dt="2024-10-05T22:45:37.420" v="892"/>
          <ac:grpSpMkLst>
            <pc:docMk/>
            <pc:sldMk cId="3146629078" sldId="310"/>
            <ac:grpSpMk id="236" creationId="{B6A1BDB4-28BA-4B21-B78C-58D6CC25A11F}"/>
          </ac:grpSpMkLst>
        </pc:grpChg>
        <pc:grpChg chg="mod">
          <ac:chgData name="Judy" userId="db65898ce8e63987" providerId="LiveId" clId="{6BE17470-F4FC-46AA-BEAD-54B482EC6B27}" dt="2024-10-05T22:45:37.420" v="892"/>
          <ac:grpSpMkLst>
            <pc:docMk/>
            <pc:sldMk cId="3146629078" sldId="310"/>
            <ac:grpSpMk id="237" creationId="{2BDDBF27-EF6B-47A8-965B-D737255CCB2F}"/>
          </ac:grpSpMkLst>
        </pc:grpChg>
        <pc:grpChg chg="mod">
          <ac:chgData name="Judy" userId="db65898ce8e63987" providerId="LiveId" clId="{6BE17470-F4FC-46AA-BEAD-54B482EC6B27}" dt="2024-10-05T22:45:37.420" v="892"/>
          <ac:grpSpMkLst>
            <pc:docMk/>
            <pc:sldMk cId="3146629078" sldId="310"/>
            <ac:grpSpMk id="243" creationId="{FAF519A2-E7B5-4E72-9979-E40D67DEF155}"/>
          </ac:grpSpMkLst>
        </pc:grpChg>
        <pc:grpChg chg="mod">
          <ac:chgData name="Judy" userId="db65898ce8e63987" providerId="LiveId" clId="{6BE17470-F4FC-46AA-BEAD-54B482EC6B27}" dt="2024-10-05T22:45:37.420" v="892"/>
          <ac:grpSpMkLst>
            <pc:docMk/>
            <pc:sldMk cId="3146629078" sldId="310"/>
            <ac:grpSpMk id="244" creationId="{0296A7B4-FAA5-4E66-84C8-4EDCB3B83977}"/>
          </ac:grpSpMkLst>
        </pc:grpChg>
        <pc:grpChg chg="mod">
          <ac:chgData name="Judy" userId="db65898ce8e63987" providerId="LiveId" clId="{6BE17470-F4FC-46AA-BEAD-54B482EC6B27}" dt="2024-10-05T22:45:37.420" v="892"/>
          <ac:grpSpMkLst>
            <pc:docMk/>
            <pc:sldMk cId="3146629078" sldId="310"/>
            <ac:grpSpMk id="255" creationId="{29244D37-585D-4407-A8D5-DC3856165C19}"/>
          </ac:grpSpMkLst>
        </pc:grpChg>
        <pc:grpChg chg="mod">
          <ac:chgData name="Judy" userId="db65898ce8e63987" providerId="LiveId" clId="{6BE17470-F4FC-46AA-BEAD-54B482EC6B27}" dt="2024-10-05T22:45:37.420" v="892"/>
          <ac:grpSpMkLst>
            <pc:docMk/>
            <pc:sldMk cId="3146629078" sldId="310"/>
            <ac:grpSpMk id="261" creationId="{3771C611-3A29-48EB-B94F-D77DEDA807D9}"/>
          </ac:grpSpMkLst>
        </pc:grpChg>
      </pc:sldChg>
      <pc:sldChg chg="modSp add mod ord">
        <pc:chgData name="Judy" userId="db65898ce8e63987" providerId="LiveId" clId="{6BE17470-F4FC-46AA-BEAD-54B482EC6B27}" dt="2024-10-05T22:49:23.881" v="1001" actId="1076"/>
        <pc:sldMkLst>
          <pc:docMk/>
          <pc:sldMk cId="2309775699" sldId="311"/>
        </pc:sldMkLst>
        <pc:spChg chg="mod">
          <ac:chgData name="Judy" userId="db65898ce8e63987" providerId="LiveId" clId="{6BE17470-F4FC-46AA-BEAD-54B482EC6B27}" dt="2024-10-05T22:49:23.881" v="1001" actId="1076"/>
          <ac:spMkLst>
            <pc:docMk/>
            <pc:sldMk cId="2309775699" sldId="311"/>
            <ac:spMk id="689" creationId="{00000000-0000-0000-0000-000000000000}"/>
          </ac:spMkLst>
        </pc:spChg>
        <pc:spChg chg="mod">
          <ac:chgData name="Judy" userId="db65898ce8e63987" providerId="LiveId" clId="{6BE17470-F4FC-46AA-BEAD-54B482EC6B27}" dt="2024-10-05T22:49:15.155" v="999" actId="1076"/>
          <ac:spMkLst>
            <pc:docMk/>
            <pc:sldMk cId="2309775699" sldId="311"/>
            <ac:spMk id="690" creationId="{00000000-0000-0000-0000-000000000000}"/>
          </ac:spMkLst>
        </pc:spChg>
        <pc:grpChg chg="mod">
          <ac:chgData name="Judy" userId="db65898ce8e63987" providerId="LiveId" clId="{6BE17470-F4FC-46AA-BEAD-54B482EC6B27}" dt="2024-10-05T22:49:17.734" v="1000" actId="1076"/>
          <ac:grpSpMkLst>
            <pc:docMk/>
            <pc:sldMk cId="2309775699" sldId="311"/>
            <ac:grpSpMk id="691" creationId="{00000000-0000-0000-0000-000000000000}"/>
          </ac:grpSpMkLst>
        </pc:grpChg>
      </pc:sldChg>
      <pc:sldChg chg="add">
        <pc:chgData name="Judy" userId="db65898ce8e63987" providerId="LiveId" clId="{6BE17470-F4FC-46AA-BEAD-54B482EC6B27}" dt="2024-10-05T22:49:08.567" v="998" actId="2890"/>
        <pc:sldMkLst>
          <pc:docMk/>
          <pc:sldMk cId="2772119892" sldId="312"/>
        </pc:sldMkLst>
      </pc:sldChg>
      <pc:sldChg chg="modSp add mod ord">
        <pc:chgData name="Judy" userId="db65898ce8e63987" providerId="LiveId" clId="{6BE17470-F4FC-46AA-BEAD-54B482EC6B27}" dt="2024-10-05T22:50:20.947" v="1026" actId="2711"/>
        <pc:sldMkLst>
          <pc:docMk/>
          <pc:sldMk cId="1531776247" sldId="313"/>
        </pc:sldMkLst>
        <pc:spChg chg="mod">
          <ac:chgData name="Judy" userId="db65898ce8e63987" providerId="LiveId" clId="{6BE17470-F4FC-46AA-BEAD-54B482EC6B27}" dt="2024-10-05T22:50:20.947" v="1026" actId="2711"/>
          <ac:spMkLst>
            <pc:docMk/>
            <pc:sldMk cId="1531776247" sldId="313"/>
            <ac:spMk id="2" creationId="{1F629CDF-EAAA-45D3-A344-A42FF916A4C4}"/>
          </ac:spMkLst>
        </pc:spChg>
        <pc:spChg chg="mod">
          <ac:chgData name="Judy" userId="db65898ce8e63987" providerId="LiveId" clId="{6BE17470-F4FC-46AA-BEAD-54B482EC6B27}" dt="2024-10-05T22:49:53.260" v="1011" actId="2711"/>
          <ac:spMkLst>
            <pc:docMk/>
            <pc:sldMk cId="1531776247" sldId="313"/>
            <ac:spMk id="3" creationId="{787BB188-A9BC-4487-B501-D83E7F4D6B3E}"/>
          </ac:spMkLst>
        </pc:spChg>
      </pc:sldChg>
      <pc:sldChg chg="addSp modSp add mod">
        <pc:chgData name="Judy" userId="db65898ce8e63987" providerId="LiveId" clId="{6BE17470-F4FC-46AA-BEAD-54B482EC6B27}" dt="2024-10-05T22:59:24.302" v="1246" actId="1076"/>
        <pc:sldMkLst>
          <pc:docMk/>
          <pc:sldMk cId="788660850" sldId="314"/>
        </pc:sldMkLst>
        <pc:spChg chg="add mod">
          <ac:chgData name="Judy" userId="db65898ce8e63987" providerId="LiveId" clId="{6BE17470-F4FC-46AA-BEAD-54B482EC6B27}" dt="2024-10-05T22:59:24.302" v="1246" actId="1076"/>
          <ac:spMkLst>
            <pc:docMk/>
            <pc:sldMk cId="788660850" sldId="314"/>
            <ac:spMk id="2" creationId="{F2C7CF53-0C9B-401F-8455-2CB41CCA5BC3}"/>
          </ac:spMkLst>
        </pc:spChg>
        <pc:spChg chg="mod">
          <ac:chgData name="Judy" userId="db65898ce8e63987" providerId="LiveId" clId="{6BE17470-F4FC-46AA-BEAD-54B482EC6B27}" dt="2024-10-05T22:52:53.755" v="1072" actId="1076"/>
          <ac:spMkLst>
            <pc:docMk/>
            <pc:sldMk cId="788660850" sldId="314"/>
            <ac:spMk id="1216" creationId="{00000000-0000-0000-0000-000000000000}"/>
          </ac:spMkLst>
        </pc:spChg>
        <pc:grpChg chg="mod">
          <ac:chgData name="Judy" userId="db65898ce8e63987" providerId="LiveId" clId="{6BE17470-F4FC-46AA-BEAD-54B482EC6B27}" dt="2024-10-05T22:52:56.848" v="1073" actId="1076"/>
          <ac:grpSpMkLst>
            <pc:docMk/>
            <pc:sldMk cId="788660850" sldId="314"/>
            <ac:grpSpMk id="1217" creationId="{00000000-0000-0000-0000-000000000000}"/>
          </ac:grpSpMkLst>
        </pc:grpChg>
      </pc:sldChg>
      <pc:sldMasterChg chg="modTransition addSldLayout delSldLayout modSldLayout">
        <pc:chgData name="Judy" userId="db65898ce8e63987" providerId="LiveId" clId="{6BE17470-F4FC-46AA-BEAD-54B482EC6B27}" dt="2024-10-05T22:52:06.420" v="1042" actId="47"/>
        <pc:sldMasterMkLst>
          <pc:docMk/>
          <pc:sldMasterMk cId="0" sldId="2147483670"/>
        </pc:sldMasterMkLst>
        <pc:sldLayoutChg chg="modTransition">
          <pc:chgData name="Judy" userId="db65898ce8e63987" providerId="LiveId" clId="{6BE17470-F4FC-46AA-BEAD-54B482EC6B27}" dt="2024-10-05T22:10:47.887" v="530"/>
          <pc:sldLayoutMkLst>
            <pc:docMk/>
            <pc:sldMasterMk cId="0" sldId="2147483670"/>
            <pc:sldLayoutMk cId="0" sldId="2147483648"/>
          </pc:sldLayoutMkLst>
        </pc:sldLayoutChg>
        <pc:sldLayoutChg chg="modTransition">
          <pc:chgData name="Judy" userId="db65898ce8e63987" providerId="LiveId" clId="{6BE17470-F4FC-46AA-BEAD-54B482EC6B27}" dt="2024-10-05T22:10:47.887" v="530"/>
          <pc:sldLayoutMkLst>
            <pc:docMk/>
            <pc:sldMasterMk cId="0" sldId="2147483670"/>
            <pc:sldLayoutMk cId="0" sldId="2147483649"/>
          </pc:sldLayoutMkLst>
        </pc:sldLayoutChg>
        <pc:sldLayoutChg chg="modTransition">
          <pc:chgData name="Judy" userId="db65898ce8e63987" providerId="LiveId" clId="{6BE17470-F4FC-46AA-BEAD-54B482EC6B27}" dt="2024-10-05T22:10:47.887" v="530"/>
          <pc:sldLayoutMkLst>
            <pc:docMk/>
            <pc:sldMasterMk cId="0" sldId="2147483670"/>
            <pc:sldLayoutMk cId="0" sldId="2147483650"/>
          </pc:sldLayoutMkLst>
        </pc:sldLayoutChg>
        <pc:sldLayoutChg chg="modTransition">
          <pc:chgData name="Judy" userId="db65898ce8e63987" providerId="LiveId" clId="{6BE17470-F4FC-46AA-BEAD-54B482EC6B27}" dt="2024-10-05T22:10:47.887" v="530"/>
          <pc:sldLayoutMkLst>
            <pc:docMk/>
            <pc:sldMasterMk cId="0" sldId="2147483670"/>
            <pc:sldLayoutMk cId="0" sldId="2147483651"/>
          </pc:sldLayoutMkLst>
        </pc:sldLayoutChg>
        <pc:sldLayoutChg chg="del modTransition">
          <pc:chgData name="Judy" userId="db65898ce8e63987" providerId="LiveId" clId="{6BE17470-F4FC-46AA-BEAD-54B482EC6B27}" dt="2024-10-05T22:51:57.421" v="1037" actId="47"/>
          <pc:sldLayoutMkLst>
            <pc:docMk/>
            <pc:sldMasterMk cId="0" sldId="2147483670"/>
            <pc:sldLayoutMk cId="0" sldId="2147483652"/>
          </pc:sldLayoutMkLst>
        </pc:sldLayoutChg>
        <pc:sldLayoutChg chg="del modTransition">
          <pc:chgData name="Judy" userId="db65898ce8e63987" providerId="LiveId" clId="{6BE17470-F4FC-46AA-BEAD-54B482EC6B27}" dt="2024-10-05T22:39:19.531" v="804" actId="47"/>
          <pc:sldLayoutMkLst>
            <pc:docMk/>
            <pc:sldMasterMk cId="0" sldId="2147483670"/>
            <pc:sldLayoutMk cId="0" sldId="2147483653"/>
          </pc:sldLayoutMkLst>
        </pc:sldLayoutChg>
        <pc:sldLayoutChg chg="add del modTransition">
          <pc:chgData name="Judy" userId="db65898ce8e63987" providerId="LiveId" clId="{6BE17470-F4FC-46AA-BEAD-54B482EC6B27}" dt="2024-10-05T22:52:04.071" v="1041" actId="47"/>
          <pc:sldLayoutMkLst>
            <pc:docMk/>
            <pc:sldMasterMk cId="0" sldId="2147483670"/>
            <pc:sldLayoutMk cId="0" sldId="2147483654"/>
          </pc:sldLayoutMkLst>
        </pc:sldLayoutChg>
        <pc:sldLayoutChg chg="modTransition">
          <pc:chgData name="Judy" userId="db65898ce8e63987" providerId="LiveId" clId="{6BE17470-F4FC-46AA-BEAD-54B482EC6B27}" dt="2024-10-05T22:10:47.887" v="530"/>
          <pc:sldLayoutMkLst>
            <pc:docMk/>
            <pc:sldMasterMk cId="0" sldId="2147483670"/>
            <pc:sldLayoutMk cId="0" sldId="2147483655"/>
          </pc:sldLayoutMkLst>
        </pc:sldLayoutChg>
        <pc:sldLayoutChg chg="del modTransition">
          <pc:chgData name="Judy" userId="db65898ce8e63987" providerId="LiveId" clId="{6BE17470-F4FC-46AA-BEAD-54B482EC6B27}" dt="2024-10-05T22:51:57.699" v="1038" actId="47"/>
          <pc:sldLayoutMkLst>
            <pc:docMk/>
            <pc:sldMasterMk cId="0" sldId="2147483670"/>
            <pc:sldLayoutMk cId="0" sldId="2147483656"/>
          </pc:sldLayoutMkLst>
        </pc:sldLayoutChg>
        <pc:sldLayoutChg chg="del modTransition">
          <pc:chgData name="Judy" userId="db65898ce8e63987" providerId="LiveId" clId="{6BE17470-F4FC-46AA-BEAD-54B482EC6B27}" dt="2024-10-05T22:51:54.870" v="1032" actId="47"/>
          <pc:sldLayoutMkLst>
            <pc:docMk/>
            <pc:sldMasterMk cId="0" sldId="2147483670"/>
            <pc:sldLayoutMk cId="0" sldId="2147483657"/>
          </pc:sldLayoutMkLst>
        </pc:sldLayoutChg>
        <pc:sldLayoutChg chg="modTransition">
          <pc:chgData name="Judy" userId="db65898ce8e63987" providerId="LiveId" clId="{6BE17470-F4FC-46AA-BEAD-54B482EC6B27}" dt="2024-10-05T22:10:47.887" v="530"/>
          <pc:sldLayoutMkLst>
            <pc:docMk/>
            <pc:sldMasterMk cId="0" sldId="2147483670"/>
            <pc:sldLayoutMk cId="0" sldId="2147483658"/>
          </pc:sldLayoutMkLst>
        </pc:sldLayoutChg>
        <pc:sldLayoutChg chg="add del modTransition">
          <pc:chgData name="Judy" userId="db65898ce8e63987" providerId="LiveId" clId="{6BE17470-F4FC-46AA-BEAD-54B482EC6B27}" dt="2024-10-05T22:10:47.887" v="530"/>
          <pc:sldLayoutMkLst>
            <pc:docMk/>
            <pc:sldMasterMk cId="0" sldId="2147483670"/>
            <pc:sldLayoutMk cId="0" sldId="2147483659"/>
          </pc:sldLayoutMkLst>
        </pc:sldLayoutChg>
        <pc:sldLayoutChg chg="del modTransition">
          <pc:chgData name="Judy" userId="db65898ce8e63987" providerId="LiveId" clId="{6BE17470-F4FC-46AA-BEAD-54B482EC6B27}" dt="2024-10-05T22:52:06.420" v="1042" actId="47"/>
          <pc:sldLayoutMkLst>
            <pc:docMk/>
            <pc:sldMasterMk cId="0" sldId="2147483670"/>
            <pc:sldLayoutMk cId="0" sldId="2147483660"/>
          </pc:sldLayoutMkLst>
        </pc:sldLayoutChg>
        <pc:sldLayoutChg chg="del modTransition">
          <pc:chgData name="Judy" userId="db65898ce8e63987" providerId="LiveId" clId="{6BE17470-F4FC-46AA-BEAD-54B482EC6B27}" dt="2024-10-05T22:52:00.402" v="1039" actId="47"/>
          <pc:sldLayoutMkLst>
            <pc:docMk/>
            <pc:sldMasterMk cId="0" sldId="2147483670"/>
            <pc:sldLayoutMk cId="0" sldId="2147483661"/>
          </pc:sldLayoutMkLst>
        </pc:sldLayoutChg>
        <pc:sldLayoutChg chg="modTransition">
          <pc:chgData name="Judy" userId="db65898ce8e63987" providerId="LiveId" clId="{6BE17470-F4FC-46AA-BEAD-54B482EC6B27}" dt="2024-10-05T22:10:47.887" v="530"/>
          <pc:sldLayoutMkLst>
            <pc:docMk/>
            <pc:sldMasterMk cId="0" sldId="2147483670"/>
            <pc:sldLayoutMk cId="0" sldId="2147483662"/>
          </pc:sldLayoutMkLst>
        </pc:sldLayoutChg>
        <pc:sldLayoutChg chg="del modTransition">
          <pc:chgData name="Judy" userId="db65898ce8e63987" providerId="LiveId" clId="{6BE17470-F4FC-46AA-BEAD-54B482EC6B27}" dt="2024-10-05T22:51:53.923" v="1031" actId="47"/>
          <pc:sldLayoutMkLst>
            <pc:docMk/>
            <pc:sldMasterMk cId="0" sldId="2147483670"/>
            <pc:sldLayoutMk cId="0" sldId="2147483663"/>
          </pc:sldLayoutMkLst>
        </pc:sldLayoutChg>
        <pc:sldLayoutChg chg="del modTransition">
          <pc:chgData name="Judy" userId="db65898ce8e63987" providerId="LiveId" clId="{6BE17470-F4FC-46AA-BEAD-54B482EC6B27}" dt="2024-10-05T22:51:53.285" v="1030" actId="47"/>
          <pc:sldLayoutMkLst>
            <pc:docMk/>
            <pc:sldMasterMk cId="0" sldId="2147483670"/>
            <pc:sldLayoutMk cId="0" sldId="2147483664"/>
          </pc:sldLayoutMkLst>
        </pc:sldLayoutChg>
        <pc:sldLayoutChg chg="modTransition">
          <pc:chgData name="Judy" userId="db65898ce8e63987" providerId="LiveId" clId="{6BE17470-F4FC-46AA-BEAD-54B482EC6B27}" dt="2024-10-05T22:10:47.887" v="530"/>
          <pc:sldLayoutMkLst>
            <pc:docMk/>
            <pc:sldMasterMk cId="0" sldId="2147483670"/>
            <pc:sldLayoutMk cId="0" sldId="2147483665"/>
          </pc:sldLayoutMkLst>
        </pc:sldLayoutChg>
        <pc:sldLayoutChg chg="modTransition">
          <pc:chgData name="Judy" userId="db65898ce8e63987" providerId="LiveId" clId="{6BE17470-F4FC-46AA-BEAD-54B482EC6B27}" dt="2024-10-05T22:10:47.887" v="530"/>
          <pc:sldLayoutMkLst>
            <pc:docMk/>
            <pc:sldMasterMk cId="0" sldId="2147483670"/>
            <pc:sldLayoutMk cId="0" sldId="2147483666"/>
          </pc:sldLayoutMkLst>
        </pc:sldLayoutChg>
        <pc:sldLayoutChg chg="modTransition">
          <pc:chgData name="Judy" userId="db65898ce8e63987" providerId="LiveId" clId="{6BE17470-F4FC-46AA-BEAD-54B482EC6B27}" dt="2024-10-05T22:10:47.887" v="530"/>
          <pc:sldLayoutMkLst>
            <pc:docMk/>
            <pc:sldMasterMk cId="0" sldId="2147483670"/>
            <pc:sldLayoutMk cId="0" sldId="2147483667"/>
          </pc:sldLayoutMkLst>
        </pc:sldLayoutChg>
      </pc:sldMasterChg>
      <pc:sldMasterChg chg="del delSldLayout">
        <pc:chgData name="Judy" userId="db65898ce8e63987" providerId="LiveId" clId="{6BE17470-F4FC-46AA-BEAD-54B482EC6B27}" dt="2024-10-05T17:56:11.095" v="243" actId="47"/>
        <pc:sldMasterMkLst>
          <pc:docMk/>
          <pc:sldMasterMk cId="0" sldId="2147483671"/>
        </pc:sldMasterMkLst>
        <pc:sldLayoutChg chg="del">
          <pc:chgData name="Judy" userId="db65898ce8e63987" providerId="LiveId" clId="{6BE17470-F4FC-46AA-BEAD-54B482EC6B27}" dt="2024-10-05T17:56:10.034" v="238" actId="47"/>
          <pc:sldLayoutMkLst>
            <pc:docMk/>
            <pc:sldMasterMk cId="0" sldId="2147483671"/>
            <pc:sldLayoutMk cId="0" sldId="2147483668"/>
          </pc:sldLayoutMkLst>
        </pc:sldLayoutChg>
        <pc:sldLayoutChg chg="del">
          <pc:chgData name="Judy" userId="db65898ce8e63987" providerId="LiveId" clId="{6BE17470-F4FC-46AA-BEAD-54B482EC6B27}" dt="2024-10-05T17:56:11.095" v="243" actId="47"/>
          <pc:sldLayoutMkLst>
            <pc:docMk/>
            <pc:sldMasterMk cId="0" sldId="2147483671"/>
            <pc:sldLayoutMk cId="0"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0083e042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0083e042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b0083e0425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b0083e0425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656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b0083e0425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b0083e0425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57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b0083e0425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b0083e0425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652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b0083e0425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b0083e0425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900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2b0083e0425_4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2b0083e0425_4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b0083e0425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b0083e0425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47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b0083e0425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b0083e0425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92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b0083e0425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b0083e0425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141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b0083e0425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b0083e0425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766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2b0083e0425_4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2b0083e0425_4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0083e042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0083e042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605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2b0083e0425_4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2b0083e0425_4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77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b0083e0425_0_2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b0083e0425_0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b0083e0425_0_2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b0083e0425_0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94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b0083e0425_0_2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b0083e0425_0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44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b0083e0425_0_2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b0083e0425_0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969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b0083e0425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b0083e0425_1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b0083e0425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b0083e0425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383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b0083e0425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b0083e0425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07300" y="224850"/>
            <a:ext cx="8729400" cy="4693800"/>
          </a:xfrm>
          <a:prstGeom prst="roundRect">
            <a:avLst>
              <a:gd name="adj" fmla="val 6782"/>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10;p2"/>
          <p:cNvSpPr txBox="1">
            <a:spLocks noGrp="1"/>
          </p:cNvSpPr>
          <p:nvPr>
            <p:ph type="ctrTitle"/>
          </p:nvPr>
        </p:nvSpPr>
        <p:spPr>
          <a:xfrm>
            <a:off x="713250" y="645983"/>
            <a:ext cx="7717500" cy="1690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b="1">
                <a:latin typeface="Gabarito"/>
                <a:ea typeface="Gabarito"/>
                <a:cs typeface="Gabarito"/>
                <a:sym typeface="Gabari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073650" y="2418750"/>
            <a:ext cx="2996700" cy="751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dk1"/>
                </a:solidFill>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06"/>
        <p:cNvGrpSpPr/>
        <p:nvPr/>
      </p:nvGrpSpPr>
      <p:grpSpPr>
        <a:xfrm>
          <a:off x="0" y="0"/>
          <a:ext cx="0" cy="0"/>
          <a:chOff x="0" y="0"/>
          <a:chExt cx="0" cy="0"/>
        </a:xfrm>
      </p:grpSpPr>
      <p:sp>
        <p:nvSpPr>
          <p:cNvPr id="107" name="Google Shape;107;p19"/>
          <p:cNvSpPr/>
          <p:nvPr/>
        </p:nvSpPr>
        <p:spPr>
          <a:xfrm>
            <a:off x="207300" y="224850"/>
            <a:ext cx="8729400" cy="4693800"/>
          </a:xfrm>
          <a:prstGeom prst="roundRect">
            <a:avLst>
              <a:gd name="adj" fmla="val 6782"/>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108"/>
        <p:cNvGrpSpPr/>
        <p:nvPr/>
      </p:nvGrpSpPr>
      <p:grpSpPr>
        <a:xfrm>
          <a:off x="0" y="0"/>
          <a:ext cx="0" cy="0"/>
          <a:chOff x="0" y="0"/>
          <a:chExt cx="0" cy="0"/>
        </a:xfrm>
      </p:grpSpPr>
      <p:sp>
        <p:nvSpPr>
          <p:cNvPr id="109" name="Google Shape;109;p20"/>
          <p:cNvSpPr/>
          <p:nvPr/>
        </p:nvSpPr>
        <p:spPr>
          <a:xfrm>
            <a:off x="207300" y="224850"/>
            <a:ext cx="8729400" cy="4693800"/>
          </a:xfrm>
          <a:prstGeom prst="roundRect">
            <a:avLst>
              <a:gd name="adj" fmla="val 6782"/>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110"/>
        <p:cNvGrpSpPr/>
        <p:nvPr/>
      </p:nvGrpSpPr>
      <p:grpSpPr>
        <a:xfrm>
          <a:off x="0" y="0"/>
          <a:ext cx="0" cy="0"/>
          <a:chOff x="0" y="0"/>
          <a:chExt cx="0" cy="0"/>
        </a:xfrm>
      </p:grpSpPr>
      <p:sp>
        <p:nvSpPr>
          <p:cNvPr id="111" name="Google Shape;111;p21"/>
          <p:cNvSpPr/>
          <p:nvPr/>
        </p:nvSpPr>
        <p:spPr>
          <a:xfrm>
            <a:off x="207300" y="224850"/>
            <a:ext cx="8729400" cy="4693800"/>
          </a:xfrm>
          <a:prstGeom prst="roundRect">
            <a:avLst>
              <a:gd name="adj" fmla="val 6782"/>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07300" y="224850"/>
            <a:ext cx="8729400" cy="4693800"/>
          </a:xfrm>
          <a:prstGeom prst="roundRect">
            <a:avLst>
              <a:gd name="adj" fmla="val 6782"/>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 name="Google Shape;14;p3"/>
          <p:cNvSpPr txBox="1">
            <a:spLocks noGrp="1"/>
          </p:cNvSpPr>
          <p:nvPr>
            <p:ph type="title"/>
          </p:nvPr>
        </p:nvSpPr>
        <p:spPr>
          <a:xfrm>
            <a:off x="2620313" y="2719102"/>
            <a:ext cx="5797800" cy="841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293513" y="1087152"/>
            <a:ext cx="2124600" cy="10065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620313" y="3560902"/>
            <a:ext cx="5797800" cy="47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207300" y="224850"/>
            <a:ext cx="8729400" cy="4693800"/>
          </a:xfrm>
          <a:prstGeom prst="roundRect">
            <a:avLst>
              <a:gd name="adj" fmla="val 6782"/>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 name="Google Shape;19;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13225" y="1287016"/>
            <a:ext cx="7717800" cy="28956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207300" y="224850"/>
            <a:ext cx="8729400" cy="4693800"/>
          </a:xfrm>
          <a:prstGeom prst="roundRect">
            <a:avLst>
              <a:gd name="adj" fmla="val 6782"/>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23;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ubTitle" idx="1"/>
          </p:nvPr>
        </p:nvSpPr>
        <p:spPr>
          <a:xfrm>
            <a:off x="1019941" y="2672125"/>
            <a:ext cx="314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abarito"/>
              <a:buNone/>
              <a:defRPr sz="2000" b="1">
                <a:latin typeface="Gabarito"/>
                <a:ea typeface="Gabarito"/>
                <a:cs typeface="Gabarito"/>
                <a:sym typeface="Gabarito"/>
              </a:defRPr>
            </a:lvl1pPr>
            <a:lvl2pPr lvl="1" algn="ctr" rtl="0">
              <a:lnSpc>
                <a:spcPct val="100000"/>
              </a:lnSpc>
              <a:spcBef>
                <a:spcPts val="0"/>
              </a:spcBef>
              <a:spcAft>
                <a:spcPts val="0"/>
              </a:spcAft>
              <a:buSzPts val="2400"/>
              <a:buFont typeface="Gabarito"/>
              <a:buNone/>
              <a:defRPr sz="2400" b="1">
                <a:latin typeface="Gabarito"/>
                <a:ea typeface="Gabarito"/>
                <a:cs typeface="Gabarito"/>
                <a:sym typeface="Gabarito"/>
              </a:defRPr>
            </a:lvl2pPr>
            <a:lvl3pPr lvl="2" algn="ctr" rtl="0">
              <a:lnSpc>
                <a:spcPct val="100000"/>
              </a:lnSpc>
              <a:spcBef>
                <a:spcPts val="0"/>
              </a:spcBef>
              <a:spcAft>
                <a:spcPts val="0"/>
              </a:spcAft>
              <a:buSzPts val="2400"/>
              <a:buFont typeface="Gabarito"/>
              <a:buNone/>
              <a:defRPr sz="2400" b="1">
                <a:latin typeface="Gabarito"/>
                <a:ea typeface="Gabarito"/>
                <a:cs typeface="Gabarito"/>
                <a:sym typeface="Gabarito"/>
              </a:defRPr>
            </a:lvl3pPr>
            <a:lvl4pPr lvl="3" algn="ctr" rtl="0">
              <a:lnSpc>
                <a:spcPct val="100000"/>
              </a:lnSpc>
              <a:spcBef>
                <a:spcPts val="0"/>
              </a:spcBef>
              <a:spcAft>
                <a:spcPts val="0"/>
              </a:spcAft>
              <a:buSzPts val="2400"/>
              <a:buFont typeface="Gabarito"/>
              <a:buNone/>
              <a:defRPr sz="2400" b="1">
                <a:latin typeface="Gabarito"/>
                <a:ea typeface="Gabarito"/>
                <a:cs typeface="Gabarito"/>
                <a:sym typeface="Gabarito"/>
              </a:defRPr>
            </a:lvl4pPr>
            <a:lvl5pPr lvl="4" algn="ctr" rtl="0">
              <a:lnSpc>
                <a:spcPct val="100000"/>
              </a:lnSpc>
              <a:spcBef>
                <a:spcPts val="0"/>
              </a:spcBef>
              <a:spcAft>
                <a:spcPts val="0"/>
              </a:spcAft>
              <a:buSzPts val="2400"/>
              <a:buFont typeface="Gabarito"/>
              <a:buNone/>
              <a:defRPr sz="2400" b="1">
                <a:latin typeface="Gabarito"/>
                <a:ea typeface="Gabarito"/>
                <a:cs typeface="Gabarito"/>
                <a:sym typeface="Gabarito"/>
              </a:defRPr>
            </a:lvl5pPr>
            <a:lvl6pPr lvl="5" algn="ctr" rtl="0">
              <a:lnSpc>
                <a:spcPct val="100000"/>
              </a:lnSpc>
              <a:spcBef>
                <a:spcPts val="0"/>
              </a:spcBef>
              <a:spcAft>
                <a:spcPts val="0"/>
              </a:spcAft>
              <a:buSzPts val="2400"/>
              <a:buFont typeface="Gabarito"/>
              <a:buNone/>
              <a:defRPr sz="2400" b="1">
                <a:latin typeface="Gabarito"/>
                <a:ea typeface="Gabarito"/>
                <a:cs typeface="Gabarito"/>
                <a:sym typeface="Gabarito"/>
              </a:defRPr>
            </a:lvl6pPr>
            <a:lvl7pPr lvl="6" algn="ctr" rtl="0">
              <a:lnSpc>
                <a:spcPct val="100000"/>
              </a:lnSpc>
              <a:spcBef>
                <a:spcPts val="0"/>
              </a:spcBef>
              <a:spcAft>
                <a:spcPts val="0"/>
              </a:spcAft>
              <a:buSzPts val="2400"/>
              <a:buFont typeface="Gabarito"/>
              <a:buNone/>
              <a:defRPr sz="2400" b="1">
                <a:latin typeface="Gabarito"/>
                <a:ea typeface="Gabarito"/>
                <a:cs typeface="Gabarito"/>
                <a:sym typeface="Gabarito"/>
              </a:defRPr>
            </a:lvl7pPr>
            <a:lvl8pPr lvl="7" algn="ctr" rtl="0">
              <a:lnSpc>
                <a:spcPct val="100000"/>
              </a:lnSpc>
              <a:spcBef>
                <a:spcPts val="0"/>
              </a:spcBef>
              <a:spcAft>
                <a:spcPts val="0"/>
              </a:spcAft>
              <a:buSzPts val="2400"/>
              <a:buFont typeface="Gabarito"/>
              <a:buNone/>
              <a:defRPr sz="2400" b="1">
                <a:latin typeface="Gabarito"/>
                <a:ea typeface="Gabarito"/>
                <a:cs typeface="Gabarito"/>
                <a:sym typeface="Gabarito"/>
              </a:defRPr>
            </a:lvl8pPr>
            <a:lvl9pPr lvl="8" algn="ctr" rtl="0">
              <a:lnSpc>
                <a:spcPct val="100000"/>
              </a:lnSpc>
              <a:spcBef>
                <a:spcPts val="0"/>
              </a:spcBef>
              <a:spcAft>
                <a:spcPts val="0"/>
              </a:spcAft>
              <a:buSzPts val="2400"/>
              <a:buFont typeface="Gabarito"/>
              <a:buNone/>
              <a:defRPr sz="2400" b="1">
                <a:latin typeface="Gabarito"/>
                <a:ea typeface="Gabarito"/>
                <a:cs typeface="Gabarito"/>
                <a:sym typeface="Gabarito"/>
              </a:defRPr>
            </a:lvl9pPr>
          </a:lstStyle>
          <a:p>
            <a:endParaRPr/>
          </a:p>
        </p:txBody>
      </p:sp>
      <p:sp>
        <p:nvSpPr>
          <p:cNvPr id="25" name="Google Shape;25;p5"/>
          <p:cNvSpPr txBox="1">
            <a:spLocks noGrp="1"/>
          </p:cNvSpPr>
          <p:nvPr>
            <p:ph type="subTitle" idx="2"/>
          </p:nvPr>
        </p:nvSpPr>
        <p:spPr>
          <a:xfrm>
            <a:off x="4976459" y="2672125"/>
            <a:ext cx="314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abarito"/>
              <a:buNone/>
              <a:defRPr sz="2000" b="1">
                <a:latin typeface="Gabarito"/>
                <a:ea typeface="Gabarito"/>
                <a:cs typeface="Gabarito"/>
                <a:sym typeface="Gabarito"/>
              </a:defRPr>
            </a:lvl1pPr>
            <a:lvl2pPr lvl="1" algn="ctr" rtl="0">
              <a:lnSpc>
                <a:spcPct val="100000"/>
              </a:lnSpc>
              <a:spcBef>
                <a:spcPts val="0"/>
              </a:spcBef>
              <a:spcAft>
                <a:spcPts val="0"/>
              </a:spcAft>
              <a:buSzPts val="2400"/>
              <a:buFont typeface="Gabarito"/>
              <a:buNone/>
              <a:defRPr sz="2400" b="1">
                <a:latin typeface="Gabarito"/>
                <a:ea typeface="Gabarito"/>
                <a:cs typeface="Gabarito"/>
                <a:sym typeface="Gabarito"/>
              </a:defRPr>
            </a:lvl2pPr>
            <a:lvl3pPr lvl="2" algn="ctr" rtl="0">
              <a:lnSpc>
                <a:spcPct val="100000"/>
              </a:lnSpc>
              <a:spcBef>
                <a:spcPts val="0"/>
              </a:spcBef>
              <a:spcAft>
                <a:spcPts val="0"/>
              </a:spcAft>
              <a:buSzPts val="2400"/>
              <a:buFont typeface="Gabarito"/>
              <a:buNone/>
              <a:defRPr sz="2400" b="1">
                <a:latin typeface="Gabarito"/>
                <a:ea typeface="Gabarito"/>
                <a:cs typeface="Gabarito"/>
                <a:sym typeface="Gabarito"/>
              </a:defRPr>
            </a:lvl3pPr>
            <a:lvl4pPr lvl="3" algn="ctr" rtl="0">
              <a:lnSpc>
                <a:spcPct val="100000"/>
              </a:lnSpc>
              <a:spcBef>
                <a:spcPts val="0"/>
              </a:spcBef>
              <a:spcAft>
                <a:spcPts val="0"/>
              </a:spcAft>
              <a:buSzPts val="2400"/>
              <a:buFont typeface="Gabarito"/>
              <a:buNone/>
              <a:defRPr sz="2400" b="1">
                <a:latin typeface="Gabarito"/>
                <a:ea typeface="Gabarito"/>
                <a:cs typeface="Gabarito"/>
                <a:sym typeface="Gabarito"/>
              </a:defRPr>
            </a:lvl4pPr>
            <a:lvl5pPr lvl="4" algn="ctr" rtl="0">
              <a:lnSpc>
                <a:spcPct val="100000"/>
              </a:lnSpc>
              <a:spcBef>
                <a:spcPts val="0"/>
              </a:spcBef>
              <a:spcAft>
                <a:spcPts val="0"/>
              </a:spcAft>
              <a:buSzPts val="2400"/>
              <a:buFont typeface="Gabarito"/>
              <a:buNone/>
              <a:defRPr sz="2400" b="1">
                <a:latin typeface="Gabarito"/>
                <a:ea typeface="Gabarito"/>
                <a:cs typeface="Gabarito"/>
                <a:sym typeface="Gabarito"/>
              </a:defRPr>
            </a:lvl5pPr>
            <a:lvl6pPr lvl="5" algn="ctr" rtl="0">
              <a:lnSpc>
                <a:spcPct val="100000"/>
              </a:lnSpc>
              <a:spcBef>
                <a:spcPts val="0"/>
              </a:spcBef>
              <a:spcAft>
                <a:spcPts val="0"/>
              </a:spcAft>
              <a:buSzPts val="2400"/>
              <a:buFont typeface="Gabarito"/>
              <a:buNone/>
              <a:defRPr sz="2400" b="1">
                <a:latin typeface="Gabarito"/>
                <a:ea typeface="Gabarito"/>
                <a:cs typeface="Gabarito"/>
                <a:sym typeface="Gabarito"/>
              </a:defRPr>
            </a:lvl6pPr>
            <a:lvl7pPr lvl="6" algn="ctr" rtl="0">
              <a:lnSpc>
                <a:spcPct val="100000"/>
              </a:lnSpc>
              <a:spcBef>
                <a:spcPts val="0"/>
              </a:spcBef>
              <a:spcAft>
                <a:spcPts val="0"/>
              </a:spcAft>
              <a:buSzPts val="2400"/>
              <a:buFont typeface="Gabarito"/>
              <a:buNone/>
              <a:defRPr sz="2400" b="1">
                <a:latin typeface="Gabarito"/>
                <a:ea typeface="Gabarito"/>
                <a:cs typeface="Gabarito"/>
                <a:sym typeface="Gabarito"/>
              </a:defRPr>
            </a:lvl7pPr>
            <a:lvl8pPr lvl="7" algn="ctr" rtl="0">
              <a:lnSpc>
                <a:spcPct val="100000"/>
              </a:lnSpc>
              <a:spcBef>
                <a:spcPts val="0"/>
              </a:spcBef>
              <a:spcAft>
                <a:spcPts val="0"/>
              </a:spcAft>
              <a:buSzPts val="2400"/>
              <a:buFont typeface="Gabarito"/>
              <a:buNone/>
              <a:defRPr sz="2400" b="1">
                <a:latin typeface="Gabarito"/>
                <a:ea typeface="Gabarito"/>
                <a:cs typeface="Gabarito"/>
                <a:sym typeface="Gabarito"/>
              </a:defRPr>
            </a:lvl8pPr>
            <a:lvl9pPr lvl="8" algn="ctr" rtl="0">
              <a:lnSpc>
                <a:spcPct val="100000"/>
              </a:lnSpc>
              <a:spcBef>
                <a:spcPts val="0"/>
              </a:spcBef>
              <a:spcAft>
                <a:spcPts val="0"/>
              </a:spcAft>
              <a:buSzPts val="2400"/>
              <a:buFont typeface="Gabarito"/>
              <a:buNone/>
              <a:defRPr sz="2400" b="1">
                <a:latin typeface="Gabarito"/>
                <a:ea typeface="Gabarito"/>
                <a:cs typeface="Gabarito"/>
                <a:sym typeface="Gabarito"/>
              </a:defRPr>
            </a:lvl9pPr>
          </a:lstStyle>
          <a:p>
            <a:endParaRPr/>
          </a:p>
        </p:txBody>
      </p:sp>
      <p:sp>
        <p:nvSpPr>
          <p:cNvPr id="26" name="Google Shape;26;p5"/>
          <p:cNvSpPr txBox="1">
            <a:spLocks noGrp="1"/>
          </p:cNvSpPr>
          <p:nvPr>
            <p:ph type="subTitle" idx="3"/>
          </p:nvPr>
        </p:nvSpPr>
        <p:spPr>
          <a:xfrm>
            <a:off x="1019941" y="3037926"/>
            <a:ext cx="3147600" cy="116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subTitle" idx="4"/>
          </p:nvPr>
        </p:nvSpPr>
        <p:spPr>
          <a:xfrm>
            <a:off x="4976459" y="3037926"/>
            <a:ext cx="3147600" cy="116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p:nvPr/>
        </p:nvSpPr>
        <p:spPr>
          <a:xfrm>
            <a:off x="207300" y="224850"/>
            <a:ext cx="8729400" cy="4693800"/>
          </a:xfrm>
          <a:prstGeom prst="roundRect">
            <a:avLst>
              <a:gd name="adj" fmla="val 6782"/>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Google Shape;38;p8"/>
          <p:cNvSpPr txBox="1">
            <a:spLocks noGrp="1"/>
          </p:cNvSpPr>
          <p:nvPr>
            <p:ph type="title"/>
          </p:nvPr>
        </p:nvSpPr>
        <p:spPr>
          <a:xfrm>
            <a:off x="713100" y="2895600"/>
            <a:ext cx="7717800" cy="1321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207300" y="224850"/>
            <a:ext cx="8729400" cy="4693800"/>
          </a:xfrm>
          <a:prstGeom prst="roundRect">
            <a:avLst>
              <a:gd name="adj" fmla="val 6782"/>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 name="Google Shape;41;p9"/>
          <p:cNvSpPr txBox="1">
            <a:spLocks noGrp="1"/>
          </p:cNvSpPr>
          <p:nvPr>
            <p:ph type="subTitle" idx="1"/>
          </p:nvPr>
        </p:nvSpPr>
        <p:spPr>
          <a:xfrm>
            <a:off x="720075" y="1285289"/>
            <a:ext cx="3338400" cy="269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2" name="Google Shape;42;p9"/>
          <p:cNvSpPr txBox="1">
            <a:spLocks noGrp="1"/>
          </p:cNvSpPr>
          <p:nvPr>
            <p:ph type="subTitle" idx="2"/>
          </p:nvPr>
        </p:nvSpPr>
        <p:spPr>
          <a:xfrm>
            <a:off x="4319621" y="1285289"/>
            <a:ext cx="3338400" cy="269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 name="Google Shape;43;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
    <p:spTree>
      <p:nvGrpSpPr>
        <p:cNvPr id="1" name="Shape 52"/>
        <p:cNvGrpSpPr/>
        <p:nvPr/>
      </p:nvGrpSpPr>
      <p:grpSpPr>
        <a:xfrm>
          <a:off x="0" y="0"/>
          <a:ext cx="0" cy="0"/>
          <a:chOff x="0" y="0"/>
          <a:chExt cx="0" cy="0"/>
        </a:xfrm>
      </p:grpSpPr>
      <p:sp>
        <p:nvSpPr>
          <p:cNvPr id="53" name="Google Shape;53;p13"/>
          <p:cNvSpPr/>
          <p:nvPr/>
        </p:nvSpPr>
        <p:spPr>
          <a:xfrm>
            <a:off x="207300" y="224850"/>
            <a:ext cx="8729400" cy="4693800"/>
          </a:xfrm>
          <a:prstGeom prst="roundRect">
            <a:avLst>
              <a:gd name="adj" fmla="val 6782"/>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 name="Google Shape;54;p13"/>
          <p:cNvSpPr txBox="1">
            <a:spLocks noGrp="1"/>
          </p:cNvSpPr>
          <p:nvPr>
            <p:ph type="subTitle" idx="1"/>
          </p:nvPr>
        </p:nvSpPr>
        <p:spPr>
          <a:xfrm>
            <a:off x="982128" y="2255076"/>
            <a:ext cx="269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subTitle" idx="2"/>
          </p:nvPr>
        </p:nvSpPr>
        <p:spPr>
          <a:xfrm>
            <a:off x="5466372" y="2255076"/>
            <a:ext cx="269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subTitle" idx="3"/>
          </p:nvPr>
        </p:nvSpPr>
        <p:spPr>
          <a:xfrm>
            <a:off x="982128" y="3963225"/>
            <a:ext cx="269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3"/>
          <p:cNvSpPr txBox="1">
            <a:spLocks noGrp="1"/>
          </p:cNvSpPr>
          <p:nvPr>
            <p:ph type="subTitle" idx="4"/>
          </p:nvPr>
        </p:nvSpPr>
        <p:spPr>
          <a:xfrm>
            <a:off x="5466372" y="3963225"/>
            <a:ext cx="269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3"/>
          <p:cNvSpPr txBox="1">
            <a:spLocks noGrp="1"/>
          </p:cNvSpPr>
          <p:nvPr>
            <p:ph type="title" idx="5" hasCustomPrompt="1"/>
          </p:nvPr>
        </p:nvSpPr>
        <p:spPr>
          <a:xfrm>
            <a:off x="1819331" y="1311600"/>
            <a:ext cx="10212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6" hasCustomPrompt="1"/>
          </p:nvPr>
        </p:nvSpPr>
        <p:spPr>
          <a:xfrm>
            <a:off x="1820807" y="3018572"/>
            <a:ext cx="10182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7" hasCustomPrompt="1"/>
          </p:nvPr>
        </p:nvSpPr>
        <p:spPr>
          <a:xfrm>
            <a:off x="6305052" y="1312415"/>
            <a:ext cx="1018200" cy="5760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8" hasCustomPrompt="1"/>
          </p:nvPr>
        </p:nvSpPr>
        <p:spPr>
          <a:xfrm>
            <a:off x="6305052" y="3018574"/>
            <a:ext cx="10182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9"/>
          </p:nvPr>
        </p:nvSpPr>
        <p:spPr>
          <a:xfrm>
            <a:off x="982128" y="1971749"/>
            <a:ext cx="2695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Gabarito"/>
                <a:ea typeface="Gabarito"/>
                <a:cs typeface="Gabarito"/>
                <a:sym typeface="Gabari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4" name="Google Shape;64;p13"/>
          <p:cNvSpPr txBox="1">
            <a:spLocks noGrp="1"/>
          </p:cNvSpPr>
          <p:nvPr>
            <p:ph type="subTitle" idx="13"/>
          </p:nvPr>
        </p:nvSpPr>
        <p:spPr>
          <a:xfrm>
            <a:off x="982128" y="3680025"/>
            <a:ext cx="2695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Gabarito"/>
                <a:ea typeface="Gabarito"/>
                <a:cs typeface="Gabarito"/>
                <a:sym typeface="Gabari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5" name="Google Shape;65;p13"/>
          <p:cNvSpPr txBox="1">
            <a:spLocks noGrp="1"/>
          </p:cNvSpPr>
          <p:nvPr>
            <p:ph type="subTitle" idx="14"/>
          </p:nvPr>
        </p:nvSpPr>
        <p:spPr>
          <a:xfrm>
            <a:off x="5466372" y="1971749"/>
            <a:ext cx="2695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Gabarito"/>
                <a:ea typeface="Gabarito"/>
                <a:cs typeface="Gabarito"/>
                <a:sym typeface="Gabari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6" name="Google Shape;66;p13"/>
          <p:cNvSpPr txBox="1">
            <a:spLocks noGrp="1"/>
          </p:cNvSpPr>
          <p:nvPr>
            <p:ph type="subTitle" idx="15"/>
          </p:nvPr>
        </p:nvSpPr>
        <p:spPr>
          <a:xfrm>
            <a:off x="5466372" y="3680024"/>
            <a:ext cx="26955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latin typeface="Gabarito"/>
                <a:ea typeface="Gabarito"/>
                <a:cs typeface="Gabarito"/>
                <a:sym typeface="Gabari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91"/>
        <p:cNvGrpSpPr/>
        <p:nvPr/>
      </p:nvGrpSpPr>
      <p:grpSpPr>
        <a:xfrm>
          <a:off x="0" y="0"/>
          <a:ext cx="0" cy="0"/>
          <a:chOff x="0" y="0"/>
          <a:chExt cx="0" cy="0"/>
        </a:xfrm>
      </p:grpSpPr>
      <p:sp>
        <p:nvSpPr>
          <p:cNvPr id="92" name="Google Shape;92;p16"/>
          <p:cNvSpPr/>
          <p:nvPr/>
        </p:nvSpPr>
        <p:spPr>
          <a:xfrm>
            <a:off x="207300" y="224850"/>
            <a:ext cx="8729400" cy="4693800"/>
          </a:xfrm>
          <a:prstGeom prst="roundRect">
            <a:avLst>
              <a:gd name="adj" fmla="val 6782"/>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93;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6"/>
          <p:cNvSpPr txBox="1">
            <a:spLocks noGrp="1"/>
          </p:cNvSpPr>
          <p:nvPr>
            <p:ph type="subTitle" idx="1"/>
          </p:nvPr>
        </p:nvSpPr>
        <p:spPr>
          <a:xfrm>
            <a:off x="5441335" y="2727750"/>
            <a:ext cx="2791200" cy="10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Gabarito"/>
              <a:buNone/>
              <a:defRPr sz="3200" b="1">
                <a:solidFill>
                  <a:schemeClr val="dk1"/>
                </a:solidFill>
                <a:latin typeface="Gabarito"/>
                <a:ea typeface="Gabarito"/>
                <a:cs typeface="Gabarito"/>
                <a:sym typeface="Gabari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8" r:id="rId7"/>
    <p:sldLayoutId id="2147483659" r:id="rId8"/>
    <p:sldLayoutId id="2147483662" r:id="rId9"/>
    <p:sldLayoutId id="2147483665" r:id="rId10"/>
    <p:sldLayoutId id="2147483666" r:id="rId11"/>
    <p:sldLayoutId id="2147483667" r:id="rId12"/>
  </p:sldLayoutIdLst>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ctrTitle"/>
          </p:nvPr>
        </p:nvSpPr>
        <p:spPr>
          <a:xfrm>
            <a:off x="506773" y="-2687152"/>
            <a:ext cx="7717500" cy="169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Geomorphology and Climate Change</a:t>
            </a:r>
            <a:endParaRPr dirty="0"/>
          </a:p>
        </p:txBody>
      </p:sp>
      <p:sp>
        <p:nvSpPr>
          <p:cNvPr id="123" name="Google Shape;123;p25"/>
          <p:cNvSpPr txBox="1">
            <a:spLocks noGrp="1"/>
          </p:cNvSpPr>
          <p:nvPr>
            <p:ph type="subTitle" idx="1"/>
          </p:nvPr>
        </p:nvSpPr>
        <p:spPr>
          <a:xfrm>
            <a:off x="3073650" y="6501466"/>
            <a:ext cx="2996700" cy="7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Here is where your presentation begins</a:t>
            </a:r>
            <a:endParaRPr dirty="0"/>
          </a:p>
        </p:txBody>
      </p:sp>
      <mc:AlternateContent xmlns:mc="http://schemas.openxmlformats.org/markup-compatibility/2006">
        <mc:Choice xmlns:am3d="http://schemas.microsoft.com/office/drawing/2017/model3d" Requires="am3d">
          <p:graphicFrame>
            <p:nvGraphicFramePr>
              <p:cNvPr id="3" name="3D Model 2" descr="Earth">
                <a:extLst>
                  <a:ext uri="{FF2B5EF4-FFF2-40B4-BE49-F238E27FC236}">
                    <a16:creationId xmlns:a16="http://schemas.microsoft.com/office/drawing/2014/main" id="{69511946-F418-4F78-8D20-8D2FE01E6ABC}"/>
                  </a:ext>
                </a:extLst>
              </p:cNvPr>
              <p:cNvGraphicFramePr>
                <a:graphicFrameLocks noChangeAspect="1"/>
              </p:cNvGraphicFramePr>
              <p:nvPr>
                <p:extLst>
                  <p:ext uri="{D42A27DB-BD31-4B8C-83A1-F6EECF244321}">
                    <p14:modId xmlns:p14="http://schemas.microsoft.com/office/powerpoint/2010/main" val="2324000276"/>
                  </p:ext>
                </p:extLst>
              </p:nvPr>
            </p:nvGraphicFramePr>
            <p:xfrm>
              <a:off x="9144000" y="3785533"/>
              <a:ext cx="2715933" cy="2715933"/>
            </p:xfrm>
            <a:graphic>
              <a:graphicData uri="http://schemas.microsoft.com/office/drawing/2017/model3d">
                <am3d:model3d r:embed="rId3">
                  <am3d:spPr>
                    <a:xfrm>
                      <a:off x="0" y="0"/>
                      <a:ext cx="2715933" cy="2715933"/>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486553" ay="266804" az="37974"/>
                    <am3d:postTrans dx="0" dy="0" dz="0"/>
                  </am3d:trans>
                  <am3d:raster rName="Office3DRenderer" rVer="16.0.8326">
                    <am3d:blip r:embed="rId4"/>
                  </am3d:raster>
                  <am3d:objViewport viewportSz="47643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Earth">
                <a:extLst>
                  <a:ext uri="{FF2B5EF4-FFF2-40B4-BE49-F238E27FC236}">
                    <a16:creationId xmlns:a16="http://schemas.microsoft.com/office/drawing/2014/main" id="{69511946-F418-4F78-8D20-8D2FE01E6ABC}"/>
                  </a:ext>
                </a:extLst>
              </p:cNvPr>
              <p:cNvPicPr>
                <a:picLocks noGrp="1" noRot="1" noChangeAspect="1" noMove="1" noResize="1" noEditPoints="1" noAdjustHandles="1" noChangeArrowheads="1" noChangeShapeType="1" noCrop="1"/>
              </p:cNvPicPr>
              <p:nvPr/>
            </p:nvPicPr>
            <p:blipFill>
              <a:blip r:embed="rId4"/>
              <a:stretch>
                <a:fillRect/>
              </a:stretch>
            </p:blipFill>
            <p:spPr>
              <a:xfrm>
                <a:off x="9144000" y="3785533"/>
                <a:ext cx="2715933" cy="2715933"/>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1"/>
          <p:cNvSpPr txBox="1">
            <a:spLocks noGrp="1"/>
          </p:cNvSpPr>
          <p:nvPr>
            <p:ph type="subTitle" idx="1"/>
          </p:nvPr>
        </p:nvSpPr>
        <p:spPr>
          <a:xfrm>
            <a:off x="692471" y="3573389"/>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latin typeface="Times New Roman" panose="02020603050405020304" pitchFamily="18" charset="0"/>
                <a:cs typeface="Times New Roman" panose="02020603050405020304" pitchFamily="18" charset="0"/>
              </a:rPr>
              <a:t>Climate in BCE</a:t>
            </a:r>
            <a:endParaRPr sz="2800" dirty="0">
              <a:latin typeface="Times New Roman" panose="02020603050405020304" pitchFamily="18" charset="0"/>
              <a:cs typeface="Times New Roman" panose="02020603050405020304" pitchFamily="18" charset="0"/>
            </a:endParaRPr>
          </a:p>
        </p:txBody>
      </p:sp>
      <p:sp>
        <p:nvSpPr>
          <p:cNvPr id="976" name="Google Shape;97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Timeline of climate change</a:t>
            </a:r>
            <a:endParaRPr dirty="0">
              <a:latin typeface="Times New Roman" panose="02020603050405020304" pitchFamily="18" charset="0"/>
              <a:cs typeface="Times New Roman" panose="02020603050405020304" pitchFamily="18" charset="0"/>
            </a:endParaRPr>
          </a:p>
        </p:txBody>
      </p:sp>
      <p:sp>
        <p:nvSpPr>
          <p:cNvPr id="977" name="Google Shape;977;p31"/>
          <p:cNvSpPr txBox="1">
            <a:spLocks noGrp="1"/>
          </p:cNvSpPr>
          <p:nvPr>
            <p:ph type="subTitle" idx="2"/>
          </p:nvPr>
        </p:nvSpPr>
        <p:spPr>
          <a:xfrm>
            <a:off x="4994293" y="3573389"/>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latin typeface="Times New Roman" panose="02020603050405020304" pitchFamily="18" charset="0"/>
                <a:cs typeface="Times New Roman" panose="02020603050405020304" pitchFamily="18" charset="0"/>
              </a:rPr>
              <a:t>Climate</a:t>
            </a:r>
            <a:r>
              <a:rPr lang="en" dirty="0">
                <a:latin typeface="Times New Roman" panose="02020603050405020304" pitchFamily="18" charset="0"/>
                <a:cs typeface="Times New Roman" panose="02020603050405020304" pitchFamily="18" charset="0"/>
              </a:rPr>
              <a:t> </a:t>
            </a:r>
            <a:r>
              <a:rPr lang="en" sz="3200" dirty="0">
                <a:latin typeface="Times New Roman" panose="02020603050405020304" pitchFamily="18" charset="0"/>
                <a:cs typeface="Times New Roman" panose="02020603050405020304" pitchFamily="18" charset="0"/>
              </a:rPr>
              <a:t>in ACE</a:t>
            </a:r>
            <a:endParaRPr dirty="0">
              <a:latin typeface="Times New Roman" panose="02020603050405020304" pitchFamily="18" charset="0"/>
              <a:cs typeface="Times New Roman" panose="02020603050405020304" pitchFamily="18" charset="0"/>
            </a:endParaRPr>
          </a:p>
        </p:txBody>
      </p:sp>
      <p:grpSp>
        <p:nvGrpSpPr>
          <p:cNvPr id="63" name="Google Shape;2781;p45">
            <a:extLst>
              <a:ext uri="{FF2B5EF4-FFF2-40B4-BE49-F238E27FC236}">
                <a16:creationId xmlns:a16="http://schemas.microsoft.com/office/drawing/2014/main" id="{66679DAE-022B-4809-B269-A09091DE4AB9}"/>
              </a:ext>
            </a:extLst>
          </p:cNvPr>
          <p:cNvGrpSpPr/>
          <p:nvPr/>
        </p:nvGrpSpPr>
        <p:grpSpPr>
          <a:xfrm>
            <a:off x="1612456" y="1624466"/>
            <a:ext cx="1451172" cy="1331895"/>
            <a:chOff x="7704221" y="1748588"/>
            <a:chExt cx="577514" cy="577515"/>
          </a:xfrm>
        </p:grpSpPr>
        <p:sp>
          <p:nvSpPr>
            <p:cNvPr id="64" name="Google Shape;2782;p45">
              <a:extLst>
                <a:ext uri="{FF2B5EF4-FFF2-40B4-BE49-F238E27FC236}">
                  <a16:creationId xmlns:a16="http://schemas.microsoft.com/office/drawing/2014/main" id="{938E5744-4998-424D-9712-A816D7492FB5}"/>
                </a:ext>
              </a:extLst>
            </p:cNvPr>
            <p:cNvSpPr/>
            <p:nvPr/>
          </p:nvSpPr>
          <p:spPr>
            <a:xfrm>
              <a:off x="7717408" y="1748588"/>
              <a:ext cx="549658" cy="577514"/>
            </a:xfrm>
            <a:custGeom>
              <a:avLst/>
              <a:gdLst/>
              <a:ahLst/>
              <a:cxnLst/>
              <a:rect l="l" t="t" r="r" b="b"/>
              <a:pathLst>
                <a:path w="549658" h="577514" extrusionOk="0">
                  <a:moveTo>
                    <a:pt x="549659" y="288758"/>
                  </a:moveTo>
                  <a:cubicBezTo>
                    <a:pt x="549659" y="448234"/>
                    <a:pt x="435047" y="577515"/>
                    <a:pt x="275570" y="577515"/>
                  </a:cubicBezTo>
                  <a:cubicBezTo>
                    <a:pt x="262620" y="577515"/>
                    <a:pt x="249869" y="576662"/>
                    <a:pt x="237370" y="575011"/>
                  </a:cubicBezTo>
                  <a:cubicBezTo>
                    <a:pt x="228699" y="573865"/>
                    <a:pt x="220149" y="557665"/>
                    <a:pt x="211738" y="555767"/>
                  </a:cubicBezTo>
                  <a:cubicBezTo>
                    <a:pt x="200747" y="553287"/>
                    <a:pt x="189992" y="564849"/>
                    <a:pt x="179516" y="561155"/>
                  </a:cubicBezTo>
                  <a:cubicBezTo>
                    <a:pt x="102835" y="534117"/>
                    <a:pt x="40998" y="475616"/>
                    <a:pt x="9504" y="401156"/>
                  </a:cubicBezTo>
                  <a:cubicBezTo>
                    <a:pt x="-5108" y="366609"/>
                    <a:pt x="1482" y="328627"/>
                    <a:pt x="1482" y="288759"/>
                  </a:cubicBezTo>
                  <a:cubicBezTo>
                    <a:pt x="1482" y="224517"/>
                    <a:pt x="7790" y="165175"/>
                    <a:pt x="43271" y="117211"/>
                  </a:cubicBezTo>
                  <a:cubicBezTo>
                    <a:pt x="95868" y="46104"/>
                    <a:pt x="180335" y="0"/>
                    <a:pt x="275570" y="0"/>
                  </a:cubicBezTo>
                  <a:cubicBezTo>
                    <a:pt x="435047" y="0"/>
                    <a:pt x="549659" y="129281"/>
                    <a:pt x="549659" y="28875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783;p45">
              <a:extLst>
                <a:ext uri="{FF2B5EF4-FFF2-40B4-BE49-F238E27FC236}">
                  <a16:creationId xmlns:a16="http://schemas.microsoft.com/office/drawing/2014/main" id="{18216C48-8486-41C6-97F2-FAE6EFF2FE10}"/>
                </a:ext>
              </a:extLst>
            </p:cNvPr>
            <p:cNvSpPr/>
            <p:nvPr/>
          </p:nvSpPr>
          <p:spPr>
            <a:xfrm>
              <a:off x="7970973" y="1748588"/>
              <a:ext cx="310762" cy="577515"/>
            </a:xfrm>
            <a:custGeom>
              <a:avLst/>
              <a:gdLst/>
              <a:ahLst/>
              <a:cxnLst/>
              <a:rect l="l" t="t" r="r" b="b"/>
              <a:pathLst>
                <a:path w="310762" h="577515" extrusionOk="0">
                  <a:moveTo>
                    <a:pt x="22005" y="0"/>
                  </a:moveTo>
                  <a:cubicBezTo>
                    <a:pt x="14602" y="0"/>
                    <a:pt x="7264" y="281"/>
                    <a:pt x="0" y="829"/>
                  </a:cubicBezTo>
                  <a:cubicBezTo>
                    <a:pt x="149196" y="12071"/>
                    <a:pt x="266754" y="136684"/>
                    <a:pt x="266754" y="288758"/>
                  </a:cubicBezTo>
                  <a:cubicBezTo>
                    <a:pt x="266754" y="440830"/>
                    <a:pt x="149196" y="565444"/>
                    <a:pt x="1" y="576687"/>
                  </a:cubicBezTo>
                  <a:cubicBezTo>
                    <a:pt x="7265" y="577234"/>
                    <a:pt x="14602" y="577515"/>
                    <a:pt x="22006" y="577515"/>
                  </a:cubicBezTo>
                  <a:cubicBezTo>
                    <a:pt x="181481" y="577515"/>
                    <a:pt x="310762" y="448234"/>
                    <a:pt x="310762" y="288758"/>
                  </a:cubicBezTo>
                  <a:cubicBezTo>
                    <a:pt x="310762" y="129281"/>
                    <a:pt x="181481" y="0"/>
                    <a:pt x="22005" y="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 name="Google Shape;2784;p45">
              <a:extLst>
                <a:ext uri="{FF2B5EF4-FFF2-40B4-BE49-F238E27FC236}">
                  <a16:creationId xmlns:a16="http://schemas.microsoft.com/office/drawing/2014/main" id="{99965B37-746C-4C9E-ABD8-8A8E7539071B}"/>
                </a:ext>
              </a:extLst>
            </p:cNvPr>
            <p:cNvGrpSpPr/>
            <p:nvPr/>
          </p:nvGrpSpPr>
          <p:grpSpPr>
            <a:xfrm>
              <a:off x="7704221" y="1835787"/>
              <a:ext cx="566015" cy="487796"/>
              <a:chOff x="7704221" y="1835787"/>
              <a:chExt cx="566015" cy="487796"/>
            </a:xfrm>
          </p:grpSpPr>
          <p:sp>
            <p:nvSpPr>
              <p:cNvPr id="80" name="Google Shape;2785;p45">
                <a:extLst>
                  <a:ext uri="{FF2B5EF4-FFF2-40B4-BE49-F238E27FC236}">
                    <a16:creationId xmlns:a16="http://schemas.microsoft.com/office/drawing/2014/main" id="{3A752230-D808-45F7-9EA6-3604DE2EC29F}"/>
                  </a:ext>
                </a:extLst>
              </p:cNvPr>
              <p:cNvSpPr/>
              <p:nvPr/>
            </p:nvSpPr>
            <p:spPr>
              <a:xfrm>
                <a:off x="7704221" y="1835787"/>
                <a:ext cx="237635" cy="327503"/>
              </a:xfrm>
              <a:custGeom>
                <a:avLst/>
                <a:gdLst/>
                <a:ahLst/>
                <a:cxnLst/>
                <a:rect l="l" t="t" r="r" b="b"/>
                <a:pathLst>
                  <a:path w="237635" h="327503" extrusionOk="0">
                    <a:moveTo>
                      <a:pt x="0" y="201558"/>
                    </a:moveTo>
                    <a:cubicBezTo>
                      <a:pt x="0" y="241261"/>
                      <a:pt x="8015" y="279091"/>
                      <a:pt x="22514" y="313521"/>
                    </a:cubicBezTo>
                    <a:cubicBezTo>
                      <a:pt x="32183" y="336481"/>
                      <a:pt x="66430" y="329520"/>
                      <a:pt x="66430" y="304606"/>
                    </a:cubicBezTo>
                    <a:lnTo>
                      <a:pt x="66430" y="273347"/>
                    </a:lnTo>
                    <a:cubicBezTo>
                      <a:pt x="66430" y="243391"/>
                      <a:pt x="82389" y="215703"/>
                      <a:pt x="108311" y="200687"/>
                    </a:cubicBezTo>
                    <a:lnTo>
                      <a:pt x="209414" y="142124"/>
                    </a:lnTo>
                    <a:cubicBezTo>
                      <a:pt x="226881" y="132006"/>
                      <a:pt x="237635" y="113348"/>
                      <a:pt x="237635" y="93162"/>
                    </a:cubicBezTo>
                    <a:cubicBezTo>
                      <a:pt x="237635" y="73366"/>
                      <a:pt x="227289" y="55008"/>
                      <a:pt x="210354" y="44756"/>
                    </a:cubicBezTo>
                    <a:lnTo>
                      <a:pt x="154000" y="10642"/>
                    </a:lnTo>
                    <a:cubicBezTo>
                      <a:pt x="121375" y="-9109"/>
                      <a:pt x="79151" y="-641"/>
                      <a:pt x="56467" y="30017"/>
                    </a:cubicBezTo>
                    <a:cubicBezTo>
                      <a:pt x="20985" y="77980"/>
                      <a:pt x="0" y="137315"/>
                      <a:pt x="0" y="2015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786;p45">
                <a:extLst>
                  <a:ext uri="{FF2B5EF4-FFF2-40B4-BE49-F238E27FC236}">
                    <a16:creationId xmlns:a16="http://schemas.microsoft.com/office/drawing/2014/main" id="{33A66142-FF01-4EA2-A2F0-C19CC5F0D7D3}"/>
                  </a:ext>
                </a:extLst>
              </p:cNvPr>
              <p:cNvSpPr/>
              <p:nvPr/>
            </p:nvSpPr>
            <p:spPr>
              <a:xfrm>
                <a:off x="7847818" y="2072752"/>
                <a:ext cx="182808" cy="250831"/>
              </a:xfrm>
              <a:custGeom>
                <a:avLst/>
                <a:gdLst/>
                <a:ahLst/>
                <a:cxnLst/>
                <a:rect l="l" t="t" r="r" b="b"/>
                <a:pathLst>
                  <a:path w="182808" h="250831" extrusionOk="0">
                    <a:moveTo>
                      <a:pt x="165956" y="34036"/>
                    </a:moveTo>
                    <a:lnTo>
                      <a:pt x="27155" y="621"/>
                    </a:lnTo>
                    <a:cubicBezTo>
                      <a:pt x="13314" y="-2710"/>
                      <a:pt x="0" y="7778"/>
                      <a:pt x="0" y="22015"/>
                    </a:cubicBezTo>
                    <a:lnTo>
                      <a:pt x="0" y="108049"/>
                    </a:lnTo>
                    <a:cubicBezTo>
                      <a:pt x="0" y="115831"/>
                      <a:pt x="3091" y="123294"/>
                      <a:pt x="8593" y="128796"/>
                    </a:cubicBezTo>
                    <a:lnTo>
                      <a:pt x="42668" y="162870"/>
                    </a:lnTo>
                    <a:cubicBezTo>
                      <a:pt x="46794" y="166998"/>
                      <a:pt x="49112" y="172594"/>
                      <a:pt x="49112" y="178430"/>
                    </a:cubicBezTo>
                    <a:lnTo>
                      <a:pt x="49112" y="236969"/>
                    </a:lnTo>
                    <a:cubicBezTo>
                      <a:pt x="67605" y="243490"/>
                      <a:pt x="86957" y="248187"/>
                      <a:pt x="106960" y="250832"/>
                    </a:cubicBezTo>
                    <a:lnTo>
                      <a:pt x="106960" y="193955"/>
                    </a:lnTo>
                    <a:cubicBezTo>
                      <a:pt x="106960" y="188120"/>
                      <a:pt x="109278" y="182522"/>
                      <a:pt x="113404" y="178396"/>
                    </a:cubicBezTo>
                    <a:lnTo>
                      <a:pt x="174215" y="117585"/>
                    </a:lnTo>
                    <a:cubicBezTo>
                      <a:pt x="179718" y="112083"/>
                      <a:pt x="182808" y="104620"/>
                      <a:pt x="182808" y="96839"/>
                    </a:cubicBezTo>
                    <a:lnTo>
                      <a:pt x="182808" y="55428"/>
                    </a:lnTo>
                    <a:cubicBezTo>
                      <a:pt x="182810" y="45261"/>
                      <a:pt x="175842" y="36417"/>
                      <a:pt x="165956" y="340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787;p45">
                <a:extLst>
                  <a:ext uri="{FF2B5EF4-FFF2-40B4-BE49-F238E27FC236}">
                    <a16:creationId xmlns:a16="http://schemas.microsoft.com/office/drawing/2014/main" id="{A8636698-02A8-4161-8B1B-0037701F6D71}"/>
                  </a:ext>
                </a:extLst>
              </p:cNvPr>
              <p:cNvSpPr/>
              <p:nvPr/>
            </p:nvSpPr>
            <p:spPr>
              <a:xfrm>
                <a:off x="7982795" y="1843424"/>
                <a:ext cx="86368" cy="52252"/>
              </a:xfrm>
              <a:custGeom>
                <a:avLst/>
                <a:gdLst/>
                <a:ahLst/>
                <a:cxnLst/>
                <a:rect l="l" t="t" r="r" b="b"/>
                <a:pathLst>
                  <a:path w="86368" h="52252" extrusionOk="0">
                    <a:moveTo>
                      <a:pt x="60242" y="52253"/>
                    </a:moveTo>
                    <a:lnTo>
                      <a:pt x="26126" y="52253"/>
                    </a:lnTo>
                    <a:cubicBezTo>
                      <a:pt x="11698" y="52253"/>
                      <a:pt x="0" y="40556"/>
                      <a:pt x="0" y="26126"/>
                    </a:cubicBezTo>
                    <a:cubicBezTo>
                      <a:pt x="0" y="11697"/>
                      <a:pt x="11697" y="0"/>
                      <a:pt x="26126" y="0"/>
                    </a:cubicBezTo>
                    <a:lnTo>
                      <a:pt x="60242" y="0"/>
                    </a:lnTo>
                    <a:cubicBezTo>
                      <a:pt x="74671" y="0"/>
                      <a:pt x="86368" y="11697"/>
                      <a:pt x="86368" y="26126"/>
                    </a:cubicBezTo>
                    <a:cubicBezTo>
                      <a:pt x="86368" y="40556"/>
                      <a:pt x="74671" y="52253"/>
                      <a:pt x="60242" y="522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788;p45">
                <a:extLst>
                  <a:ext uri="{FF2B5EF4-FFF2-40B4-BE49-F238E27FC236}">
                    <a16:creationId xmlns:a16="http://schemas.microsoft.com/office/drawing/2014/main" id="{42F92A87-C886-4EAD-A4DD-D32A208E2283}"/>
                  </a:ext>
                </a:extLst>
              </p:cNvPr>
              <p:cNvSpPr/>
              <p:nvPr/>
            </p:nvSpPr>
            <p:spPr>
              <a:xfrm>
                <a:off x="8038915" y="1938997"/>
                <a:ext cx="231321" cy="286121"/>
              </a:xfrm>
              <a:custGeom>
                <a:avLst/>
                <a:gdLst/>
                <a:ahLst/>
                <a:cxnLst/>
                <a:rect l="l" t="t" r="r" b="b"/>
                <a:pathLst>
                  <a:path w="231321" h="286121" extrusionOk="0">
                    <a:moveTo>
                      <a:pt x="228151" y="98348"/>
                    </a:moveTo>
                    <a:cubicBezTo>
                      <a:pt x="228151" y="63813"/>
                      <a:pt x="236747" y="30698"/>
                      <a:pt x="225628" y="0"/>
                    </a:cubicBezTo>
                    <a:lnTo>
                      <a:pt x="53393" y="0"/>
                    </a:lnTo>
                    <a:cubicBezTo>
                      <a:pt x="23905" y="0"/>
                      <a:pt x="0" y="23905"/>
                      <a:pt x="0" y="53393"/>
                    </a:cubicBezTo>
                    <a:cubicBezTo>
                      <a:pt x="0" y="82881"/>
                      <a:pt x="23905" y="106786"/>
                      <a:pt x="53393" y="106786"/>
                    </a:cubicBezTo>
                    <a:cubicBezTo>
                      <a:pt x="79882" y="106786"/>
                      <a:pt x="101356" y="128259"/>
                      <a:pt x="101356" y="154748"/>
                    </a:cubicBezTo>
                    <a:lnTo>
                      <a:pt x="101356" y="237361"/>
                    </a:lnTo>
                    <a:cubicBezTo>
                      <a:pt x="101356" y="284450"/>
                      <a:pt x="161918" y="304197"/>
                      <a:pt x="189272" y="265868"/>
                    </a:cubicBezTo>
                    <a:cubicBezTo>
                      <a:pt x="222985" y="218631"/>
                      <a:pt x="228151" y="160808"/>
                      <a:pt x="228151" y="983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2789;p45">
              <a:extLst>
                <a:ext uri="{FF2B5EF4-FFF2-40B4-BE49-F238E27FC236}">
                  <a16:creationId xmlns:a16="http://schemas.microsoft.com/office/drawing/2014/main" id="{FC588960-4F0C-45C3-A004-C55717E7B03E}"/>
                </a:ext>
              </a:extLst>
            </p:cNvPr>
            <p:cNvSpPr/>
            <p:nvPr/>
          </p:nvSpPr>
          <p:spPr>
            <a:xfrm>
              <a:off x="8171235" y="1938997"/>
              <a:ext cx="110500" cy="286116"/>
            </a:xfrm>
            <a:custGeom>
              <a:avLst/>
              <a:gdLst/>
              <a:ahLst/>
              <a:cxnLst/>
              <a:rect l="l" t="t" r="r" b="b"/>
              <a:pathLst>
                <a:path w="110500" h="286116" extrusionOk="0">
                  <a:moveTo>
                    <a:pt x="56953" y="265870"/>
                  </a:moveTo>
                  <a:cubicBezTo>
                    <a:pt x="90665" y="218631"/>
                    <a:pt x="110501" y="160808"/>
                    <a:pt x="110501" y="98348"/>
                  </a:cubicBezTo>
                  <a:cubicBezTo>
                    <a:pt x="110501" y="63813"/>
                    <a:pt x="104428" y="30698"/>
                    <a:pt x="93309" y="0"/>
                  </a:cubicBezTo>
                  <a:lnTo>
                    <a:pt x="49290" y="0"/>
                  </a:lnTo>
                  <a:cubicBezTo>
                    <a:pt x="60410" y="30698"/>
                    <a:pt x="66492" y="63810"/>
                    <a:pt x="66492" y="98348"/>
                  </a:cubicBezTo>
                  <a:cubicBezTo>
                    <a:pt x="66492" y="168423"/>
                    <a:pt x="41516" y="232655"/>
                    <a:pt x="0" y="282663"/>
                  </a:cubicBezTo>
                  <a:cubicBezTo>
                    <a:pt x="19095" y="290097"/>
                    <a:pt x="42597" y="285986"/>
                    <a:pt x="56953" y="26587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790;p45">
              <a:extLst>
                <a:ext uri="{FF2B5EF4-FFF2-40B4-BE49-F238E27FC236}">
                  <a16:creationId xmlns:a16="http://schemas.microsoft.com/office/drawing/2014/main" id="{2BE69129-43F3-46FD-9B4F-4D6B8F2CBDD9}"/>
                </a:ext>
              </a:extLst>
            </p:cNvPr>
            <p:cNvSpPr/>
            <p:nvPr/>
          </p:nvSpPr>
          <p:spPr>
            <a:xfrm>
              <a:off x="7825400" y="1870589"/>
              <a:ext cx="333291" cy="333796"/>
            </a:xfrm>
            <a:custGeom>
              <a:avLst/>
              <a:gdLst/>
              <a:ahLst/>
              <a:cxnLst/>
              <a:rect l="l" t="t" r="r" b="b"/>
              <a:pathLst>
                <a:path w="333291" h="333796" extrusionOk="0">
                  <a:moveTo>
                    <a:pt x="333291" y="166756"/>
                  </a:moveTo>
                  <a:cubicBezTo>
                    <a:pt x="333291" y="259425"/>
                    <a:pt x="260248" y="332469"/>
                    <a:pt x="167578" y="332469"/>
                  </a:cubicBezTo>
                  <a:cubicBezTo>
                    <a:pt x="161787" y="332469"/>
                    <a:pt x="156063" y="334256"/>
                    <a:pt x="150422" y="333683"/>
                  </a:cubicBezTo>
                  <a:cubicBezTo>
                    <a:pt x="68658" y="325379"/>
                    <a:pt x="4248" y="258371"/>
                    <a:pt x="7" y="175471"/>
                  </a:cubicBezTo>
                  <a:cubicBezTo>
                    <a:pt x="-141" y="172584"/>
                    <a:pt x="2109" y="169679"/>
                    <a:pt x="2109" y="166756"/>
                  </a:cubicBezTo>
                  <a:cubicBezTo>
                    <a:pt x="2109" y="163832"/>
                    <a:pt x="-141" y="160927"/>
                    <a:pt x="7" y="158041"/>
                  </a:cubicBezTo>
                  <a:cubicBezTo>
                    <a:pt x="4186" y="76380"/>
                    <a:pt x="66745" y="10140"/>
                    <a:pt x="146767" y="241"/>
                  </a:cubicBezTo>
                  <a:cubicBezTo>
                    <a:pt x="153585" y="-603"/>
                    <a:pt x="160531" y="1042"/>
                    <a:pt x="167578" y="1042"/>
                  </a:cubicBezTo>
                  <a:cubicBezTo>
                    <a:pt x="260248" y="1042"/>
                    <a:pt x="333291" y="74086"/>
                    <a:pt x="333291" y="1667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791;p45">
              <a:extLst>
                <a:ext uri="{FF2B5EF4-FFF2-40B4-BE49-F238E27FC236}">
                  <a16:creationId xmlns:a16="http://schemas.microsoft.com/office/drawing/2014/main" id="{7B352923-CA36-491E-AB01-F705C1881259}"/>
                </a:ext>
              </a:extLst>
            </p:cNvPr>
            <p:cNvSpPr/>
            <p:nvPr/>
          </p:nvSpPr>
          <p:spPr>
            <a:xfrm>
              <a:off x="7825185" y="2028630"/>
              <a:ext cx="32891" cy="17430"/>
            </a:xfrm>
            <a:custGeom>
              <a:avLst/>
              <a:gdLst/>
              <a:ahLst/>
              <a:cxnLst/>
              <a:rect l="l" t="t" r="r" b="b"/>
              <a:pathLst>
                <a:path w="32891" h="17430" extrusionOk="0">
                  <a:moveTo>
                    <a:pt x="223" y="17430"/>
                  </a:moveTo>
                  <a:lnTo>
                    <a:pt x="24177" y="17430"/>
                  </a:lnTo>
                  <a:cubicBezTo>
                    <a:pt x="28990" y="17430"/>
                    <a:pt x="32892" y="13529"/>
                    <a:pt x="32892" y="8715"/>
                  </a:cubicBezTo>
                  <a:cubicBezTo>
                    <a:pt x="32892" y="3901"/>
                    <a:pt x="28990" y="0"/>
                    <a:pt x="24177" y="0"/>
                  </a:cubicBezTo>
                  <a:lnTo>
                    <a:pt x="223" y="0"/>
                  </a:lnTo>
                  <a:cubicBezTo>
                    <a:pt x="76" y="2886"/>
                    <a:pt x="0" y="5791"/>
                    <a:pt x="0" y="8715"/>
                  </a:cubicBezTo>
                  <a:cubicBezTo>
                    <a:pt x="0" y="11639"/>
                    <a:pt x="76" y="14544"/>
                    <a:pt x="223" y="17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792;p45">
              <a:extLst>
                <a:ext uri="{FF2B5EF4-FFF2-40B4-BE49-F238E27FC236}">
                  <a16:creationId xmlns:a16="http://schemas.microsoft.com/office/drawing/2014/main" id="{C76A8D39-B9BD-4B5D-A6B0-0A08492F5C77}"/>
                </a:ext>
              </a:extLst>
            </p:cNvPr>
            <p:cNvSpPr/>
            <p:nvPr/>
          </p:nvSpPr>
          <p:spPr>
            <a:xfrm>
              <a:off x="7972174" y="1869760"/>
              <a:ext cx="188377" cy="335185"/>
            </a:xfrm>
            <a:custGeom>
              <a:avLst/>
              <a:gdLst/>
              <a:ahLst/>
              <a:cxnLst/>
              <a:rect l="l" t="t" r="r" b="b"/>
              <a:pathLst>
                <a:path w="188377" h="335185" extrusionOk="0">
                  <a:moveTo>
                    <a:pt x="20804" y="953"/>
                  </a:moveTo>
                  <a:cubicBezTo>
                    <a:pt x="17880" y="953"/>
                    <a:pt x="14976" y="-126"/>
                    <a:pt x="12091" y="32"/>
                  </a:cubicBezTo>
                  <a:cubicBezTo>
                    <a:pt x="8021" y="255"/>
                    <a:pt x="3991" y="626"/>
                    <a:pt x="0" y="1121"/>
                  </a:cubicBezTo>
                  <a:cubicBezTo>
                    <a:pt x="82845" y="11375"/>
                    <a:pt x="146989" y="81965"/>
                    <a:pt x="146989" y="167585"/>
                  </a:cubicBezTo>
                  <a:cubicBezTo>
                    <a:pt x="146989" y="253205"/>
                    <a:pt x="82845" y="323795"/>
                    <a:pt x="0" y="334049"/>
                  </a:cubicBezTo>
                  <a:cubicBezTo>
                    <a:pt x="3991" y="334543"/>
                    <a:pt x="8021" y="334914"/>
                    <a:pt x="12091" y="335136"/>
                  </a:cubicBezTo>
                  <a:cubicBezTo>
                    <a:pt x="14976" y="335294"/>
                    <a:pt x="17880" y="334216"/>
                    <a:pt x="20804" y="334216"/>
                  </a:cubicBezTo>
                  <a:cubicBezTo>
                    <a:pt x="23610" y="334216"/>
                    <a:pt x="26397" y="335309"/>
                    <a:pt x="29169" y="335174"/>
                  </a:cubicBezTo>
                  <a:cubicBezTo>
                    <a:pt x="115065" y="330957"/>
                    <a:pt x="183983" y="262150"/>
                    <a:pt x="188376" y="176300"/>
                  </a:cubicBezTo>
                  <a:cubicBezTo>
                    <a:pt x="188523" y="173414"/>
                    <a:pt x="176978" y="170509"/>
                    <a:pt x="176978" y="167585"/>
                  </a:cubicBezTo>
                  <a:cubicBezTo>
                    <a:pt x="176978" y="164661"/>
                    <a:pt x="188523" y="161756"/>
                    <a:pt x="188376" y="158870"/>
                  </a:cubicBezTo>
                  <a:cubicBezTo>
                    <a:pt x="183989" y="73137"/>
                    <a:pt x="115252" y="4400"/>
                    <a:pt x="29520" y="14"/>
                  </a:cubicBezTo>
                  <a:cubicBezTo>
                    <a:pt x="26633" y="-134"/>
                    <a:pt x="23728" y="953"/>
                    <a:pt x="20804" y="953"/>
                  </a:cubicBezTo>
                  <a:close/>
                </a:path>
              </a:pathLst>
            </a:custGeom>
            <a:solidFill>
              <a:srgbClr val="001B24">
                <a:alpha val="63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793;p45">
              <a:extLst>
                <a:ext uri="{FF2B5EF4-FFF2-40B4-BE49-F238E27FC236}">
                  <a16:creationId xmlns:a16="http://schemas.microsoft.com/office/drawing/2014/main" id="{BD6156C6-890F-4F64-9E9D-4C96FF2ED123}"/>
                </a:ext>
              </a:extLst>
            </p:cNvPr>
            <p:cNvSpPr/>
            <p:nvPr/>
          </p:nvSpPr>
          <p:spPr>
            <a:xfrm>
              <a:off x="7984263" y="1871875"/>
              <a:ext cx="17430" cy="30567"/>
            </a:xfrm>
            <a:custGeom>
              <a:avLst/>
              <a:gdLst/>
              <a:ahLst/>
              <a:cxnLst/>
              <a:rect l="l" t="t" r="r" b="b"/>
              <a:pathLst>
                <a:path w="17430" h="30567" extrusionOk="0">
                  <a:moveTo>
                    <a:pt x="8715" y="0"/>
                  </a:moveTo>
                  <a:cubicBezTo>
                    <a:pt x="5791" y="0"/>
                    <a:pt x="2886" y="811"/>
                    <a:pt x="0" y="959"/>
                  </a:cubicBezTo>
                  <a:lnTo>
                    <a:pt x="0" y="21853"/>
                  </a:lnTo>
                  <a:cubicBezTo>
                    <a:pt x="0" y="26667"/>
                    <a:pt x="3902" y="30568"/>
                    <a:pt x="8715" y="30568"/>
                  </a:cubicBezTo>
                  <a:cubicBezTo>
                    <a:pt x="13528" y="30568"/>
                    <a:pt x="17430" y="26667"/>
                    <a:pt x="17430" y="21853"/>
                  </a:cubicBezTo>
                  <a:lnTo>
                    <a:pt x="17430" y="5414"/>
                  </a:lnTo>
                  <a:cubicBezTo>
                    <a:pt x="14544" y="5266"/>
                    <a:pt x="11639"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794;p45">
              <a:extLst>
                <a:ext uri="{FF2B5EF4-FFF2-40B4-BE49-F238E27FC236}">
                  <a16:creationId xmlns:a16="http://schemas.microsoft.com/office/drawing/2014/main" id="{AD47775F-8929-43DB-B834-A499BD3B4456}"/>
                </a:ext>
              </a:extLst>
            </p:cNvPr>
            <p:cNvSpPr/>
            <p:nvPr/>
          </p:nvSpPr>
          <p:spPr>
            <a:xfrm>
              <a:off x="7984263" y="1869552"/>
              <a:ext cx="17430" cy="7736"/>
            </a:xfrm>
            <a:custGeom>
              <a:avLst/>
              <a:gdLst/>
              <a:ahLst/>
              <a:cxnLst/>
              <a:rect l="l" t="t" r="r" b="b"/>
              <a:pathLst>
                <a:path w="17430" h="7736" extrusionOk="0">
                  <a:moveTo>
                    <a:pt x="17430" y="223"/>
                  </a:moveTo>
                  <a:lnTo>
                    <a:pt x="17430" y="7737"/>
                  </a:lnTo>
                  <a:cubicBezTo>
                    <a:pt x="11744" y="5952"/>
                    <a:pt x="5929" y="4461"/>
                    <a:pt x="0" y="3283"/>
                  </a:cubicBezTo>
                  <a:lnTo>
                    <a:pt x="0" y="223"/>
                  </a:lnTo>
                  <a:cubicBezTo>
                    <a:pt x="2886" y="76"/>
                    <a:pt x="5791" y="0"/>
                    <a:pt x="8715" y="0"/>
                  </a:cubicBezTo>
                  <a:cubicBezTo>
                    <a:pt x="11639" y="0"/>
                    <a:pt x="14544" y="76"/>
                    <a:pt x="17430" y="223"/>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795;p45">
              <a:extLst>
                <a:ext uri="{FF2B5EF4-FFF2-40B4-BE49-F238E27FC236}">
                  <a16:creationId xmlns:a16="http://schemas.microsoft.com/office/drawing/2014/main" id="{7542F7F8-1A97-4460-BAAD-0B5C2471BA35}"/>
                </a:ext>
              </a:extLst>
            </p:cNvPr>
            <p:cNvSpPr/>
            <p:nvPr/>
          </p:nvSpPr>
          <p:spPr>
            <a:xfrm>
              <a:off x="8127881" y="2028630"/>
              <a:ext cx="32891" cy="17430"/>
            </a:xfrm>
            <a:custGeom>
              <a:avLst/>
              <a:gdLst/>
              <a:ahLst/>
              <a:cxnLst/>
              <a:rect l="l" t="t" r="r" b="b"/>
              <a:pathLst>
                <a:path w="32891" h="17430" extrusionOk="0">
                  <a:moveTo>
                    <a:pt x="0" y="8715"/>
                  </a:moveTo>
                  <a:cubicBezTo>
                    <a:pt x="0" y="13529"/>
                    <a:pt x="3902" y="17430"/>
                    <a:pt x="8715" y="17430"/>
                  </a:cubicBezTo>
                  <a:lnTo>
                    <a:pt x="32669" y="17430"/>
                  </a:lnTo>
                  <a:cubicBezTo>
                    <a:pt x="32816" y="14544"/>
                    <a:pt x="32892" y="11639"/>
                    <a:pt x="32892" y="8715"/>
                  </a:cubicBezTo>
                  <a:cubicBezTo>
                    <a:pt x="32892" y="5791"/>
                    <a:pt x="32816" y="2886"/>
                    <a:pt x="32669" y="0"/>
                  </a:cubicBezTo>
                  <a:lnTo>
                    <a:pt x="8715" y="0"/>
                  </a:lnTo>
                  <a:cubicBezTo>
                    <a:pt x="3902" y="0"/>
                    <a:pt x="0" y="3901"/>
                    <a:pt x="0" y="8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796;p45">
              <a:extLst>
                <a:ext uri="{FF2B5EF4-FFF2-40B4-BE49-F238E27FC236}">
                  <a16:creationId xmlns:a16="http://schemas.microsoft.com/office/drawing/2014/main" id="{D800BE05-B824-4A74-8069-5BC13C220CD9}"/>
                </a:ext>
              </a:extLst>
            </p:cNvPr>
            <p:cNvSpPr/>
            <p:nvPr/>
          </p:nvSpPr>
          <p:spPr>
            <a:xfrm>
              <a:off x="7984263" y="2172248"/>
              <a:ext cx="17430" cy="30567"/>
            </a:xfrm>
            <a:custGeom>
              <a:avLst/>
              <a:gdLst/>
              <a:ahLst/>
              <a:cxnLst/>
              <a:rect l="l" t="t" r="r" b="b"/>
              <a:pathLst>
                <a:path w="17430" h="30567" extrusionOk="0">
                  <a:moveTo>
                    <a:pt x="8715" y="0"/>
                  </a:moveTo>
                  <a:cubicBezTo>
                    <a:pt x="3902" y="0"/>
                    <a:pt x="0" y="3901"/>
                    <a:pt x="0" y="8715"/>
                  </a:cubicBezTo>
                  <a:lnTo>
                    <a:pt x="0" y="29609"/>
                  </a:lnTo>
                  <a:cubicBezTo>
                    <a:pt x="2886" y="29757"/>
                    <a:pt x="5791" y="30568"/>
                    <a:pt x="8715" y="30568"/>
                  </a:cubicBezTo>
                  <a:cubicBezTo>
                    <a:pt x="11639" y="30568"/>
                    <a:pt x="14735" y="29023"/>
                    <a:pt x="17430" y="25155"/>
                  </a:cubicBezTo>
                  <a:lnTo>
                    <a:pt x="17430" y="8716"/>
                  </a:lnTo>
                  <a:cubicBezTo>
                    <a:pt x="17430" y="3901"/>
                    <a:pt x="13528"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797;p45">
              <a:extLst>
                <a:ext uri="{FF2B5EF4-FFF2-40B4-BE49-F238E27FC236}">
                  <a16:creationId xmlns:a16="http://schemas.microsoft.com/office/drawing/2014/main" id="{7786F1E2-9E2E-45D6-85BC-38E3BA9010F7}"/>
                </a:ext>
              </a:extLst>
            </p:cNvPr>
            <p:cNvSpPr/>
            <p:nvPr/>
          </p:nvSpPr>
          <p:spPr>
            <a:xfrm>
              <a:off x="7984263" y="2197401"/>
              <a:ext cx="17430" cy="7737"/>
            </a:xfrm>
            <a:custGeom>
              <a:avLst/>
              <a:gdLst/>
              <a:ahLst/>
              <a:cxnLst/>
              <a:rect l="l" t="t" r="r" b="b"/>
              <a:pathLst>
                <a:path w="17430" h="7737" extrusionOk="0">
                  <a:moveTo>
                    <a:pt x="17430" y="7514"/>
                  </a:moveTo>
                  <a:lnTo>
                    <a:pt x="17430" y="0"/>
                  </a:lnTo>
                  <a:cubicBezTo>
                    <a:pt x="11744" y="1785"/>
                    <a:pt x="5929" y="3276"/>
                    <a:pt x="0" y="4455"/>
                  </a:cubicBezTo>
                  <a:lnTo>
                    <a:pt x="0" y="7515"/>
                  </a:lnTo>
                  <a:cubicBezTo>
                    <a:pt x="2886" y="7662"/>
                    <a:pt x="5791" y="7738"/>
                    <a:pt x="8715" y="7738"/>
                  </a:cubicBezTo>
                  <a:cubicBezTo>
                    <a:pt x="11639" y="7738"/>
                    <a:pt x="14544" y="7661"/>
                    <a:pt x="17430" y="7514"/>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798;p45">
              <a:extLst>
                <a:ext uri="{FF2B5EF4-FFF2-40B4-BE49-F238E27FC236}">
                  <a16:creationId xmlns:a16="http://schemas.microsoft.com/office/drawing/2014/main" id="{6DA3E1E0-6B18-410E-A001-90464276350A}"/>
                </a:ext>
              </a:extLst>
            </p:cNvPr>
            <p:cNvSpPr/>
            <p:nvPr/>
          </p:nvSpPr>
          <p:spPr>
            <a:xfrm>
              <a:off x="7984263" y="1924732"/>
              <a:ext cx="17430" cy="121328"/>
            </a:xfrm>
            <a:custGeom>
              <a:avLst/>
              <a:gdLst/>
              <a:ahLst/>
              <a:cxnLst/>
              <a:rect l="l" t="t" r="r" b="b"/>
              <a:pathLst>
                <a:path w="17430" h="121328" extrusionOk="0">
                  <a:moveTo>
                    <a:pt x="8715" y="121328"/>
                  </a:moveTo>
                  <a:cubicBezTo>
                    <a:pt x="3902" y="121328"/>
                    <a:pt x="0" y="117427"/>
                    <a:pt x="0" y="112613"/>
                  </a:cubicBezTo>
                  <a:lnTo>
                    <a:pt x="0" y="8715"/>
                  </a:lnTo>
                  <a:cubicBezTo>
                    <a:pt x="0" y="3901"/>
                    <a:pt x="3902" y="0"/>
                    <a:pt x="8715" y="0"/>
                  </a:cubicBezTo>
                  <a:cubicBezTo>
                    <a:pt x="13528" y="0"/>
                    <a:pt x="17430" y="3901"/>
                    <a:pt x="17430" y="8715"/>
                  </a:cubicBezTo>
                  <a:lnTo>
                    <a:pt x="17430" y="112613"/>
                  </a:lnTo>
                  <a:cubicBezTo>
                    <a:pt x="17430" y="117427"/>
                    <a:pt x="13528" y="121328"/>
                    <a:pt x="8715" y="1213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799;p45">
              <a:extLst>
                <a:ext uri="{FF2B5EF4-FFF2-40B4-BE49-F238E27FC236}">
                  <a16:creationId xmlns:a16="http://schemas.microsoft.com/office/drawing/2014/main" id="{25CFFA8F-EA2C-4CF9-927B-149A5E682FD7}"/>
                </a:ext>
              </a:extLst>
            </p:cNvPr>
            <p:cNvSpPr/>
            <p:nvPr/>
          </p:nvSpPr>
          <p:spPr>
            <a:xfrm>
              <a:off x="7984263" y="1976385"/>
              <a:ext cx="69675" cy="69674"/>
            </a:xfrm>
            <a:custGeom>
              <a:avLst/>
              <a:gdLst/>
              <a:ahLst/>
              <a:cxnLst/>
              <a:rect l="l" t="t" r="r" b="b"/>
              <a:pathLst>
                <a:path w="69675" h="69674" extrusionOk="0">
                  <a:moveTo>
                    <a:pt x="8715" y="69675"/>
                  </a:moveTo>
                  <a:cubicBezTo>
                    <a:pt x="6485" y="69675"/>
                    <a:pt x="4254" y="68824"/>
                    <a:pt x="2553" y="67123"/>
                  </a:cubicBezTo>
                  <a:cubicBezTo>
                    <a:pt x="-851" y="63718"/>
                    <a:pt x="-851" y="58201"/>
                    <a:pt x="2553" y="54798"/>
                  </a:cubicBezTo>
                  <a:lnTo>
                    <a:pt x="54799" y="2552"/>
                  </a:lnTo>
                  <a:cubicBezTo>
                    <a:pt x="58202" y="-851"/>
                    <a:pt x="63720" y="-851"/>
                    <a:pt x="67123" y="2552"/>
                  </a:cubicBezTo>
                  <a:cubicBezTo>
                    <a:pt x="70526" y="5956"/>
                    <a:pt x="70526" y="11474"/>
                    <a:pt x="67123" y="14877"/>
                  </a:cubicBezTo>
                  <a:lnTo>
                    <a:pt x="14877" y="67123"/>
                  </a:lnTo>
                  <a:cubicBezTo>
                    <a:pt x="13176" y="68824"/>
                    <a:pt x="10945" y="69675"/>
                    <a:pt x="8715" y="6967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800;p45">
              <a:extLst>
                <a:ext uri="{FF2B5EF4-FFF2-40B4-BE49-F238E27FC236}">
                  <a16:creationId xmlns:a16="http://schemas.microsoft.com/office/drawing/2014/main" id="{27E1CFB0-317A-4197-8A0B-89A31129F70A}"/>
                </a:ext>
              </a:extLst>
            </p:cNvPr>
            <p:cNvSpPr/>
            <p:nvPr/>
          </p:nvSpPr>
          <p:spPr>
            <a:xfrm>
              <a:off x="7971257" y="2016646"/>
              <a:ext cx="41118" cy="41513"/>
            </a:xfrm>
            <a:custGeom>
              <a:avLst/>
              <a:gdLst/>
              <a:ahLst/>
              <a:cxnLst/>
              <a:rect l="l" t="t" r="r" b="b"/>
              <a:pathLst>
                <a:path w="41118" h="41513" extrusionOk="0">
                  <a:moveTo>
                    <a:pt x="41119" y="20699"/>
                  </a:moveTo>
                  <a:cubicBezTo>
                    <a:pt x="41119" y="32696"/>
                    <a:pt x="33718" y="41258"/>
                    <a:pt x="21721" y="41258"/>
                  </a:cubicBezTo>
                  <a:cubicBezTo>
                    <a:pt x="19061" y="41258"/>
                    <a:pt x="16514" y="41943"/>
                    <a:pt x="14159" y="41068"/>
                  </a:cubicBezTo>
                  <a:cubicBezTo>
                    <a:pt x="5891" y="37997"/>
                    <a:pt x="0" y="30036"/>
                    <a:pt x="0" y="20699"/>
                  </a:cubicBezTo>
                  <a:cubicBezTo>
                    <a:pt x="0" y="11702"/>
                    <a:pt x="5471" y="3982"/>
                    <a:pt x="13267" y="685"/>
                  </a:cubicBezTo>
                  <a:cubicBezTo>
                    <a:pt x="15865" y="-415"/>
                    <a:pt x="18722" y="140"/>
                    <a:pt x="21721" y="140"/>
                  </a:cubicBezTo>
                  <a:cubicBezTo>
                    <a:pt x="33718" y="140"/>
                    <a:pt x="41119" y="8703"/>
                    <a:pt x="41119" y="20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801;p45">
              <a:extLst>
                <a:ext uri="{FF2B5EF4-FFF2-40B4-BE49-F238E27FC236}">
                  <a16:creationId xmlns:a16="http://schemas.microsoft.com/office/drawing/2014/main" id="{F488825B-A270-4A4E-BD49-9B10C7A75427}"/>
                </a:ext>
              </a:extLst>
            </p:cNvPr>
            <p:cNvSpPr/>
            <p:nvPr/>
          </p:nvSpPr>
          <p:spPr>
            <a:xfrm>
              <a:off x="7985425" y="2015624"/>
              <a:ext cx="29274" cy="43442"/>
            </a:xfrm>
            <a:custGeom>
              <a:avLst/>
              <a:gdLst/>
              <a:ahLst/>
              <a:cxnLst/>
              <a:rect l="l" t="t" r="r" b="b"/>
              <a:pathLst>
                <a:path w="29274" h="43442" extrusionOk="0">
                  <a:moveTo>
                    <a:pt x="7553" y="0"/>
                  </a:moveTo>
                  <a:cubicBezTo>
                    <a:pt x="4893" y="0"/>
                    <a:pt x="2355" y="502"/>
                    <a:pt x="0" y="1377"/>
                  </a:cubicBezTo>
                  <a:cubicBezTo>
                    <a:pt x="8266" y="4448"/>
                    <a:pt x="14168" y="12385"/>
                    <a:pt x="14168" y="21721"/>
                  </a:cubicBezTo>
                  <a:cubicBezTo>
                    <a:pt x="14168" y="31058"/>
                    <a:pt x="8266" y="38994"/>
                    <a:pt x="0" y="42066"/>
                  </a:cubicBezTo>
                  <a:cubicBezTo>
                    <a:pt x="2355" y="42941"/>
                    <a:pt x="4893" y="43443"/>
                    <a:pt x="7553" y="43443"/>
                  </a:cubicBezTo>
                  <a:cubicBezTo>
                    <a:pt x="19550" y="43443"/>
                    <a:pt x="29274" y="33718"/>
                    <a:pt x="29274" y="21721"/>
                  </a:cubicBezTo>
                  <a:cubicBezTo>
                    <a:pt x="29274" y="9725"/>
                    <a:pt x="19550" y="0"/>
                    <a:pt x="755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3323;p45">
            <a:extLst>
              <a:ext uri="{FF2B5EF4-FFF2-40B4-BE49-F238E27FC236}">
                <a16:creationId xmlns:a16="http://schemas.microsoft.com/office/drawing/2014/main" id="{653ED94C-410C-4536-94B5-50B33E1D2179}"/>
              </a:ext>
            </a:extLst>
          </p:cNvPr>
          <p:cNvGrpSpPr/>
          <p:nvPr/>
        </p:nvGrpSpPr>
        <p:grpSpPr>
          <a:xfrm>
            <a:off x="5982003" y="1604366"/>
            <a:ext cx="1458712" cy="1331894"/>
            <a:chOff x="5823285" y="2601077"/>
            <a:chExt cx="577514" cy="516855"/>
          </a:xfrm>
        </p:grpSpPr>
        <p:sp>
          <p:nvSpPr>
            <p:cNvPr id="85" name="Google Shape;3324;p45">
              <a:extLst>
                <a:ext uri="{FF2B5EF4-FFF2-40B4-BE49-F238E27FC236}">
                  <a16:creationId xmlns:a16="http://schemas.microsoft.com/office/drawing/2014/main" id="{5FC54393-3479-4EBA-8EF7-76D2D6D04B75}"/>
                </a:ext>
              </a:extLst>
            </p:cNvPr>
            <p:cNvSpPr/>
            <p:nvPr/>
          </p:nvSpPr>
          <p:spPr>
            <a:xfrm>
              <a:off x="5967824" y="2601077"/>
              <a:ext cx="276814" cy="276674"/>
            </a:xfrm>
            <a:custGeom>
              <a:avLst/>
              <a:gdLst/>
              <a:ahLst/>
              <a:cxnLst/>
              <a:rect l="l" t="t" r="r" b="b"/>
              <a:pathLst>
                <a:path w="276814" h="276674" extrusionOk="0">
                  <a:moveTo>
                    <a:pt x="276814" y="138337"/>
                  </a:moveTo>
                  <a:cubicBezTo>
                    <a:pt x="276814" y="153237"/>
                    <a:pt x="262553" y="165701"/>
                    <a:pt x="258188" y="179146"/>
                  </a:cubicBezTo>
                  <a:cubicBezTo>
                    <a:pt x="253664" y="193079"/>
                    <a:pt x="257718" y="211516"/>
                    <a:pt x="249277" y="223114"/>
                  </a:cubicBezTo>
                  <a:cubicBezTo>
                    <a:pt x="240752" y="234828"/>
                    <a:pt x="233529" y="234304"/>
                    <a:pt x="221815" y="242829"/>
                  </a:cubicBezTo>
                  <a:cubicBezTo>
                    <a:pt x="210217" y="251270"/>
                    <a:pt x="202728" y="268683"/>
                    <a:pt x="188794" y="273208"/>
                  </a:cubicBezTo>
                  <a:cubicBezTo>
                    <a:pt x="179923" y="276088"/>
                    <a:pt x="169838" y="275238"/>
                    <a:pt x="159723" y="272744"/>
                  </a:cubicBezTo>
                  <a:cubicBezTo>
                    <a:pt x="154508" y="271459"/>
                    <a:pt x="149286" y="270354"/>
                    <a:pt x="144217" y="270354"/>
                  </a:cubicBezTo>
                  <a:cubicBezTo>
                    <a:pt x="129318" y="270354"/>
                    <a:pt x="113086" y="279897"/>
                    <a:pt x="99642" y="275532"/>
                  </a:cubicBezTo>
                  <a:cubicBezTo>
                    <a:pt x="85708" y="271008"/>
                    <a:pt x="78219" y="253594"/>
                    <a:pt x="66620" y="245153"/>
                  </a:cubicBezTo>
                  <a:cubicBezTo>
                    <a:pt x="54906" y="236628"/>
                    <a:pt x="36062" y="234828"/>
                    <a:pt x="27537" y="223114"/>
                  </a:cubicBezTo>
                  <a:cubicBezTo>
                    <a:pt x="19096" y="211516"/>
                    <a:pt x="23152" y="193079"/>
                    <a:pt x="18627" y="179146"/>
                  </a:cubicBezTo>
                  <a:cubicBezTo>
                    <a:pt x="14261" y="165701"/>
                    <a:pt x="0" y="153237"/>
                    <a:pt x="0" y="138337"/>
                  </a:cubicBezTo>
                  <a:cubicBezTo>
                    <a:pt x="0" y="123438"/>
                    <a:pt x="14261" y="110973"/>
                    <a:pt x="18627" y="97529"/>
                  </a:cubicBezTo>
                  <a:cubicBezTo>
                    <a:pt x="23152" y="83596"/>
                    <a:pt x="19096" y="65159"/>
                    <a:pt x="27537" y="53561"/>
                  </a:cubicBezTo>
                  <a:cubicBezTo>
                    <a:pt x="36063" y="41847"/>
                    <a:pt x="54906" y="40047"/>
                    <a:pt x="66620" y="31522"/>
                  </a:cubicBezTo>
                  <a:cubicBezTo>
                    <a:pt x="78218" y="23081"/>
                    <a:pt x="85707" y="5668"/>
                    <a:pt x="99641" y="1143"/>
                  </a:cubicBezTo>
                  <a:cubicBezTo>
                    <a:pt x="113085" y="-3222"/>
                    <a:pt x="129317" y="6321"/>
                    <a:pt x="144217" y="6321"/>
                  </a:cubicBezTo>
                  <a:cubicBezTo>
                    <a:pt x="149286" y="6321"/>
                    <a:pt x="154508" y="5217"/>
                    <a:pt x="159723" y="3931"/>
                  </a:cubicBezTo>
                  <a:cubicBezTo>
                    <a:pt x="169838" y="1437"/>
                    <a:pt x="179922" y="9883"/>
                    <a:pt x="188793" y="12763"/>
                  </a:cubicBezTo>
                  <a:cubicBezTo>
                    <a:pt x="202726" y="17287"/>
                    <a:pt x="210215" y="34701"/>
                    <a:pt x="221815" y="43142"/>
                  </a:cubicBezTo>
                  <a:cubicBezTo>
                    <a:pt x="233529" y="51667"/>
                    <a:pt x="240753" y="41847"/>
                    <a:pt x="249277" y="53561"/>
                  </a:cubicBezTo>
                  <a:cubicBezTo>
                    <a:pt x="257718" y="65159"/>
                    <a:pt x="253663" y="83596"/>
                    <a:pt x="258188" y="97529"/>
                  </a:cubicBezTo>
                  <a:cubicBezTo>
                    <a:pt x="262553" y="110973"/>
                    <a:pt x="276814" y="123438"/>
                    <a:pt x="276814" y="1383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 name="Google Shape;3325;p45">
              <a:extLst>
                <a:ext uri="{FF2B5EF4-FFF2-40B4-BE49-F238E27FC236}">
                  <a16:creationId xmlns:a16="http://schemas.microsoft.com/office/drawing/2014/main" id="{3659D55B-5464-4F91-985D-94495714DE48}"/>
                </a:ext>
              </a:extLst>
            </p:cNvPr>
            <p:cNvGrpSpPr/>
            <p:nvPr/>
          </p:nvGrpSpPr>
          <p:grpSpPr>
            <a:xfrm>
              <a:off x="6055322" y="2684353"/>
              <a:ext cx="122153" cy="84824"/>
              <a:chOff x="6055322" y="2684353"/>
              <a:chExt cx="122153" cy="84824"/>
            </a:xfrm>
          </p:grpSpPr>
          <p:sp>
            <p:nvSpPr>
              <p:cNvPr id="100" name="Google Shape;3326;p45">
                <a:extLst>
                  <a:ext uri="{FF2B5EF4-FFF2-40B4-BE49-F238E27FC236}">
                    <a16:creationId xmlns:a16="http://schemas.microsoft.com/office/drawing/2014/main" id="{8F628D21-37B5-47A4-8CB4-447B9A793A53}"/>
                  </a:ext>
                </a:extLst>
              </p:cNvPr>
              <p:cNvSpPr/>
              <p:nvPr/>
            </p:nvSpPr>
            <p:spPr>
              <a:xfrm>
                <a:off x="6055322" y="268435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327;p45">
                <a:extLst>
                  <a:ext uri="{FF2B5EF4-FFF2-40B4-BE49-F238E27FC236}">
                    <a16:creationId xmlns:a16="http://schemas.microsoft.com/office/drawing/2014/main" id="{E8DA046D-9D70-467B-AAAF-A738238D8EBE}"/>
                  </a:ext>
                </a:extLst>
              </p:cNvPr>
              <p:cNvSpPr/>
              <p:nvPr/>
            </p:nvSpPr>
            <p:spPr>
              <a:xfrm>
                <a:off x="6160045" y="270178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328;p45">
                <a:extLst>
                  <a:ext uri="{FF2B5EF4-FFF2-40B4-BE49-F238E27FC236}">
                    <a16:creationId xmlns:a16="http://schemas.microsoft.com/office/drawing/2014/main" id="{ABE760AE-56A2-469E-94C2-453EB6D4F475}"/>
                  </a:ext>
                </a:extLst>
              </p:cNvPr>
              <p:cNvSpPr/>
              <p:nvPr/>
            </p:nvSpPr>
            <p:spPr>
              <a:xfrm>
                <a:off x="6091707" y="2751747"/>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8"/>
                      <a:pt x="13528"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3329;p45">
              <a:extLst>
                <a:ext uri="{FF2B5EF4-FFF2-40B4-BE49-F238E27FC236}">
                  <a16:creationId xmlns:a16="http://schemas.microsoft.com/office/drawing/2014/main" id="{23F842C1-DAF0-4DF6-89B5-03D203FA41D6}"/>
                </a:ext>
              </a:extLst>
            </p:cNvPr>
            <p:cNvSpPr/>
            <p:nvPr/>
          </p:nvSpPr>
          <p:spPr>
            <a:xfrm>
              <a:off x="6127548" y="2601077"/>
              <a:ext cx="128711" cy="276674"/>
            </a:xfrm>
            <a:custGeom>
              <a:avLst/>
              <a:gdLst/>
              <a:ahLst/>
              <a:cxnLst/>
              <a:rect l="l" t="t" r="r" b="b"/>
              <a:pathLst>
                <a:path w="128711" h="276674" extrusionOk="0">
                  <a:moveTo>
                    <a:pt x="110085" y="97529"/>
                  </a:moveTo>
                  <a:cubicBezTo>
                    <a:pt x="105560" y="83596"/>
                    <a:pt x="109615" y="65159"/>
                    <a:pt x="101174" y="53561"/>
                  </a:cubicBezTo>
                  <a:cubicBezTo>
                    <a:pt x="92649" y="41847"/>
                    <a:pt x="73806" y="40047"/>
                    <a:pt x="62092" y="31522"/>
                  </a:cubicBezTo>
                  <a:cubicBezTo>
                    <a:pt x="50494" y="23081"/>
                    <a:pt x="43005" y="5667"/>
                    <a:pt x="29070" y="1143"/>
                  </a:cubicBezTo>
                  <a:cubicBezTo>
                    <a:pt x="20199" y="-1737"/>
                    <a:pt x="10114" y="1437"/>
                    <a:pt x="0" y="3931"/>
                  </a:cubicBezTo>
                  <a:cubicBezTo>
                    <a:pt x="10446" y="10628"/>
                    <a:pt x="17349" y="24330"/>
                    <a:pt x="27232" y="31522"/>
                  </a:cubicBezTo>
                  <a:cubicBezTo>
                    <a:pt x="38946" y="40047"/>
                    <a:pt x="57790" y="41847"/>
                    <a:pt x="66314" y="53561"/>
                  </a:cubicBezTo>
                  <a:cubicBezTo>
                    <a:pt x="74755" y="65159"/>
                    <a:pt x="70700" y="83596"/>
                    <a:pt x="75225" y="97529"/>
                  </a:cubicBezTo>
                  <a:cubicBezTo>
                    <a:pt x="79590" y="110974"/>
                    <a:pt x="93851" y="123438"/>
                    <a:pt x="93851" y="138338"/>
                  </a:cubicBezTo>
                  <a:cubicBezTo>
                    <a:pt x="93851" y="153237"/>
                    <a:pt x="79590" y="165702"/>
                    <a:pt x="75225" y="179146"/>
                  </a:cubicBezTo>
                  <a:cubicBezTo>
                    <a:pt x="70701" y="193079"/>
                    <a:pt x="74755" y="211516"/>
                    <a:pt x="66314" y="223114"/>
                  </a:cubicBezTo>
                  <a:cubicBezTo>
                    <a:pt x="57789" y="234828"/>
                    <a:pt x="38946" y="236628"/>
                    <a:pt x="27232" y="245153"/>
                  </a:cubicBezTo>
                  <a:cubicBezTo>
                    <a:pt x="17349" y="252346"/>
                    <a:pt x="10446" y="266049"/>
                    <a:pt x="0" y="272744"/>
                  </a:cubicBezTo>
                  <a:cubicBezTo>
                    <a:pt x="10115" y="275238"/>
                    <a:pt x="20199" y="278411"/>
                    <a:pt x="29071" y="275532"/>
                  </a:cubicBezTo>
                  <a:cubicBezTo>
                    <a:pt x="43005" y="271007"/>
                    <a:pt x="50494" y="253594"/>
                    <a:pt x="62092" y="245153"/>
                  </a:cubicBezTo>
                  <a:cubicBezTo>
                    <a:pt x="73806" y="236628"/>
                    <a:pt x="92650" y="234828"/>
                    <a:pt x="101174" y="223114"/>
                  </a:cubicBezTo>
                  <a:cubicBezTo>
                    <a:pt x="109615" y="211516"/>
                    <a:pt x="105560" y="193079"/>
                    <a:pt x="110085" y="179146"/>
                  </a:cubicBezTo>
                  <a:cubicBezTo>
                    <a:pt x="114450" y="165702"/>
                    <a:pt x="128711" y="153238"/>
                    <a:pt x="128711" y="138338"/>
                  </a:cubicBezTo>
                  <a:cubicBezTo>
                    <a:pt x="128710" y="123438"/>
                    <a:pt x="114449" y="110974"/>
                    <a:pt x="110085" y="975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330;p45">
              <a:extLst>
                <a:ext uri="{FF2B5EF4-FFF2-40B4-BE49-F238E27FC236}">
                  <a16:creationId xmlns:a16="http://schemas.microsoft.com/office/drawing/2014/main" id="{26A63871-0AD7-4C0A-9520-160FB8C893DD}"/>
                </a:ext>
              </a:extLst>
            </p:cNvPr>
            <p:cNvSpPr/>
            <p:nvPr/>
          </p:nvSpPr>
          <p:spPr>
            <a:xfrm>
              <a:off x="6080166" y="2821456"/>
              <a:ext cx="63752" cy="245850"/>
            </a:xfrm>
            <a:custGeom>
              <a:avLst/>
              <a:gdLst/>
              <a:ahLst/>
              <a:cxnLst/>
              <a:rect l="l" t="t" r="r" b="b"/>
              <a:pathLst>
                <a:path w="63752" h="245850" extrusionOk="0">
                  <a:moveTo>
                    <a:pt x="63752" y="234231"/>
                  </a:moveTo>
                  <a:lnTo>
                    <a:pt x="31876" y="245851"/>
                  </a:lnTo>
                  <a:lnTo>
                    <a:pt x="0" y="234231"/>
                  </a:lnTo>
                  <a:lnTo>
                    <a:pt x="10396" y="19303"/>
                  </a:lnTo>
                  <a:cubicBezTo>
                    <a:pt x="10743" y="12142"/>
                    <a:pt x="14565" y="5938"/>
                    <a:pt x="20184" y="2291"/>
                  </a:cubicBezTo>
                  <a:cubicBezTo>
                    <a:pt x="23555" y="105"/>
                    <a:pt x="27573" y="0"/>
                    <a:pt x="31876" y="0"/>
                  </a:cubicBezTo>
                  <a:cubicBezTo>
                    <a:pt x="43348" y="0"/>
                    <a:pt x="51639" y="7845"/>
                    <a:pt x="52194" y="19303"/>
                  </a:cubicBezTo>
                  <a:lnTo>
                    <a:pt x="62590" y="2342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331;p45">
              <a:extLst>
                <a:ext uri="{FF2B5EF4-FFF2-40B4-BE49-F238E27FC236}">
                  <a16:creationId xmlns:a16="http://schemas.microsoft.com/office/drawing/2014/main" id="{10F43537-864A-4089-BBCD-B496D9679271}"/>
                </a:ext>
              </a:extLst>
            </p:cNvPr>
            <p:cNvSpPr/>
            <p:nvPr/>
          </p:nvSpPr>
          <p:spPr>
            <a:xfrm>
              <a:off x="6100422" y="2820294"/>
              <a:ext cx="43496" cy="247012"/>
            </a:xfrm>
            <a:custGeom>
              <a:avLst/>
              <a:gdLst/>
              <a:ahLst/>
              <a:cxnLst/>
              <a:rect l="l" t="t" r="r" b="b"/>
              <a:pathLst>
                <a:path w="43496" h="247012" extrusionOk="0">
                  <a:moveTo>
                    <a:pt x="33100" y="20465"/>
                  </a:moveTo>
                  <a:cubicBezTo>
                    <a:pt x="32545" y="9006"/>
                    <a:pt x="23092" y="0"/>
                    <a:pt x="11620" y="0"/>
                  </a:cubicBezTo>
                  <a:cubicBezTo>
                    <a:pt x="7347" y="0"/>
                    <a:pt x="3357" y="1253"/>
                    <a:pt x="0" y="3412"/>
                  </a:cubicBezTo>
                  <a:cubicBezTo>
                    <a:pt x="5657" y="7051"/>
                    <a:pt x="9511" y="13274"/>
                    <a:pt x="9860" y="20465"/>
                  </a:cubicBezTo>
                  <a:lnTo>
                    <a:pt x="20256" y="235393"/>
                  </a:lnTo>
                  <a:lnTo>
                    <a:pt x="27126" y="247013"/>
                  </a:lnTo>
                  <a:lnTo>
                    <a:pt x="43496" y="2353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332;p45">
              <a:extLst>
                <a:ext uri="{FF2B5EF4-FFF2-40B4-BE49-F238E27FC236}">
                  <a16:creationId xmlns:a16="http://schemas.microsoft.com/office/drawing/2014/main" id="{0D9BDFC6-5A94-4AC2-B078-C00BF44D6044}"/>
                </a:ext>
              </a:extLst>
            </p:cNvPr>
            <p:cNvSpPr/>
            <p:nvPr/>
          </p:nvSpPr>
          <p:spPr>
            <a:xfrm>
              <a:off x="5911523" y="2950302"/>
              <a:ext cx="52132" cy="117005"/>
            </a:xfrm>
            <a:custGeom>
              <a:avLst/>
              <a:gdLst/>
              <a:ahLst/>
              <a:cxnLst/>
              <a:rect l="l" t="t" r="r" b="b"/>
              <a:pathLst>
                <a:path w="52132" h="117005" extrusionOk="0">
                  <a:moveTo>
                    <a:pt x="5417" y="5495"/>
                  </a:moveTo>
                  <a:lnTo>
                    <a:pt x="0" y="105385"/>
                  </a:lnTo>
                  <a:lnTo>
                    <a:pt x="24333" y="117005"/>
                  </a:lnTo>
                  <a:lnTo>
                    <a:pt x="52132" y="105385"/>
                  </a:lnTo>
                  <a:lnTo>
                    <a:pt x="46714" y="5495"/>
                  </a:lnTo>
                  <a:cubicBezTo>
                    <a:pt x="46546" y="2413"/>
                    <a:pt x="43999" y="0"/>
                    <a:pt x="40912" y="0"/>
                  </a:cubicBezTo>
                  <a:lnTo>
                    <a:pt x="11219" y="0"/>
                  </a:lnTo>
                  <a:cubicBezTo>
                    <a:pt x="8133" y="0"/>
                    <a:pt x="5585" y="2413"/>
                    <a:pt x="5417"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333;p45">
              <a:extLst>
                <a:ext uri="{FF2B5EF4-FFF2-40B4-BE49-F238E27FC236}">
                  <a16:creationId xmlns:a16="http://schemas.microsoft.com/office/drawing/2014/main" id="{81827EB9-77F6-4086-827D-47C76235EEC9}"/>
                </a:ext>
              </a:extLst>
            </p:cNvPr>
            <p:cNvSpPr/>
            <p:nvPr/>
          </p:nvSpPr>
          <p:spPr>
            <a:xfrm>
              <a:off x="5940815" y="2950302"/>
              <a:ext cx="34460" cy="117005"/>
            </a:xfrm>
            <a:custGeom>
              <a:avLst/>
              <a:gdLst/>
              <a:ahLst/>
              <a:cxnLst/>
              <a:rect l="l" t="t" r="r" b="b"/>
              <a:pathLst>
                <a:path w="34460" h="117005" extrusionOk="0">
                  <a:moveTo>
                    <a:pt x="29042" y="5495"/>
                  </a:moveTo>
                  <a:cubicBezTo>
                    <a:pt x="28875" y="2413"/>
                    <a:pt x="26327" y="0"/>
                    <a:pt x="23240" y="0"/>
                  </a:cubicBezTo>
                  <a:lnTo>
                    <a:pt x="0" y="0"/>
                  </a:lnTo>
                  <a:cubicBezTo>
                    <a:pt x="3086" y="0"/>
                    <a:pt x="5635" y="2413"/>
                    <a:pt x="5802" y="5495"/>
                  </a:cubicBezTo>
                  <a:lnTo>
                    <a:pt x="11220" y="105385"/>
                  </a:lnTo>
                  <a:lnTo>
                    <a:pt x="22840"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334;p45">
              <a:extLst>
                <a:ext uri="{FF2B5EF4-FFF2-40B4-BE49-F238E27FC236}">
                  <a16:creationId xmlns:a16="http://schemas.microsoft.com/office/drawing/2014/main" id="{3AFC9CEC-ABA7-4720-A28C-5C9BA3266399}"/>
                </a:ext>
              </a:extLst>
            </p:cNvPr>
            <p:cNvSpPr/>
            <p:nvPr/>
          </p:nvSpPr>
          <p:spPr>
            <a:xfrm>
              <a:off x="6248808" y="2950302"/>
              <a:ext cx="52132" cy="117005"/>
            </a:xfrm>
            <a:custGeom>
              <a:avLst/>
              <a:gdLst/>
              <a:ahLst/>
              <a:cxnLst/>
              <a:rect l="l" t="t" r="r" b="b"/>
              <a:pathLst>
                <a:path w="52132" h="117005" extrusionOk="0">
                  <a:moveTo>
                    <a:pt x="5418" y="5495"/>
                  </a:moveTo>
                  <a:lnTo>
                    <a:pt x="0" y="105385"/>
                  </a:lnTo>
                  <a:lnTo>
                    <a:pt x="31876" y="117005"/>
                  </a:lnTo>
                  <a:lnTo>
                    <a:pt x="52132" y="105385"/>
                  </a:lnTo>
                  <a:lnTo>
                    <a:pt x="46714" y="5495"/>
                  </a:lnTo>
                  <a:cubicBezTo>
                    <a:pt x="46546" y="2413"/>
                    <a:pt x="43998" y="0"/>
                    <a:pt x="40912" y="0"/>
                  </a:cubicBezTo>
                  <a:lnTo>
                    <a:pt x="11218" y="0"/>
                  </a:lnTo>
                  <a:cubicBezTo>
                    <a:pt x="8133" y="0"/>
                    <a:pt x="5585" y="2413"/>
                    <a:pt x="5418"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335;p45">
              <a:extLst>
                <a:ext uri="{FF2B5EF4-FFF2-40B4-BE49-F238E27FC236}">
                  <a16:creationId xmlns:a16="http://schemas.microsoft.com/office/drawing/2014/main" id="{1937A9B4-8A53-4BFC-94D1-66B199383A7A}"/>
                </a:ext>
              </a:extLst>
            </p:cNvPr>
            <p:cNvSpPr/>
            <p:nvPr/>
          </p:nvSpPr>
          <p:spPr>
            <a:xfrm>
              <a:off x="6278101" y="2950302"/>
              <a:ext cx="34460" cy="117005"/>
            </a:xfrm>
            <a:custGeom>
              <a:avLst/>
              <a:gdLst/>
              <a:ahLst/>
              <a:cxnLst/>
              <a:rect l="l" t="t" r="r" b="b"/>
              <a:pathLst>
                <a:path w="34460" h="117005" extrusionOk="0">
                  <a:moveTo>
                    <a:pt x="29042" y="5495"/>
                  </a:moveTo>
                  <a:cubicBezTo>
                    <a:pt x="28875" y="2413"/>
                    <a:pt x="26326" y="0"/>
                    <a:pt x="23240" y="0"/>
                  </a:cubicBezTo>
                  <a:lnTo>
                    <a:pt x="0" y="0"/>
                  </a:lnTo>
                  <a:cubicBezTo>
                    <a:pt x="3086" y="0"/>
                    <a:pt x="5635" y="2413"/>
                    <a:pt x="5802" y="5495"/>
                  </a:cubicBezTo>
                  <a:lnTo>
                    <a:pt x="11220" y="105385"/>
                  </a:lnTo>
                  <a:lnTo>
                    <a:pt x="22452"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336;p45">
              <a:extLst>
                <a:ext uri="{FF2B5EF4-FFF2-40B4-BE49-F238E27FC236}">
                  <a16:creationId xmlns:a16="http://schemas.microsoft.com/office/drawing/2014/main" id="{E0E43A1B-4B42-436B-9A6C-30C83A03BEBB}"/>
                </a:ext>
              </a:extLst>
            </p:cNvPr>
            <p:cNvSpPr/>
            <p:nvPr/>
          </p:nvSpPr>
          <p:spPr>
            <a:xfrm>
              <a:off x="6168760"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337;p45">
              <a:extLst>
                <a:ext uri="{FF2B5EF4-FFF2-40B4-BE49-F238E27FC236}">
                  <a16:creationId xmlns:a16="http://schemas.microsoft.com/office/drawing/2014/main" id="{98C311D7-499F-4AB5-88BC-311D4BE3E1A9}"/>
                </a:ext>
              </a:extLst>
            </p:cNvPr>
            <p:cNvSpPr/>
            <p:nvPr/>
          </p:nvSpPr>
          <p:spPr>
            <a:xfrm>
              <a:off x="6204849"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3338;p45">
              <a:extLst>
                <a:ext uri="{FF2B5EF4-FFF2-40B4-BE49-F238E27FC236}">
                  <a16:creationId xmlns:a16="http://schemas.microsoft.com/office/drawing/2014/main" id="{C8F84629-FF17-4DEF-A7B2-5D6422350D95}"/>
                </a:ext>
              </a:extLst>
            </p:cNvPr>
            <p:cNvSpPr/>
            <p:nvPr/>
          </p:nvSpPr>
          <p:spPr>
            <a:xfrm>
              <a:off x="6037892"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3339;p45">
              <a:extLst>
                <a:ext uri="{FF2B5EF4-FFF2-40B4-BE49-F238E27FC236}">
                  <a16:creationId xmlns:a16="http://schemas.microsoft.com/office/drawing/2014/main" id="{0883B42F-D577-45C8-8574-20A73D5F0731}"/>
                </a:ext>
              </a:extLst>
            </p:cNvPr>
            <p:cNvSpPr/>
            <p:nvPr/>
          </p:nvSpPr>
          <p:spPr>
            <a:xfrm>
              <a:off x="6001805"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3340;p45">
              <a:extLst>
                <a:ext uri="{FF2B5EF4-FFF2-40B4-BE49-F238E27FC236}">
                  <a16:creationId xmlns:a16="http://schemas.microsoft.com/office/drawing/2014/main" id="{07D26B21-261B-421B-B91C-22C80E739903}"/>
                </a:ext>
              </a:extLst>
            </p:cNvPr>
            <p:cNvSpPr/>
            <p:nvPr/>
          </p:nvSpPr>
          <p:spPr>
            <a:xfrm>
              <a:off x="5823285" y="3055688"/>
              <a:ext cx="565894" cy="62244"/>
            </a:xfrm>
            <a:custGeom>
              <a:avLst/>
              <a:gdLst/>
              <a:ahLst/>
              <a:cxnLst/>
              <a:rect l="l" t="t" r="r" b="b"/>
              <a:pathLst>
                <a:path w="565894" h="62244" extrusionOk="0">
                  <a:moveTo>
                    <a:pt x="560085" y="62245"/>
                  </a:moveTo>
                  <a:lnTo>
                    <a:pt x="5810" y="62245"/>
                  </a:lnTo>
                  <a:cubicBezTo>
                    <a:pt x="2602" y="62245"/>
                    <a:pt x="0" y="59643"/>
                    <a:pt x="0" y="56435"/>
                  </a:cubicBezTo>
                  <a:lnTo>
                    <a:pt x="0" y="29050"/>
                  </a:lnTo>
                  <a:cubicBezTo>
                    <a:pt x="0" y="13006"/>
                    <a:pt x="13006" y="0"/>
                    <a:pt x="29050" y="0"/>
                  </a:cubicBezTo>
                  <a:lnTo>
                    <a:pt x="536845" y="0"/>
                  </a:lnTo>
                  <a:cubicBezTo>
                    <a:pt x="552889" y="0"/>
                    <a:pt x="565895" y="13006"/>
                    <a:pt x="565895" y="29050"/>
                  </a:cubicBezTo>
                  <a:lnTo>
                    <a:pt x="565895" y="56435"/>
                  </a:lnTo>
                  <a:cubicBezTo>
                    <a:pt x="565895" y="59643"/>
                    <a:pt x="563293" y="62245"/>
                    <a:pt x="560085" y="6224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341;p45">
              <a:extLst>
                <a:ext uri="{FF2B5EF4-FFF2-40B4-BE49-F238E27FC236}">
                  <a16:creationId xmlns:a16="http://schemas.microsoft.com/office/drawing/2014/main" id="{A186950B-0E30-4B3E-B2D2-F6E3FB07FB4E}"/>
                </a:ext>
              </a:extLst>
            </p:cNvPr>
            <p:cNvSpPr/>
            <p:nvPr/>
          </p:nvSpPr>
          <p:spPr>
            <a:xfrm>
              <a:off x="6336889" y="3055687"/>
              <a:ext cx="63910" cy="62244"/>
            </a:xfrm>
            <a:custGeom>
              <a:avLst/>
              <a:gdLst/>
              <a:ahLst/>
              <a:cxnLst/>
              <a:rect l="l" t="t" r="r" b="b"/>
              <a:pathLst>
                <a:path w="63910" h="62244" extrusionOk="0">
                  <a:moveTo>
                    <a:pt x="34860" y="0"/>
                  </a:moveTo>
                  <a:lnTo>
                    <a:pt x="0" y="0"/>
                  </a:lnTo>
                  <a:cubicBezTo>
                    <a:pt x="16044" y="0"/>
                    <a:pt x="29050" y="13006"/>
                    <a:pt x="29050" y="29050"/>
                  </a:cubicBezTo>
                  <a:lnTo>
                    <a:pt x="29050" y="56435"/>
                  </a:lnTo>
                  <a:cubicBezTo>
                    <a:pt x="29050" y="59643"/>
                    <a:pt x="26448" y="62245"/>
                    <a:pt x="23240" y="62245"/>
                  </a:cubicBezTo>
                  <a:lnTo>
                    <a:pt x="58100" y="62245"/>
                  </a:lnTo>
                  <a:cubicBezTo>
                    <a:pt x="61308" y="62245"/>
                    <a:pt x="63910" y="59643"/>
                    <a:pt x="63910" y="56435"/>
                  </a:cubicBezTo>
                  <a:lnTo>
                    <a:pt x="63910" y="29050"/>
                  </a:lnTo>
                  <a:cubicBezTo>
                    <a:pt x="63910" y="13006"/>
                    <a:pt x="50904" y="0"/>
                    <a:pt x="3486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4100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1"/>
          <p:cNvSpPr txBox="1">
            <a:spLocks noGrp="1"/>
          </p:cNvSpPr>
          <p:nvPr>
            <p:ph type="subTitle" idx="1"/>
          </p:nvPr>
        </p:nvSpPr>
        <p:spPr>
          <a:xfrm>
            <a:off x="-1502008" y="9236770"/>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Climate in BCE</a:t>
            </a:r>
            <a:endParaRPr sz="2800" dirty="0"/>
          </a:p>
        </p:txBody>
      </p:sp>
      <p:sp>
        <p:nvSpPr>
          <p:cNvPr id="976" name="Google Shape;97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Timeline of climate change</a:t>
            </a:r>
            <a:endParaRPr dirty="0">
              <a:latin typeface="Times New Roman" panose="02020603050405020304" pitchFamily="18" charset="0"/>
              <a:cs typeface="Times New Roman" panose="02020603050405020304" pitchFamily="18" charset="0"/>
            </a:endParaRPr>
          </a:p>
        </p:txBody>
      </p:sp>
      <p:sp>
        <p:nvSpPr>
          <p:cNvPr id="977" name="Google Shape;977;p31"/>
          <p:cNvSpPr txBox="1">
            <a:spLocks noGrp="1"/>
          </p:cNvSpPr>
          <p:nvPr>
            <p:ph type="subTitle" idx="2"/>
          </p:nvPr>
        </p:nvSpPr>
        <p:spPr>
          <a:xfrm>
            <a:off x="6365907" y="8786486"/>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Climate</a:t>
            </a:r>
            <a:r>
              <a:rPr lang="en" dirty="0"/>
              <a:t> </a:t>
            </a:r>
            <a:r>
              <a:rPr lang="en" sz="3200" dirty="0"/>
              <a:t>in ACE</a:t>
            </a:r>
            <a:endParaRPr dirty="0"/>
          </a:p>
        </p:txBody>
      </p:sp>
      <p:grpSp>
        <p:nvGrpSpPr>
          <p:cNvPr id="63" name="Google Shape;2781;p45">
            <a:extLst>
              <a:ext uri="{FF2B5EF4-FFF2-40B4-BE49-F238E27FC236}">
                <a16:creationId xmlns:a16="http://schemas.microsoft.com/office/drawing/2014/main" id="{66679DAE-022B-4809-B269-A09091DE4AB9}"/>
              </a:ext>
            </a:extLst>
          </p:cNvPr>
          <p:cNvGrpSpPr/>
          <p:nvPr/>
        </p:nvGrpSpPr>
        <p:grpSpPr>
          <a:xfrm>
            <a:off x="-509133" y="-802349"/>
            <a:ext cx="2226163" cy="2138593"/>
            <a:chOff x="7704221" y="1748588"/>
            <a:chExt cx="577514" cy="577515"/>
          </a:xfrm>
        </p:grpSpPr>
        <p:sp>
          <p:nvSpPr>
            <p:cNvPr id="64" name="Google Shape;2782;p45">
              <a:extLst>
                <a:ext uri="{FF2B5EF4-FFF2-40B4-BE49-F238E27FC236}">
                  <a16:creationId xmlns:a16="http://schemas.microsoft.com/office/drawing/2014/main" id="{938E5744-4998-424D-9712-A816D7492FB5}"/>
                </a:ext>
              </a:extLst>
            </p:cNvPr>
            <p:cNvSpPr/>
            <p:nvPr/>
          </p:nvSpPr>
          <p:spPr>
            <a:xfrm>
              <a:off x="7717408" y="1748588"/>
              <a:ext cx="549658" cy="577514"/>
            </a:xfrm>
            <a:custGeom>
              <a:avLst/>
              <a:gdLst/>
              <a:ahLst/>
              <a:cxnLst/>
              <a:rect l="l" t="t" r="r" b="b"/>
              <a:pathLst>
                <a:path w="549658" h="577514" extrusionOk="0">
                  <a:moveTo>
                    <a:pt x="549659" y="288758"/>
                  </a:moveTo>
                  <a:cubicBezTo>
                    <a:pt x="549659" y="448234"/>
                    <a:pt x="435047" y="577515"/>
                    <a:pt x="275570" y="577515"/>
                  </a:cubicBezTo>
                  <a:cubicBezTo>
                    <a:pt x="262620" y="577515"/>
                    <a:pt x="249869" y="576662"/>
                    <a:pt x="237370" y="575011"/>
                  </a:cubicBezTo>
                  <a:cubicBezTo>
                    <a:pt x="228699" y="573865"/>
                    <a:pt x="220149" y="557665"/>
                    <a:pt x="211738" y="555767"/>
                  </a:cubicBezTo>
                  <a:cubicBezTo>
                    <a:pt x="200747" y="553287"/>
                    <a:pt x="189992" y="564849"/>
                    <a:pt x="179516" y="561155"/>
                  </a:cubicBezTo>
                  <a:cubicBezTo>
                    <a:pt x="102835" y="534117"/>
                    <a:pt x="40998" y="475616"/>
                    <a:pt x="9504" y="401156"/>
                  </a:cubicBezTo>
                  <a:cubicBezTo>
                    <a:pt x="-5108" y="366609"/>
                    <a:pt x="1482" y="328627"/>
                    <a:pt x="1482" y="288759"/>
                  </a:cubicBezTo>
                  <a:cubicBezTo>
                    <a:pt x="1482" y="224517"/>
                    <a:pt x="7790" y="165175"/>
                    <a:pt x="43271" y="117211"/>
                  </a:cubicBezTo>
                  <a:cubicBezTo>
                    <a:pt x="95868" y="46104"/>
                    <a:pt x="180335" y="0"/>
                    <a:pt x="275570" y="0"/>
                  </a:cubicBezTo>
                  <a:cubicBezTo>
                    <a:pt x="435047" y="0"/>
                    <a:pt x="549659" y="129281"/>
                    <a:pt x="549659" y="28875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783;p45">
              <a:extLst>
                <a:ext uri="{FF2B5EF4-FFF2-40B4-BE49-F238E27FC236}">
                  <a16:creationId xmlns:a16="http://schemas.microsoft.com/office/drawing/2014/main" id="{18216C48-8486-41C6-97F2-FAE6EFF2FE10}"/>
                </a:ext>
              </a:extLst>
            </p:cNvPr>
            <p:cNvSpPr/>
            <p:nvPr/>
          </p:nvSpPr>
          <p:spPr>
            <a:xfrm>
              <a:off x="7970973" y="1748588"/>
              <a:ext cx="310762" cy="577515"/>
            </a:xfrm>
            <a:custGeom>
              <a:avLst/>
              <a:gdLst/>
              <a:ahLst/>
              <a:cxnLst/>
              <a:rect l="l" t="t" r="r" b="b"/>
              <a:pathLst>
                <a:path w="310762" h="577515" extrusionOk="0">
                  <a:moveTo>
                    <a:pt x="22005" y="0"/>
                  </a:moveTo>
                  <a:cubicBezTo>
                    <a:pt x="14602" y="0"/>
                    <a:pt x="7264" y="281"/>
                    <a:pt x="0" y="829"/>
                  </a:cubicBezTo>
                  <a:cubicBezTo>
                    <a:pt x="149196" y="12071"/>
                    <a:pt x="266754" y="136684"/>
                    <a:pt x="266754" y="288758"/>
                  </a:cubicBezTo>
                  <a:cubicBezTo>
                    <a:pt x="266754" y="440830"/>
                    <a:pt x="149196" y="565444"/>
                    <a:pt x="1" y="576687"/>
                  </a:cubicBezTo>
                  <a:cubicBezTo>
                    <a:pt x="7265" y="577234"/>
                    <a:pt x="14602" y="577515"/>
                    <a:pt x="22006" y="577515"/>
                  </a:cubicBezTo>
                  <a:cubicBezTo>
                    <a:pt x="181481" y="577515"/>
                    <a:pt x="310762" y="448234"/>
                    <a:pt x="310762" y="288758"/>
                  </a:cubicBezTo>
                  <a:cubicBezTo>
                    <a:pt x="310762" y="129281"/>
                    <a:pt x="181481" y="0"/>
                    <a:pt x="22005" y="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 name="Google Shape;2784;p45">
              <a:extLst>
                <a:ext uri="{FF2B5EF4-FFF2-40B4-BE49-F238E27FC236}">
                  <a16:creationId xmlns:a16="http://schemas.microsoft.com/office/drawing/2014/main" id="{99965B37-746C-4C9E-ABD8-8A8E7539071B}"/>
                </a:ext>
              </a:extLst>
            </p:cNvPr>
            <p:cNvGrpSpPr/>
            <p:nvPr/>
          </p:nvGrpSpPr>
          <p:grpSpPr>
            <a:xfrm>
              <a:off x="7704221" y="1835787"/>
              <a:ext cx="566015" cy="487796"/>
              <a:chOff x="7704221" y="1835787"/>
              <a:chExt cx="566015" cy="487796"/>
            </a:xfrm>
          </p:grpSpPr>
          <p:sp>
            <p:nvSpPr>
              <p:cNvPr id="80" name="Google Shape;2785;p45">
                <a:extLst>
                  <a:ext uri="{FF2B5EF4-FFF2-40B4-BE49-F238E27FC236}">
                    <a16:creationId xmlns:a16="http://schemas.microsoft.com/office/drawing/2014/main" id="{3A752230-D808-45F7-9EA6-3604DE2EC29F}"/>
                  </a:ext>
                </a:extLst>
              </p:cNvPr>
              <p:cNvSpPr/>
              <p:nvPr/>
            </p:nvSpPr>
            <p:spPr>
              <a:xfrm>
                <a:off x="7704221" y="1835787"/>
                <a:ext cx="237635" cy="327503"/>
              </a:xfrm>
              <a:custGeom>
                <a:avLst/>
                <a:gdLst/>
                <a:ahLst/>
                <a:cxnLst/>
                <a:rect l="l" t="t" r="r" b="b"/>
                <a:pathLst>
                  <a:path w="237635" h="327503" extrusionOk="0">
                    <a:moveTo>
                      <a:pt x="0" y="201558"/>
                    </a:moveTo>
                    <a:cubicBezTo>
                      <a:pt x="0" y="241261"/>
                      <a:pt x="8015" y="279091"/>
                      <a:pt x="22514" y="313521"/>
                    </a:cubicBezTo>
                    <a:cubicBezTo>
                      <a:pt x="32183" y="336481"/>
                      <a:pt x="66430" y="329520"/>
                      <a:pt x="66430" y="304606"/>
                    </a:cubicBezTo>
                    <a:lnTo>
                      <a:pt x="66430" y="273347"/>
                    </a:lnTo>
                    <a:cubicBezTo>
                      <a:pt x="66430" y="243391"/>
                      <a:pt x="82389" y="215703"/>
                      <a:pt x="108311" y="200687"/>
                    </a:cubicBezTo>
                    <a:lnTo>
                      <a:pt x="209414" y="142124"/>
                    </a:lnTo>
                    <a:cubicBezTo>
                      <a:pt x="226881" y="132006"/>
                      <a:pt x="237635" y="113348"/>
                      <a:pt x="237635" y="93162"/>
                    </a:cubicBezTo>
                    <a:cubicBezTo>
                      <a:pt x="237635" y="73366"/>
                      <a:pt x="227289" y="55008"/>
                      <a:pt x="210354" y="44756"/>
                    </a:cubicBezTo>
                    <a:lnTo>
                      <a:pt x="154000" y="10642"/>
                    </a:lnTo>
                    <a:cubicBezTo>
                      <a:pt x="121375" y="-9109"/>
                      <a:pt x="79151" y="-641"/>
                      <a:pt x="56467" y="30017"/>
                    </a:cubicBezTo>
                    <a:cubicBezTo>
                      <a:pt x="20985" y="77980"/>
                      <a:pt x="0" y="137315"/>
                      <a:pt x="0" y="2015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786;p45">
                <a:extLst>
                  <a:ext uri="{FF2B5EF4-FFF2-40B4-BE49-F238E27FC236}">
                    <a16:creationId xmlns:a16="http://schemas.microsoft.com/office/drawing/2014/main" id="{33A66142-FF01-4EA2-A2F0-C19CC5F0D7D3}"/>
                  </a:ext>
                </a:extLst>
              </p:cNvPr>
              <p:cNvSpPr/>
              <p:nvPr/>
            </p:nvSpPr>
            <p:spPr>
              <a:xfrm>
                <a:off x="7847818" y="2072752"/>
                <a:ext cx="182808" cy="250831"/>
              </a:xfrm>
              <a:custGeom>
                <a:avLst/>
                <a:gdLst/>
                <a:ahLst/>
                <a:cxnLst/>
                <a:rect l="l" t="t" r="r" b="b"/>
                <a:pathLst>
                  <a:path w="182808" h="250831" extrusionOk="0">
                    <a:moveTo>
                      <a:pt x="165956" y="34036"/>
                    </a:moveTo>
                    <a:lnTo>
                      <a:pt x="27155" y="621"/>
                    </a:lnTo>
                    <a:cubicBezTo>
                      <a:pt x="13314" y="-2710"/>
                      <a:pt x="0" y="7778"/>
                      <a:pt x="0" y="22015"/>
                    </a:cubicBezTo>
                    <a:lnTo>
                      <a:pt x="0" y="108049"/>
                    </a:lnTo>
                    <a:cubicBezTo>
                      <a:pt x="0" y="115831"/>
                      <a:pt x="3091" y="123294"/>
                      <a:pt x="8593" y="128796"/>
                    </a:cubicBezTo>
                    <a:lnTo>
                      <a:pt x="42668" y="162870"/>
                    </a:lnTo>
                    <a:cubicBezTo>
                      <a:pt x="46794" y="166998"/>
                      <a:pt x="49112" y="172594"/>
                      <a:pt x="49112" y="178430"/>
                    </a:cubicBezTo>
                    <a:lnTo>
                      <a:pt x="49112" y="236969"/>
                    </a:lnTo>
                    <a:cubicBezTo>
                      <a:pt x="67605" y="243490"/>
                      <a:pt x="86957" y="248187"/>
                      <a:pt x="106960" y="250832"/>
                    </a:cubicBezTo>
                    <a:lnTo>
                      <a:pt x="106960" y="193955"/>
                    </a:lnTo>
                    <a:cubicBezTo>
                      <a:pt x="106960" y="188120"/>
                      <a:pt x="109278" y="182522"/>
                      <a:pt x="113404" y="178396"/>
                    </a:cubicBezTo>
                    <a:lnTo>
                      <a:pt x="174215" y="117585"/>
                    </a:lnTo>
                    <a:cubicBezTo>
                      <a:pt x="179718" y="112083"/>
                      <a:pt x="182808" y="104620"/>
                      <a:pt x="182808" y="96839"/>
                    </a:cubicBezTo>
                    <a:lnTo>
                      <a:pt x="182808" y="55428"/>
                    </a:lnTo>
                    <a:cubicBezTo>
                      <a:pt x="182810" y="45261"/>
                      <a:pt x="175842" y="36417"/>
                      <a:pt x="165956" y="340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787;p45">
                <a:extLst>
                  <a:ext uri="{FF2B5EF4-FFF2-40B4-BE49-F238E27FC236}">
                    <a16:creationId xmlns:a16="http://schemas.microsoft.com/office/drawing/2014/main" id="{A8636698-02A8-4161-8B1B-0037701F6D71}"/>
                  </a:ext>
                </a:extLst>
              </p:cNvPr>
              <p:cNvSpPr/>
              <p:nvPr/>
            </p:nvSpPr>
            <p:spPr>
              <a:xfrm>
                <a:off x="7982795" y="1843424"/>
                <a:ext cx="86368" cy="52252"/>
              </a:xfrm>
              <a:custGeom>
                <a:avLst/>
                <a:gdLst/>
                <a:ahLst/>
                <a:cxnLst/>
                <a:rect l="l" t="t" r="r" b="b"/>
                <a:pathLst>
                  <a:path w="86368" h="52252" extrusionOk="0">
                    <a:moveTo>
                      <a:pt x="60242" y="52253"/>
                    </a:moveTo>
                    <a:lnTo>
                      <a:pt x="26126" y="52253"/>
                    </a:lnTo>
                    <a:cubicBezTo>
                      <a:pt x="11698" y="52253"/>
                      <a:pt x="0" y="40556"/>
                      <a:pt x="0" y="26126"/>
                    </a:cubicBezTo>
                    <a:cubicBezTo>
                      <a:pt x="0" y="11697"/>
                      <a:pt x="11697" y="0"/>
                      <a:pt x="26126" y="0"/>
                    </a:cubicBezTo>
                    <a:lnTo>
                      <a:pt x="60242" y="0"/>
                    </a:lnTo>
                    <a:cubicBezTo>
                      <a:pt x="74671" y="0"/>
                      <a:pt x="86368" y="11697"/>
                      <a:pt x="86368" y="26126"/>
                    </a:cubicBezTo>
                    <a:cubicBezTo>
                      <a:pt x="86368" y="40556"/>
                      <a:pt x="74671" y="52253"/>
                      <a:pt x="60242" y="522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788;p45">
                <a:extLst>
                  <a:ext uri="{FF2B5EF4-FFF2-40B4-BE49-F238E27FC236}">
                    <a16:creationId xmlns:a16="http://schemas.microsoft.com/office/drawing/2014/main" id="{42F92A87-C886-4EAD-A4DD-D32A208E2283}"/>
                  </a:ext>
                </a:extLst>
              </p:cNvPr>
              <p:cNvSpPr/>
              <p:nvPr/>
            </p:nvSpPr>
            <p:spPr>
              <a:xfrm>
                <a:off x="8038915" y="1938997"/>
                <a:ext cx="231321" cy="286121"/>
              </a:xfrm>
              <a:custGeom>
                <a:avLst/>
                <a:gdLst/>
                <a:ahLst/>
                <a:cxnLst/>
                <a:rect l="l" t="t" r="r" b="b"/>
                <a:pathLst>
                  <a:path w="231321" h="286121" extrusionOk="0">
                    <a:moveTo>
                      <a:pt x="228151" y="98348"/>
                    </a:moveTo>
                    <a:cubicBezTo>
                      <a:pt x="228151" y="63813"/>
                      <a:pt x="236747" y="30698"/>
                      <a:pt x="225628" y="0"/>
                    </a:cubicBezTo>
                    <a:lnTo>
                      <a:pt x="53393" y="0"/>
                    </a:lnTo>
                    <a:cubicBezTo>
                      <a:pt x="23905" y="0"/>
                      <a:pt x="0" y="23905"/>
                      <a:pt x="0" y="53393"/>
                    </a:cubicBezTo>
                    <a:cubicBezTo>
                      <a:pt x="0" y="82881"/>
                      <a:pt x="23905" y="106786"/>
                      <a:pt x="53393" y="106786"/>
                    </a:cubicBezTo>
                    <a:cubicBezTo>
                      <a:pt x="79882" y="106786"/>
                      <a:pt x="101356" y="128259"/>
                      <a:pt x="101356" y="154748"/>
                    </a:cubicBezTo>
                    <a:lnTo>
                      <a:pt x="101356" y="237361"/>
                    </a:lnTo>
                    <a:cubicBezTo>
                      <a:pt x="101356" y="284450"/>
                      <a:pt x="161918" y="304197"/>
                      <a:pt x="189272" y="265868"/>
                    </a:cubicBezTo>
                    <a:cubicBezTo>
                      <a:pt x="222985" y="218631"/>
                      <a:pt x="228151" y="160808"/>
                      <a:pt x="228151" y="983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2789;p45">
              <a:extLst>
                <a:ext uri="{FF2B5EF4-FFF2-40B4-BE49-F238E27FC236}">
                  <a16:creationId xmlns:a16="http://schemas.microsoft.com/office/drawing/2014/main" id="{FC588960-4F0C-45C3-A004-C55717E7B03E}"/>
                </a:ext>
              </a:extLst>
            </p:cNvPr>
            <p:cNvSpPr/>
            <p:nvPr/>
          </p:nvSpPr>
          <p:spPr>
            <a:xfrm>
              <a:off x="8171235" y="1938997"/>
              <a:ext cx="110500" cy="286116"/>
            </a:xfrm>
            <a:custGeom>
              <a:avLst/>
              <a:gdLst/>
              <a:ahLst/>
              <a:cxnLst/>
              <a:rect l="l" t="t" r="r" b="b"/>
              <a:pathLst>
                <a:path w="110500" h="286116" extrusionOk="0">
                  <a:moveTo>
                    <a:pt x="56953" y="265870"/>
                  </a:moveTo>
                  <a:cubicBezTo>
                    <a:pt x="90665" y="218631"/>
                    <a:pt x="110501" y="160808"/>
                    <a:pt x="110501" y="98348"/>
                  </a:cubicBezTo>
                  <a:cubicBezTo>
                    <a:pt x="110501" y="63813"/>
                    <a:pt x="104428" y="30698"/>
                    <a:pt x="93309" y="0"/>
                  </a:cubicBezTo>
                  <a:lnTo>
                    <a:pt x="49290" y="0"/>
                  </a:lnTo>
                  <a:cubicBezTo>
                    <a:pt x="60410" y="30698"/>
                    <a:pt x="66492" y="63810"/>
                    <a:pt x="66492" y="98348"/>
                  </a:cubicBezTo>
                  <a:cubicBezTo>
                    <a:pt x="66492" y="168423"/>
                    <a:pt x="41516" y="232655"/>
                    <a:pt x="0" y="282663"/>
                  </a:cubicBezTo>
                  <a:cubicBezTo>
                    <a:pt x="19095" y="290097"/>
                    <a:pt x="42597" y="285986"/>
                    <a:pt x="56953" y="26587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790;p45">
              <a:extLst>
                <a:ext uri="{FF2B5EF4-FFF2-40B4-BE49-F238E27FC236}">
                  <a16:creationId xmlns:a16="http://schemas.microsoft.com/office/drawing/2014/main" id="{2BE69129-43F3-46FD-9B4F-4D6B8F2CBDD9}"/>
                </a:ext>
              </a:extLst>
            </p:cNvPr>
            <p:cNvSpPr/>
            <p:nvPr/>
          </p:nvSpPr>
          <p:spPr>
            <a:xfrm>
              <a:off x="7825400" y="1870589"/>
              <a:ext cx="333291" cy="333796"/>
            </a:xfrm>
            <a:custGeom>
              <a:avLst/>
              <a:gdLst/>
              <a:ahLst/>
              <a:cxnLst/>
              <a:rect l="l" t="t" r="r" b="b"/>
              <a:pathLst>
                <a:path w="333291" h="333796" extrusionOk="0">
                  <a:moveTo>
                    <a:pt x="333291" y="166756"/>
                  </a:moveTo>
                  <a:cubicBezTo>
                    <a:pt x="333291" y="259425"/>
                    <a:pt x="260248" y="332469"/>
                    <a:pt x="167578" y="332469"/>
                  </a:cubicBezTo>
                  <a:cubicBezTo>
                    <a:pt x="161787" y="332469"/>
                    <a:pt x="156063" y="334256"/>
                    <a:pt x="150422" y="333683"/>
                  </a:cubicBezTo>
                  <a:cubicBezTo>
                    <a:pt x="68658" y="325379"/>
                    <a:pt x="4248" y="258371"/>
                    <a:pt x="7" y="175471"/>
                  </a:cubicBezTo>
                  <a:cubicBezTo>
                    <a:pt x="-141" y="172584"/>
                    <a:pt x="2109" y="169679"/>
                    <a:pt x="2109" y="166756"/>
                  </a:cubicBezTo>
                  <a:cubicBezTo>
                    <a:pt x="2109" y="163832"/>
                    <a:pt x="-141" y="160927"/>
                    <a:pt x="7" y="158041"/>
                  </a:cubicBezTo>
                  <a:cubicBezTo>
                    <a:pt x="4186" y="76380"/>
                    <a:pt x="66745" y="10140"/>
                    <a:pt x="146767" y="241"/>
                  </a:cubicBezTo>
                  <a:cubicBezTo>
                    <a:pt x="153585" y="-603"/>
                    <a:pt x="160531" y="1042"/>
                    <a:pt x="167578" y="1042"/>
                  </a:cubicBezTo>
                  <a:cubicBezTo>
                    <a:pt x="260248" y="1042"/>
                    <a:pt x="333291" y="74086"/>
                    <a:pt x="333291" y="1667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791;p45">
              <a:extLst>
                <a:ext uri="{FF2B5EF4-FFF2-40B4-BE49-F238E27FC236}">
                  <a16:creationId xmlns:a16="http://schemas.microsoft.com/office/drawing/2014/main" id="{7B352923-CA36-491E-AB01-F705C1881259}"/>
                </a:ext>
              </a:extLst>
            </p:cNvPr>
            <p:cNvSpPr/>
            <p:nvPr/>
          </p:nvSpPr>
          <p:spPr>
            <a:xfrm>
              <a:off x="7825185" y="2028630"/>
              <a:ext cx="32891" cy="17430"/>
            </a:xfrm>
            <a:custGeom>
              <a:avLst/>
              <a:gdLst/>
              <a:ahLst/>
              <a:cxnLst/>
              <a:rect l="l" t="t" r="r" b="b"/>
              <a:pathLst>
                <a:path w="32891" h="17430" extrusionOk="0">
                  <a:moveTo>
                    <a:pt x="223" y="17430"/>
                  </a:moveTo>
                  <a:lnTo>
                    <a:pt x="24177" y="17430"/>
                  </a:lnTo>
                  <a:cubicBezTo>
                    <a:pt x="28990" y="17430"/>
                    <a:pt x="32892" y="13529"/>
                    <a:pt x="32892" y="8715"/>
                  </a:cubicBezTo>
                  <a:cubicBezTo>
                    <a:pt x="32892" y="3901"/>
                    <a:pt x="28990" y="0"/>
                    <a:pt x="24177" y="0"/>
                  </a:cubicBezTo>
                  <a:lnTo>
                    <a:pt x="223" y="0"/>
                  </a:lnTo>
                  <a:cubicBezTo>
                    <a:pt x="76" y="2886"/>
                    <a:pt x="0" y="5791"/>
                    <a:pt x="0" y="8715"/>
                  </a:cubicBezTo>
                  <a:cubicBezTo>
                    <a:pt x="0" y="11639"/>
                    <a:pt x="76" y="14544"/>
                    <a:pt x="223" y="17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792;p45">
              <a:extLst>
                <a:ext uri="{FF2B5EF4-FFF2-40B4-BE49-F238E27FC236}">
                  <a16:creationId xmlns:a16="http://schemas.microsoft.com/office/drawing/2014/main" id="{C76A8D39-B9BD-4B5D-A6B0-0A08492F5C77}"/>
                </a:ext>
              </a:extLst>
            </p:cNvPr>
            <p:cNvSpPr/>
            <p:nvPr/>
          </p:nvSpPr>
          <p:spPr>
            <a:xfrm>
              <a:off x="7972174" y="1869760"/>
              <a:ext cx="188377" cy="335185"/>
            </a:xfrm>
            <a:custGeom>
              <a:avLst/>
              <a:gdLst/>
              <a:ahLst/>
              <a:cxnLst/>
              <a:rect l="l" t="t" r="r" b="b"/>
              <a:pathLst>
                <a:path w="188377" h="335185" extrusionOk="0">
                  <a:moveTo>
                    <a:pt x="20804" y="953"/>
                  </a:moveTo>
                  <a:cubicBezTo>
                    <a:pt x="17880" y="953"/>
                    <a:pt x="14976" y="-126"/>
                    <a:pt x="12091" y="32"/>
                  </a:cubicBezTo>
                  <a:cubicBezTo>
                    <a:pt x="8021" y="255"/>
                    <a:pt x="3991" y="626"/>
                    <a:pt x="0" y="1121"/>
                  </a:cubicBezTo>
                  <a:cubicBezTo>
                    <a:pt x="82845" y="11375"/>
                    <a:pt x="146989" y="81965"/>
                    <a:pt x="146989" y="167585"/>
                  </a:cubicBezTo>
                  <a:cubicBezTo>
                    <a:pt x="146989" y="253205"/>
                    <a:pt x="82845" y="323795"/>
                    <a:pt x="0" y="334049"/>
                  </a:cubicBezTo>
                  <a:cubicBezTo>
                    <a:pt x="3991" y="334543"/>
                    <a:pt x="8021" y="334914"/>
                    <a:pt x="12091" y="335136"/>
                  </a:cubicBezTo>
                  <a:cubicBezTo>
                    <a:pt x="14976" y="335294"/>
                    <a:pt x="17880" y="334216"/>
                    <a:pt x="20804" y="334216"/>
                  </a:cubicBezTo>
                  <a:cubicBezTo>
                    <a:pt x="23610" y="334216"/>
                    <a:pt x="26397" y="335309"/>
                    <a:pt x="29169" y="335174"/>
                  </a:cubicBezTo>
                  <a:cubicBezTo>
                    <a:pt x="115065" y="330957"/>
                    <a:pt x="183983" y="262150"/>
                    <a:pt x="188376" y="176300"/>
                  </a:cubicBezTo>
                  <a:cubicBezTo>
                    <a:pt x="188523" y="173414"/>
                    <a:pt x="176978" y="170509"/>
                    <a:pt x="176978" y="167585"/>
                  </a:cubicBezTo>
                  <a:cubicBezTo>
                    <a:pt x="176978" y="164661"/>
                    <a:pt x="188523" y="161756"/>
                    <a:pt x="188376" y="158870"/>
                  </a:cubicBezTo>
                  <a:cubicBezTo>
                    <a:pt x="183989" y="73137"/>
                    <a:pt x="115252" y="4400"/>
                    <a:pt x="29520" y="14"/>
                  </a:cubicBezTo>
                  <a:cubicBezTo>
                    <a:pt x="26633" y="-134"/>
                    <a:pt x="23728" y="953"/>
                    <a:pt x="20804" y="953"/>
                  </a:cubicBezTo>
                  <a:close/>
                </a:path>
              </a:pathLst>
            </a:custGeom>
            <a:solidFill>
              <a:srgbClr val="001B24">
                <a:alpha val="63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793;p45">
              <a:extLst>
                <a:ext uri="{FF2B5EF4-FFF2-40B4-BE49-F238E27FC236}">
                  <a16:creationId xmlns:a16="http://schemas.microsoft.com/office/drawing/2014/main" id="{BD6156C6-890F-4F64-9E9D-4C96FF2ED123}"/>
                </a:ext>
              </a:extLst>
            </p:cNvPr>
            <p:cNvSpPr/>
            <p:nvPr/>
          </p:nvSpPr>
          <p:spPr>
            <a:xfrm>
              <a:off x="7984263" y="1871875"/>
              <a:ext cx="17430" cy="30567"/>
            </a:xfrm>
            <a:custGeom>
              <a:avLst/>
              <a:gdLst/>
              <a:ahLst/>
              <a:cxnLst/>
              <a:rect l="l" t="t" r="r" b="b"/>
              <a:pathLst>
                <a:path w="17430" h="30567" extrusionOk="0">
                  <a:moveTo>
                    <a:pt x="8715" y="0"/>
                  </a:moveTo>
                  <a:cubicBezTo>
                    <a:pt x="5791" y="0"/>
                    <a:pt x="2886" y="811"/>
                    <a:pt x="0" y="959"/>
                  </a:cubicBezTo>
                  <a:lnTo>
                    <a:pt x="0" y="21853"/>
                  </a:lnTo>
                  <a:cubicBezTo>
                    <a:pt x="0" y="26667"/>
                    <a:pt x="3902" y="30568"/>
                    <a:pt x="8715" y="30568"/>
                  </a:cubicBezTo>
                  <a:cubicBezTo>
                    <a:pt x="13528" y="30568"/>
                    <a:pt x="17430" y="26667"/>
                    <a:pt x="17430" y="21853"/>
                  </a:cubicBezTo>
                  <a:lnTo>
                    <a:pt x="17430" y="5414"/>
                  </a:lnTo>
                  <a:cubicBezTo>
                    <a:pt x="14544" y="5266"/>
                    <a:pt x="11639"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794;p45">
              <a:extLst>
                <a:ext uri="{FF2B5EF4-FFF2-40B4-BE49-F238E27FC236}">
                  <a16:creationId xmlns:a16="http://schemas.microsoft.com/office/drawing/2014/main" id="{AD47775F-8929-43DB-B834-A499BD3B4456}"/>
                </a:ext>
              </a:extLst>
            </p:cNvPr>
            <p:cNvSpPr/>
            <p:nvPr/>
          </p:nvSpPr>
          <p:spPr>
            <a:xfrm>
              <a:off x="7984263" y="1869552"/>
              <a:ext cx="17430" cy="7736"/>
            </a:xfrm>
            <a:custGeom>
              <a:avLst/>
              <a:gdLst/>
              <a:ahLst/>
              <a:cxnLst/>
              <a:rect l="l" t="t" r="r" b="b"/>
              <a:pathLst>
                <a:path w="17430" h="7736" extrusionOk="0">
                  <a:moveTo>
                    <a:pt x="17430" y="223"/>
                  </a:moveTo>
                  <a:lnTo>
                    <a:pt x="17430" y="7737"/>
                  </a:lnTo>
                  <a:cubicBezTo>
                    <a:pt x="11744" y="5952"/>
                    <a:pt x="5929" y="4461"/>
                    <a:pt x="0" y="3283"/>
                  </a:cubicBezTo>
                  <a:lnTo>
                    <a:pt x="0" y="223"/>
                  </a:lnTo>
                  <a:cubicBezTo>
                    <a:pt x="2886" y="76"/>
                    <a:pt x="5791" y="0"/>
                    <a:pt x="8715" y="0"/>
                  </a:cubicBezTo>
                  <a:cubicBezTo>
                    <a:pt x="11639" y="0"/>
                    <a:pt x="14544" y="76"/>
                    <a:pt x="17430" y="223"/>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795;p45">
              <a:extLst>
                <a:ext uri="{FF2B5EF4-FFF2-40B4-BE49-F238E27FC236}">
                  <a16:creationId xmlns:a16="http://schemas.microsoft.com/office/drawing/2014/main" id="{7542F7F8-1A97-4460-BAAD-0B5C2471BA35}"/>
                </a:ext>
              </a:extLst>
            </p:cNvPr>
            <p:cNvSpPr/>
            <p:nvPr/>
          </p:nvSpPr>
          <p:spPr>
            <a:xfrm>
              <a:off x="8127881" y="2028630"/>
              <a:ext cx="32891" cy="17430"/>
            </a:xfrm>
            <a:custGeom>
              <a:avLst/>
              <a:gdLst/>
              <a:ahLst/>
              <a:cxnLst/>
              <a:rect l="l" t="t" r="r" b="b"/>
              <a:pathLst>
                <a:path w="32891" h="17430" extrusionOk="0">
                  <a:moveTo>
                    <a:pt x="0" y="8715"/>
                  </a:moveTo>
                  <a:cubicBezTo>
                    <a:pt x="0" y="13529"/>
                    <a:pt x="3902" y="17430"/>
                    <a:pt x="8715" y="17430"/>
                  </a:cubicBezTo>
                  <a:lnTo>
                    <a:pt x="32669" y="17430"/>
                  </a:lnTo>
                  <a:cubicBezTo>
                    <a:pt x="32816" y="14544"/>
                    <a:pt x="32892" y="11639"/>
                    <a:pt x="32892" y="8715"/>
                  </a:cubicBezTo>
                  <a:cubicBezTo>
                    <a:pt x="32892" y="5791"/>
                    <a:pt x="32816" y="2886"/>
                    <a:pt x="32669" y="0"/>
                  </a:cubicBezTo>
                  <a:lnTo>
                    <a:pt x="8715" y="0"/>
                  </a:lnTo>
                  <a:cubicBezTo>
                    <a:pt x="3902" y="0"/>
                    <a:pt x="0" y="3901"/>
                    <a:pt x="0" y="8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796;p45">
              <a:extLst>
                <a:ext uri="{FF2B5EF4-FFF2-40B4-BE49-F238E27FC236}">
                  <a16:creationId xmlns:a16="http://schemas.microsoft.com/office/drawing/2014/main" id="{D800BE05-B824-4A74-8069-5BC13C220CD9}"/>
                </a:ext>
              </a:extLst>
            </p:cNvPr>
            <p:cNvSpPr/>
            <p:nvPr/>
          </p:nvSpPr>
          <p:spPr>
            <a:xfrm>
              <a:off x="7984263" y="2172248"/>
              <a:ext cx="17430" cy="30567"/>
            </a:xfrm>
            <a:custGeom>
              <a:avLst/>
              <a:gdLst/>
              <a:ahLst/>
              <a:cxnLst/>
              <a:rect l="l" t="t" r="r" b="b"/>
              <a:pathLst>
                <a:path w="17430" h="30567" extrusionOk="0">
                  <a:moveTo>
                    <a:pt x="8715" y="0"/>
                  </a:moveTo>
                  <a:cubicBezTo>
                    <a:pt x="3902" y="0"/>
                    <a:pt x="0" y="3901"/>
                    <a:pt x="0" y="8715"/>
                  </a:cubicBezTo>
                  <a:lnTo>
                    <a:pt x="0" y="29609"/>
                  </a:lnTo>
                  <a:cubicBezTo>
                    <a:pt x="2886" y="29757"/>
                    <a:pt x="5791" y="30568"/>
                    <a:pt x="8715" y="30568"/>
                  </a:cubicBezTo>
                  <a:cubicBezTo>
                    <a:pt x="11639" y="30568"/>
                    <a:pt x="14735" y="29023"/>
                    <a:pt x="17430" y="25155"/>
                  </a:cubicBezTo>
                  <a:lnTo>
                    <a:pt x="17430" y="8716"/>
                  </a:lnTo>
                  <a:cubicBezTo>
                    <a:pt x="17430" y="3901"/>
                    <a:pt x="13528"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797;p45">
              <a:extLst>
                <a:ext uri="{FF2B5EF4-FFF2-40B4-BE49-F238E27FC236}">
                  <a16:creationId xmlns:a16="http://schemas.microsoft.com/office/drawing/2014/main" id="{7786F1E2-9E2E-45D6-85BC-38E3BA9010F7}"/>
                </a:ext>
              </a:extLst>
            </p:cNvPr>
            <p:cNvSpPr/>
            <p:nvPr/>
          </p:nvSpPr>
          <p:spPr>
            <a:xfrm>
              <a:off x="7984263" y="2197401"/>
              <a:ext cx="17430" cy="7737"/>
            </a:xfrm>
            <a:custGeom>
              <a:avLst/>
              <a:gdLst/>
              <a:ahLst/>
              <a:cxnLst/>
              <a:rect l="l" t="t" r="r" b="b"/>
              <a:pathLst>
                <a:path w="17430" h="7737" extrusionOk="0">
                  <a:moveTo>
                    <a:pt x="17430" y="7514"/>
                  </a:moveTo>
                  <a:lnTo>
                    <a:pt x="17430" y="0"/>
                  </a:lnTo>
                  <a:cubicBezTo>
                    <a:pt x="11744" y="1785"/>
                    <a:pt x="5929" y="3276"/>
                    <a:pt x="0" y="4455"/>
                  </a:cubicBezTo>
                  <a:lnTo>
                    <a:pt x="0" y="7515"/>
                  </a:lnTo>
                  <a:cubicBezTo>
                    <a:pt x="2886" y="7662"/>
                    <a:pt x="5791" y="7738"/>
                    <a:pt x="8715" y="7738"/>
                  </a:cubicBezTo>
                  <a:cubicBezTo>
                    <a:pt x="11639" y="7738"/>
                    <a:pt x="14544" y="7661"/>
                    <a:pt x="17430" y="7514"/>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798;p45">
              <a:extLst>
                <a:ext uri="{FF2B5EF4-FFF2-40B4-BE49-F238E27FC236}">
                  <a16:creationId xmlns:a16="http://schemas.microsoft.com/office/drawing/2014/main" id="{6DA3E1E0-6B18-410E-A001-90464276350A}"/>
                </a:ext>
              </a:extLst>
            </p:cNvPr>
            <p:cNvSpPr/>
            <p:nvPr/>
          </p:nvSpPr>
          <p:spPr>
            <a:xfrm>
              <a:off x="7984263" y="1924732"/>
              <a:ext cx="17430" cy="121328"/>
            </a:xfrm>
            <a:custGeom>
              <a:avLst/>
              <a:gdLst/>
              <a:ahLst/>
              <a:cxnLst/>
              <a:rect l="l" t="t" r="r" b="b"/>
              <a:pathLst>
                <a:path w="17430" h="121328" extrusionOk="0">
                  <a:moveTo>
                    <a:pt x="8715" y="121328"/>
                  </a:moveTo>
                  <a:cubicBezTo>
                    <a:pt x="3902" y="121328"/>
                    <a:pt x="0" y="117427"/>
                    <a:pt x="0" y="112613"/>
                  </a:cubicBezTo>
                  <a:lnTo>
                    <a:pt x="0" y="8715"/>
                  </a:lnTo>
                  <a:cubicBezTo>
                    <a:pt x="0" y="3901"/>
                    <a:pt x="3902" y="0"/>
                    <a:pt x="8715" y="0"/>
                  </a:cubicBezTo>
                  <a:cubicBezTo>
                    <a:pt x="13528" y="0"/>
                    <a:pt x="17430" y="3901"/>
                    <a:pt x="17430" y="8715"/>
                  </a:cubicBezTo>
                  <a:lnTo>
                    <a:pt x="17430" y="112613"/>
                  </a:lnTo>
                  <a:cubicBezTo>
                    <a:pt x="17430" y="117427"/>
                    <a:pt x="13528" y="121328"/>
                    <a:pt x="8715" y="1213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799;p45">
              <a:extLst>
                <a:ext uri="{FF2B5EF4-FFF2-40B4-BE49-F238E27FC236}">
                  <a16:creationId xmlns:a16="http://schemas.microsoft.com/office/drawing/2014/main" id="{25CFFA8F-EA2C-4CF9-927B-149A5E682FD7}"/>
                </a:ext>
              </a:extLst>
            </p:cNvPr>
            <p:cNvSpPr/>
            <p:nvPr/>
          </p:nvSpPr>
          <p:spPr>
            <a:xfrm>
              <a:off x="7984263" y="1976385"/>
              <a:ext cx="69675" cy="69674"/>
            </a:xfrm>
            <a:custGeom>
              <a:avLst/>
              <a:gdLst/>
              <a:ahLst/>
              <a:cxnLst/>
              <a:rect l="l" t="t" r="r" b="b"/>
              <a:pathLst>
                <a:path w="69675" h="69674" extrusionOk="0">
                  <a:moveTo>
                    <a:pt x="8715" y="69675"/>
                  </a:moveTo>
                  <a:cubicBezTo>
                    <a:pt x="6485" y="69675"/>
                    <a:pt x="4254" y="68824"/>
                    <a:pt x="2553" y="67123"/>
                  </a:cubicBezTo>
                  <a:cubicBezTo>
                    <a:pt x="-851" y="63718"/>
                    <a:pt x="-851" y="58201"/>
                    <a:pt x="2553" y="54798"/>
                  </a:cubicBezTo>
                  <a:lnTo>
                    <a:pt x="54799" y="2552"/>
                  </a:lnTo>
                  <a:cubicBezTo>
                    <a:pt x="58202" y="-851"/>
                    <a:pt x="63720" y="-851"/>
                    <a:pt x="67123" y="2552"/>
                  </a:cubicBezTo>
                  <a:cubicBezTo>
                    <a:pt x="70526" y="5956"/>
                    <a:pt x="70526" y="11474"/>
                    <a:pt x="67123" y="14877"/>
                  </a:cubicBezTo>
                  <a:lnTo>
                    <a:pt x="14877" y="67123"/>
                  </a:lnTo>
                  <a:cubicBezTo>
                    <a:pt x="13176" y="68824"/>
                    <a:pt x="10945" y="69675"/>
                    <a:pt x="8715" y="6967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800;p45">
              <a:extLst>
                <a:ext uri="{FF2B5EF4-FFF2-40B4-BE49-F238E27FC236}">
                  <a16:creationId xmlns:a16="http://schemas.microsoft.com/office/drawing/2014/main" id="{27E1CFB0-317A-4197-8A0B-89A31129F70A}"/>
                </a:ext>
              </a:extLst>
            </p:cNvPr>
            <p:cNvSpPr/>
            <p:nvPr/>
          </p:nvSpPr>
          <p:spPr>
            <a:xfrm>
              <a:off x="7971257" y="2016646"/>
              <a:ext cx="41118" cy="41513"/>
            </a:xfrm>
            <a:custGeom>
              <a:avLst/>
              <a:gdLst/>
              <a:ahLst/>
              <a:cxnLst/>
              <a:rect l="l" t="t" r="r" b="b"/>
              <a:pathLst>
                <a:path w="41118" h="41513" extrusionOk="0">
                  <a:moveTo>
                    <a:pt x="41119" y="20699"/>
                  </a:moveTo>
                  <a:cubicBezTo>
                    <a:pt x="41119" y="32696"/>
                    <a:pt x="33718" y="41258"/>
                    <a:pt x="21721" y="41258"/>
                  </a:cubicBezTo>
                  <a:cubicBezTo>
                    <a:pt x="19061" y="41258"/>
                    <a:pt x="16514" y="41943"/>
                    <a:pt x="14159" y="41068"/>
                  </a:cubicBezTo>
                  <a:cubicBezTo>
                    <a:pt x="5891" y="37997"/>
                    <a:pt x="0" y="30036"/>
                    <a:pt x="0" y="20699"/>
                  </a:cubicBezTo>
                  <a:cubicBezTo>
                    <a:pt x="0" y="11702"/>
                    <a:pt x="5471" y="3982"/>
                    <a:pt x="13267" y="685"/>
                  </a:cubicBezTo>
                  <a:cubicBezTo>
                    <a:pt x="15865" y="-415"/>
                    <a:pt x="18722" y="140"/>
                    <a:pt x="21721" y="140"/>
                  </a:cubicBezTo>
                  <a:cubicBezTo>
                    <a:pt x="33718" y="140"/>
                    <a:pt x="41119" y="8703"/>
                    <a:pt x="41119" y="20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801;p45">
              <a:extLst>
                <a:ext uri="{FF2B5EF4-FFF2-40B4-BE49-F238E27FC236}">
                  <a16:creationId xmlns:a16="http://schemas.microsoft.com/office/drawing/2014/main" id="{F488825B-A270-4A4E-BD49-9B10C7A75427}"/>
                </a:ext>
              </a:extLst>
            </p:cNvPr>
            <p:cNvSpPr/>
            <p:nvPr/>
          </p:nvSpPr>
          <p:spPr>
            <a:xfrm>
              <a:off x="7985425" y="2015624"/>
              <a:ext cx="29274" cy="43442"/>
            </a:xfrm>
            <a:custGeom>
              <a:avLst/>
              <a:gdLst/>
              <a:ahLst/>
              <a:cxnLst/>
              <a:rect l="l" t="t" r="r" b="b"/>
              <a:pathLst>
                <a:path w="29274" h="43442" extrusionOk="0">
                  <a:moveTo>
                    <a:pt x="7553" y="0"/>
                  </a:moveTo>
                  <a:cubicBezTo>
                    <a:pt x="4893" y="0"/>
                    <a:pt x="2355" y="502"/>
                    <a:pt x="0" y="1377"/>
                  </a:cubicBezTo>
                  <a:cubicBezTo>
                    <a:pt x="8266" y="4448"/>
                    <a:pt x="14168" y="12385"/>
                    <a:pt x="14168" y="21721"/>
                  </a:cubicBezTo>
                  <a:cubicBezTo>
                    <a:pt x="14168" y="31058"/>
                    <a:pt x="8266" y="38994"/>
                    <a:pt x="0" y="42066"/>
                  </a:cubicBezTo>
                  <a:cubicBezTo>
                    <a:pt x="2355" y="42941"/>
                    <a:pt x="4893" y="43443"/>
                    <a:pt x="7553" y="43443"/>
                  </a:cubicBezTo>
                  <a:cubicBezTo>
                    <a:pt x="19550" y="43443"/>
                    <a:pt x="29274" y="33718"/>
                    <a:pt x="29274" y="21721"/>
                  </a:cubicBezTo>
                  <a:cubicBezTo>
                    <a:pt x="29274" y="9725"/>
                    <a:pt x="19550" y="0"/>
                    <a:pt x="755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3323;p45">
            <a:extLst>
              <a:ext uri="{FF2B5EF4-FFF2-40B4-BE49-F238E27FC236}">
                <a16:creationId xmlns:a16="http://schemas.microsoft.com/office/drawing/2014/main" id="{653ED94C-410C-4536-94B5-50B33E1D2179}"/>
              </a:ext>
            </a:extLst>
          </p:cNvPr>
          <p:cNvGrpSpPr/>
          <p:nvPr/>
        </p:nvGrpSpPr>
        <p:grpSpPr>
          <a:xfrm>
            <a:off x="7665543" y="2960706"/>
            <a:ext cx="2738274" cy="2182794"/>
            <a:chOff x="5823285" y="2601077"/>
            <a:chExt cx="577514" cy="516855"/>
          </a:xfrm>
        </p:grpSpPr>
        <p:sp>
          <p:nvSpPr>
            <p:cNvPr id="85" name="Google Shape;3324;p45">
              <a:extLst>
                <a:ext uri="{FF2B5EF4-FFF2-40B4-BE49-F238E27FC236}">
                  <a16:creationId xmlns:a16="http://schemas.microsoft.com/office/drawing/2014/main" id="{5FC54393-3479-4EBA-8EF7-76D2D6D04B75}"/>
                </a:ext>
              </a:extLst>
            </p:cNvPr>
            <p:cNvSpPr/>
            <p:nvPr/>
          </p:nvSpPr>
          <p:spPr>
            <a:xfrm>
              <a:off x="5967824" y="2601077"/>
              <a:ext cx="276814" cy="276674"/>
            </a:xfrm>
            <a:custGeom>
              <a:avLst/>
              <a:gdLst/>
              <a:ahLst/>
              <a:cxnLst/>
              <a:rect l="l" t="t" r="r" b="b"/>
              <a:pathLst>
                <a:path w="276814" h="276674" extrusionOk="0">
                  <a:moveTo>
                    <a:pt x="276814" y="138337"/>
                  </a:moveTo>
                  <a:cubicBezTo>
                    <a:pt x="276814" y="153237"/>
                    <a:pt x="262553" y="165701"/>
                    <a:pt x="258188" y="179146"/>
                  </a:cubicBezTo>
                  <a:cubicBezTo>
                    <a:pt x="253664" y="193079"/>
                    <a:pt x="257718" y="211516"/>
                    <a:pt x="249277" y="223114"/>
                  </a:cubicBezTo>
                  <a:cubicBezTo>
                    <a:pt x="240752" y="234828"/>
                    <a:pt x="233529" y="234304"/>
                    <a:pt x="221815" y="242829"/>
                  </a:cubicBezTo>
                  <a:cubicBezTo>
                    <a:pt x="210217" y="251270"/>
                    <a:pt x="202728" y="268683"/>
                    <a:pt x="188794" y="273208"/>
                  </a:cubicBezTo>
                  <a:cubicBezTo>
                    <a:pt x="179923" y="276088"/>
                    <a:pt x="169838" y="275238"/>
                    <a:pt x="159723" y="272744"/>
                  </a:cubicBezTo>
                  <a:cubicBezTo>
                    <a:pt x="154508" y="271459"/>
                    <a:pt x="149286" y="270354"/>
                    <a:pt x="144217" y="270354"/>
                  </a:cubicBezTo>
                  <a:cubicBezTo>
                    <a:pt x="129318" y="270354"/>
                    <a:pt x="113086" y="279897"/>
                    <a:pt x="99642" y="275532"/>
                  </a:cubicBezTo>
                  <a:cubicBezTo>
                    <a:pt x="85708" y="271008"/>
                    <a:pt x="78219" y="253594"/>
                    <a:pt x="66620" y="245153"/>
                  </a:cubicBezTo>
                  <a:cubicBezTo>
                    <a:pt x="54906" y="236628"/>
                    <a:pt x="36062" y="234828"/>
                    <a:pt x="27537" y="223114"/>
                  </a:cubicBezTo>
                  <a:cubicBezTo>
                    <a:pt x="19096" y="211516"/>
                    <a:pt x="23152" y="193079"/>
                    <a:pt x="18627" y="179146"/>
                  </a:cubicBezTo>
                  <a:cubicBezTo>
                    <a:pt x="14261" y="165701"/>
                    <a:pt x="0" y="153237"/>
                    <a:pt x="0" y="138337"/>
                  </a:cubicBezTo>
                  <a:cubicBezTo>
                    <a:pt x="0" y="123438"/>
                    <a:pt x="14261" y="110973"/>
                    <a:pt x="18627" y="97529"/>
                  </a:cubicBezTo>
                  <a:cubicBezTo>
                    <a:pt x="23152" y="83596"/>
                    <a:pt x="19096" y="65159"/>
                    <a:pt x="27537" y="53561"/>
                  </a:cubicBezTo>
                  <a:cubicBezTo>
                    <a:pt x="36063" y="41847"/>
                    <a:pt x="54906" y="40047"/>
                    <a:pt x="66620" y="31522"/>
                  </a:cubicBezTo>
                  <a:cubicBezTo>
                    <a:pt x="78218" y="23081"/>
                    <a:pt x="85707" y="5668"/>
                    <a:pt x="99641" y="1143"/>
                  </a:cubicBezTo>
                  <a:cubicBezTo>
                    <a:pt x="113085" y="-3222"/>
                    <a:pt x="129317" y="6321"/>
                    <a:pt x="144217" y="6321"/>
                  </a:cubicBezTo>
                  <a:cubicBezTo>
                    <a:pt x="149286" y="6321"/>
                    <a:pt x="154508" y="5217"/>
                    <a:pt x="159723" y="3931"/>
                  </a:cubicBezTo>
                  <a:cubicBezTo>
                    <a:pt x="169838" y="1437"/>
                    <a:pt x="179922" y="9883"/>
                    <a:pt x="188793" y="12763"/>
                  </a:cubicBezTo>
                  <a:cubicBezTo>
                    <a:pt x="202726" y="17287"/>
                    <a:pt x="210215" y="34701"/>
                    <a:pt x="221815" y="43142"/>
                  </a:cubicBezTo>
                  <a:cubicBezTo>
                    <a:pt x="233529" y="51667"/>
                    <a:pt x="240753" y="41847"/>
                    <a:pt x="249277" y="53561"/>
                  </a:cubicBezTo>
                  <a:cubicBezTo>
                    <a:pt x="257718" y="65159"/>
                    <a:pt x="253663" y="83596"/>
                    <a:pt x="258188" y="97529"/>
                  </a:cubicBezTo>
                  <a:cubicBezTo>
                    <a:pt x="262553" y="110973"/>
                    <a:pt x="276814" y="123438"/>
                    <a:pt x="276814" y="1383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 name="Google Shape;3325;p45">
              <a:extLst>
                <a:ext uri="{FF2B5EF4-FFF2-40B4-BE49-F238E27FC236}">
                  <a16:creationId xmlns:a16="http://schemas.microsoft.com/office/drawing/2014/main" id="{3659D55B-5464-4F91-985D-94495714DE48}"/>
                </a:ext>
              </a:extLst>
            </p:cNvPr>
            <p:cNvGrpSpPr/>
            <p:nvPr/>
          </p:nvGrpSpPr>
          <p:grpSpPr>
            <a:xfrm>
              <a:off x="6055322" y="2684353"/>
              <a:ext cx="122153" cy="84824"/>
              <a:chOff x="6055322" y="2684353"/>
              <a:chExt cx="122153" cy="84824"/>
            </a:xfrm>
          </p:grpSpPr>
          <p:sp>
            <p:nvSpPr>
              <p:cNvPr id="100" name="Google Shape;3326;p45">
                <a:extLst>
                  <a:ext uri="{FF2B5EF4-FFF2-40B4-BE49-F238E27FC236}">
                    <a16:creationId xmlns:a16="http://schemas.microsoft.com/office/drawing/2014/main" id="{8F628D21-37B5-47A4-8CB4-447B9A793A53}"/>
                  </a:ext>
                </a:extLst>
              </p:cNvPr>
              <p:cNvSpPr/>
              <p:nvPr/>
            </p:nvSpPr>
            <p:spPr>
              <a:xfrm>
                <a:off x="6055322" y="268435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327;p45">
                <a:extLst>
                  <a:ext uri="{FF2B5EF4-FFF2-40B4-BE49-F238E27FC236}">
                    <a16:creationId xmlns:a16="http://schemas.microsoft.com/office/drawing/2014/main" id="{E8DA046D-9D70-467B-AAAF-A738238D8EBE}"/>
                  </a:ext>
                </a:extLst>
              </p:cNvPr>
              <p:cNvSpPr/>
              <p:nvPr/>
            </p:nvSpPr>
            <p:spPr>
              <a:xfrm>
                <a:off x="6160045" y="270178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328;p45">
                <a:extLst>
                  <a:ext uri="{FF2B5EF4-FFF2-40B4-BE49-F238E27FC236}">
                    <a16:creationId xmlns:a16="http://schemas.microsoft.com/office/drawing/2014/main" id="{ABE760AE-56A2-469E-94C2-453EB6D4F475}"/>
                  </a:ext>
                </a:extLst>
              </p:cNvPr>
              <p:cNvSpPr/>
              <p:nvPr/>
            </p:nvSpPr>
            <p:spPr>
              <a:xfrm>
                <a:off x="6091707" y="2751747"/>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8"/>
                      <a:pt x="13528"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3329;p45">
              <a:extLst>
                <a:ext uri="{FF2B5EF4-FFF2-40B4-BE49-F238E27FC236}">
                  <a16:creationId xmlns:a16="http://schemas.microsoft.com/office/drawing/2014/main" id="{23F842C1-DAF0-4DF6-89B5-03D203FA41D6}"/>
                </a:ext>
              </a:extLst>
            </p:cNvPr>
            <p:cNvSpPr/>
            <p:nvPr/>
          </p:nvSpPr>
          <p:spPr>
            <a:xfrm>
              <a:off x="6127548" y="2601077"/>
              <a:ext cx="128711" cy="276674"/>
            </a:xfrm>
            <a:custGeom>
              <a:avLst/>
              <a:gdLst/>
              <a:ahLst/>
              <a:cxnLst/>
              <a:rect l="l" t="t" r="r" b="b"/>
              <a:pathLst>
                <a:path w="128711" h="276674" extrusionOk="0">
                  <a:moveTo>
                    <a:pt x="110085" y="97529"/>
                  </a:moveTo>
                  <a:cubicBezTo>
                    <a:pt x="105560" y="83596"/>
                    <a:pt x="109615" y="65159"/>
                    <a:pt x="101174" y="53561"/>
                  </a:cubicBezTo>
                  <a:cubicBezTo>
                    <a:pt x="92649" y="41847"/>
                    <a:pt x="73806" y="40047"/>
                    <a:pt x="62092" y="31522"/>
                  </a:cubicBezTo>
                  <a:cubicBezTo>
                    <a:pt x="50494" y="23081"/>
                    <a:pt x="43005" y="5667"/>
                    <a:pt x="29070" y="1143"/>
                  </a:cubicBezTo>
                  <a:cubicBezTo>
                    <a:pt x="20199" y="-1737"/>
                    <a:pt x="10114" y="1437"/>
                    <a:pt x="0" y="3931"/>
                  </a:cubicBezTo>
                  <a:cubicBezTo>
                    <a:pt x="10446" y="10628"/>
                    <a:pt x="17349" y="24330"/>
                    <a:pt x="27232" y="31522"/>
                  </a:cubicBezTo>
                  <a:cubicBezTo>
                    <a:pt x="38946" y="40047"/>
                    <a:pt x="57790" y="41847"/>
                    <a:pt x="66314" y="53561"/>
                  </a:cubicBezTo>
                  <a:cubicBezTo>
                    <a:pt x="74755" y="65159"/>
                    <a:pt x="70700" y="83596"/>
                    <a:pt x="75225" y="97529"/>
                  </a:cubicBezTo>
                  <a:cubicBezTo>
                    <a:pt x="79590" y="110974"/>
                    <a:pt x="93851" y="123438"/>
                    <a:pt x="93851" y="138338"/>
                  </a:cubicBezTo>
                  <a:cubicBezTo>
                    <a:pt x="93851" y="153237"/>
                    <a:pt x="79590" y="165702"/>
                    <a:pt x="75225" y="179146"/>
                  </a:cubicBezTo>
                  <a:cubicBezTo>
                    <a:pt x="70701" y="193079"/>
                    <a:pt x="74755" y="211516"/>
                    <a:pt x="66314" y="223114"/>
                  </a:cubicBezTo>
                  <a:cubicBezTo>
                    <a:pt x="57789" y="234828"/>
                    <a:pt x="38946" y="236628"/>
                    <a:pt x="27232" y="245153"/>
                  </a:cubicBezTo>
                  <a:cubicBezTo>
                    <a:pt x="17349" y="252346"/>
                    <a:pt x="10446" y="266049"/>
                    <a:pt x="0" y="272744"/>
                  </a:cubicBezTo>
                  <a:cubicBezTo>
                    <a:pt x="10115" y="275238"/>
                    <a:pt x="20199" y="278411"/>
                    <a:pt x="29071" y="275532"/>
                  </a:cubicBezTo>
                  <a:cubicBezTo>
                    <a:pt x="43005" y="271007"/>
                    <a:pt x="50494" y="253594"/>
                    <a:pt x="62092" y="245153"/>
                  </a:cubicBezTo>
                  <a:cubicBezTo>
                    <a:pt x="73806" y="236628"/>
                    <a:pt x="92650" y="234828"/>
                    <a:pt x="101174" y="223114"/>
                  </a:cubicBezTo>
                  <a:cubicBezTo>
                    <a:pt x="109615" y="211516"/>
                    <a:pt x="105560" y="193079"/>
                    <a:pt x="110085" y="179146"/>
                  </a:cubicBezTo>
                  <a:cubicBezTo>
                    <a:pt x="114450" y="165702"/>
                    <a:pt x="128711" y="153238"/>
                    <a:pt x="128711" y="138338"/>
                  </a:cubicBezTo>
                  <a:cubicBezTo>
                    <a:pt x="128710" y="123438"/>
                    <a:pt x="114449" y="110974"/>
                    <a:pt x="110085" y="975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330;p45">
              <a:extLst>
                <a:ext uri="{FF2B5EF4-FFF2-40B4-BE49-F238E27FC236}">
                  <a16:creationId xmlns:a16="http://schemas.microsoft.com/office/drawing/2014/main" id="{26A63871-0AD7-4C0A-9520-160FB8C893DD}"/>
                </a:ext>
              </a:extLst>
            </p:cNvPr>
            <p:cNvSpPr/>
            <p:nvPr/>
          </p:nvSpPr>
          <p:spPr>
            <a:xfrm>
              <a:off x="6080166" y="2821456"/>
              <a:ext cx="63752" cy="245850"/>
            </a:xfrm>
            <a:custGeom>
              <a:avLst/>
              <a:gdLst/>
              <a:ahLst/>
              <a:cxnLst/>
              <a:rect l="l" t="t" r="r" b="b"/>
              <a:pathLst>
                <a:path w="63752" h="245850" extrusionOk="0">
                  <a:moveTo>
                    <a:pt x="63752" y="234231"/>
                  </a:moveTo>
                  <a:lnTo>
                    <a:pt x="31876" y="245851"/>
                  </a:lnTo>
                  <a:lnTo>
                    <a:pt x="0" y="234231"/>
                  </a:lnTo>
                  <a:lnTo>
                    <a:pt x="10396" y="19303"/>
                  </a:lnTo>
                  <a:cubicBezTo>
                    <a:pt x="10743" y="12142"/>
                    <a:pt x="14565" y="5938"/>
                    <a:pt x="20184" y="2291"/>
                  </a:cubicBezTo>
                  <a:cubicBezTo>
                    <a:pt x="23555" y="105"/>
                    <a:pt x="27573" y="0"/>
                    <a:pt x="31876" y="0"/>
                  </a:cubicBezTo>
                  <a:cubicBezTo>
                    <a:pt x="43348" y="0"/>
                    <a:pt x="51639" y="7845"/>
                    <a:pt x="52194" y="19303"/>
                  </a:cubicBezTo>
                  <a:lnTo>
                    <a:pt x="62590" y="2342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331;p45">
              <a:extLst>
                <a:ext uri="{FF2B5EF4-FFF2-40B4-BE49-F238E27FC236}">
                  <a16:creationId xmlns:a16="http://schemas.microsoft.com/office/drawing/2014/main" id="{10F43537-864A-4089-BBCD-B496D9679271}"/>
                </a:ext>
              </a:extLst>
            </p:cNvPr>
            <p:cNvSpPr/>
            <p:nvPr/>
          </p:nvSpPr>
          <p:spPr>
            <a:xfrm>
              <a:off x="6100422" y="2820294"/>
              <a:ext cx="43496" cy="247012"/>
            </a:xfrm>
            <a:custGeom>
              <a:avLst/>
              <a:gdLst/>
              <a:ahLst/>
              <a:cxnLst/>
              <a:rect l="l" t="t" r="r" b="b"/>
              <a:pathLst>
                <a:path w="43496" h="247012" extrusionOk="0">
                  <a:moveTo>
                    <a:pt x="33100" y="20465"/>
                  </a:moveTo>
                  <a:cubicBezTo>
                    <a:pt x="32545" y="9006"/>
                    <a:pt x="23092" y="0"/>
                    <a:pt x="11620" y="0"/>
                  </a:cubicBezTo>
                  <a:cubicBezTo>
                    <a:pt x="7347" y="0"/>
                    <a:pt x="3357" y="1253"/>
                    <a:pt x="0" y="3412"/>
                  </a:cubicBezTo>
                  <a:cubicBezTo>
                    <a:pt x="5657" y="7051"/>
                    <a:pt x="9511" y="13274"/>
                    <a:pt x="9860" y="20465"/>
                  </a:cubicBezTo>
                  <a:lnTo>
                    <a:pt x="20256" y="235393"/>
                  </a:lnTo>
                  <a:lnTo>
                    <a:pt x="27126" y="247013"/>
                  </a:lnTo>
                  <a:lnTo>
                    <a:pt x="43496" y="2353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332;p45">
              <a:extLst>
                <a:ext uri="{FF2B5EF4-FFF2-40B4-BE49-F238E27FC236}">
                  <a16:creationId xmlns:a16="http://schemas.microsoft.com/office/drawing/2014/main" id="{0D9BDFC6-5A94-4AC2-B078-C00BF44D6044}"/>
                </a:ext>
              </a:extLst>
            </p:cNvPr>
            <p:cNvSpPr/>
            <p:nvPr/>
          </p:nvSpPr>
          <p:spPr>
            <a:xfrm>
              <a:off x="5911523" y="2950302"/>
              <a:ext cx="52132" cy="117005"/>
            </a:xfrm>
            <a:custGeom>
              <a:avLst/>
              <a:gdLst/>
              <a:ahLst/>
              <a:cxnLst/>
              <a:rect l="l" t="t" r="r" b="b"/>
              <a:pathLst>
                <a:path w="52132" h="117005" extrusionOk="0">
                  <a:moveTo>
                    <a:pt x="5417" y="5495"/>
                  </a:moveTo>
                  <a:lnTo>
                    <a:pt x="0" y="105385"/>
                  </a:lnTo>
                  <a:lnTo>
                    <a:pt x="24333" y="117005"/>
                  </a:lnTo>
                  <a:lnTo>
                    <a:pt x="52132" y="105385"/>
                  </a:lnTo>
                  <a:lnTo>
                    <a:pt x="46714" y="5495"/>
                  </a:lnTo>
                  <a:cubicBezTo>
                    <a:pt x="46546" y="2413"/>
                    <a:pt x="43999" y="0"/>
                    <a:pt x="40912" y="0"/>
                  </a:cubicBezTo>
                  <a:lnTo>
                    <a:pt x="11219" y="0"/>
                  </a:lnTo>
                  <a:cubicBezTo>
                    <a:pt x="8133" y="0"/>
                    <a:pt x="5585" y="2413"/>
                    <a:pt x="5417"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333;p45">
              <a:extLst>
                <a:ext uri="{FF2B5EF4-FFF2-40B4-BE49-F238E27FC236}">
                  <a16:creationId xmlns:a16="http://schemas.microsoft.com/office/drawing/2014/main" id="{81827EB9-77F6-4086-827D-47C76235EEC9}"/>
                </a:ext>
              </a:extLst>
            </p:cNvPr>
            <p:cNvSpPr/>
            <p:nvPr/>
          </p:nvSpPr>
          <p:spPr>
            <a:xfrm>
              <a:off x="5940815" y="2950302"/>
              <a:ext cx="34460" cy="117005"/>
            </a:xfrm>
            <a:custGeom>
              <a:avLst/>
              <a:gdLst/>
              <a:ahLst/>
              <a:cxnLst/>
              <a:rect l="l" t="t" r="r" b="b"/>
              <a:pathLst>
                <a:path w="34460" h="117005" extrusionOk="0">
                  <a:moveTo>
                    <a:pt x="29042" y="5495"/>
                  </a:moveTo>
                  <a:cubicBezTo>
                    <a:pt x="28875" y="2413"/>
                    <a:pt x="26327" y="0"/>
                    <a:pt x="23240" y="0"/>
                  </a:cubicBezTo>
                  <a:lnTo>
                    <a:pt x="0" y="0"/>
                  </a:lnTo>
                  <a:cubicBezTo>
                    <a:pt x="3086" y="0"/>
                    <a:pt x="5635" y="2413"/>
                    <a:pt x="5802" y="5495"/>
                  </a:cubicBezTo>
                  <a:lnTo>
                    <a:pt x="11220" y="105385"/>
                  </a:lnTo>
                  <a:lnTo>
                    <a:pt x="22840"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334;p45">
              <a:extLst>
                <a:ext uri="{FF2B5EF4-FFF2-40B4-BE49-F238E27FC236}">
                  <a16:creationId xmlns:a16="http://schemas.microsoft.com/office/drawing/2014/main" id="{3AFC9CEC-ABA7-4720-A28C-5C9BA3266399}"/>
                </a:ext>
              </a:extLst>
            </p:cNvPr>
            <p:cNvSpPr/>
            <p:nvPr/>
          </p:nvSpPr>
          <p:spPr>
            <a:xfrm>
              <a:off x="6248808" y="2950302"/>
              <a:ext cx="52132" cy="117005"/>
            </a:xfrm>
            <a:custGeom>
              <a:avLst/>
              <a:gdLst/>
              <a:ahLst/>
              <a:cxnLst/>
              <a:rect l="l" t="t" r="r" b="b"/>
              <a:pathLst>
                <a:path w="52132" h="117005" extrusionOk="0">
                  <a:moveTo>
                    <a:pt x="5418" y="5495"/>
                  </a:moveTo>
                  <a:lnTo>
                    <a:pt x="0" y="105385"/>
                  </a:lnTo>
                  <a:lnTo>
                    <a:pt x="31876" y="117005"/>
                  </a:lnTo>
                  <a:lnTo>
                    <a:pt x="52132" y="105385"/>
                  </a:lnTo>
                  <a:lnTo>
                    <a:pt x="46714" y="5495"/>
                  </a:lnTo>
                  <a:cubicBezTo>
                    <a:pt x="46546" y="2413"/>
                    <a:pt x="43998" y="0"/>
                    <a:pt x="40912" y="0"/>
                  </a:cubicBezTo>
                  <a:lnTo>
                    <a:pt x="11218" y="0"/>
                  </a:lnTo>
                  <a:cubicBezTo>
                    <a:pt x="8133" y="0"/>
                    <a:pt x="5585" y="2413"/>
                    <a:pt x="5418"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335;p45">
              <a:extLst>
                <a:ext uri="{FF2B5EF4-FFF2-40B4-BE49-F238E27FC236}">
                  <a16:creationId xmlns:a16="http://schemas.microsoft.com/office/drawing/2014/main" id="{1937A9B4-8A53-4BFC-94D1-66B199383A7A}"/>
                </a:ext>
              </a:extLst>
            </p:cNvPr>
            <p:cNvSpPr/>
            <p:nvPr/>
          </p:nvSpPr>
          <p:spPr>
            <a:xfrm>
              <a:off x="6278101" y="2950302"/>
              <a:ext cx="34460" cy="117005"/>
            </a:xfrm>
            <a:custGeom>
              <a:avLst/>
              <a:gdLst/>
              <a:ahLst/>
              <a:cxnLst/>
              <a:rect l="l" t="t" r="r" b="b"/>
              <a:pathLst>
                <a:path w="34460" h="117005" extrusionOk="0">
                  <a:moveTo>
                    <a:pt x="29042" y="5495"/>
                  </a:moveTo>
                  <a:cubicBezTo>
                    <a:pt x="28875" y="2413"/>
                    <a:pt x="26326" y="0"/>
                    <a:pt x="23240" y="0"/>
                  </a:cubicBezTo>
                  <a:lnTo>
                    <a:pt x="0" y="0"/>
                  </a:lnTo>
                  <a:cubicBezTo>
                    <a:pt x="3086" y="0"/>
                    <a:pt x="5635" y="2413"/>
                    <a:pt x="5802" y="5495"/>
                  </a:cubicBezTo>
                  <a:lnTo>
                    <a:pt x="11220" y="105385"/>
                  </a:lnTo>
                  <a:lnTo>
                    <a:pt x="22452"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336;p45">
              <a:extLst>
                <a:ext uri="{FF2B5EF4-FFF2-40B4-BE49-F238E27FC236}">
                  <a16:creationId xmlns:a16="http://schemas.microsoft.com/office/drawing/2014/main" id="{E0E43A1B-4B42-436B-9A6C-30C83A03BEBB}"/>
                </a:ext>
              </a:extLst>
            </p:cNvPr>
            <p:cNvSpPr/>
            <p:nvPr/>
          </p:nvSpPr>
          <p:spPr>
            <a:xfrm>
              <a:off x="6168760"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337;p45">
              <a:extLst>
                <a:ext uri="{FF2B5EF4-FFF2-40B4-BE49-F238E27FC236}">
                  <a16:creationId xmlns:a16="http://schemas.microsoft.com/office/drawing/2014/main" id="{98C311D7-499F-4AB5-88BC-311D4BE3E1A9}"/>
                </a:ext>
              </a:extLst>
            </p:cNvPr>
            <p:cNvSpPr/>
            <p:nvPr/>
          </p:nvSpPr>
          <p:spPr>
            <a:xfrm>
              <a:off x="6204849"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3338;p45">
              <a:extLst>
                <a:ext uri="{FF2B5EF4-FFF2-40B4-BE49-F238E27FC236}">
                  <a16:creationId xmlns:a16="http://schemas.microsoft.com/office/drawing/2014/main" id="{C8F84629-FF17-4DEF-A7B2-5D6422350D95}"/>
                </a:ext>
              </a:extLst>
            </p:cNvPr>
            <p:cNvSpPr/>
            <p:nvPr/>
          </p:nvSpPr>
          <p:spPr>
            <a:xfrm>
              <a:off x="6037892"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3339;p45">
              <a:extLst>
                <a:ext uri="{FF2B5EF4-FFF2-40B4-BE49-F238E27FC236}">
                  <a16:creationId xmlns:a16="http://schemas.microsoft.com/office/drawing/2014/main" id="{0883B42F-D577-45C8-8574-20A73D5F0731}"/>
                </a:ext>
              </a:extLst>
            </p:cNvPr>
            <p:cNvSpPr/>
            <p:nvPr/>
          </p:nvSpPr>
          <p:spPr>
            <a:xfrm>
              <a:off x="6001805"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3340;p45">
              <a:extLst>
                <a:ext uri="{FF2B5EF4-FFF2-40B4-BE49-F238E27FC236}">
                  <a16:creationId xmlns:a16="http://schemas.microsoft.com/office/drawing/2014/main" id="{07D26B21-261B-421B-B91C-22C80E739903}"/>
                </a:ext>
              </a:extLst>
            </p:cNvPr>
            <p:cNvSpPr/>
            <p:nvPr/>
          </p:nvSpPr>
          <p:spPr>
            <a:xfrm>
              <a:off x="5823285" y="3055688"/>
              <a:ext cx="565894" cy="62244"/>
            </a:xfrm>
            <a:custGeom>
              <a:avLst/>
              <a:gdLst/>
              <a:ahLst/>
              <a:cxnLst/>
              <a:rect l="l" t="t" r="r" b="b"/>
              <a:pathLst>
                <a:path w="565894" h="62244" extrusionOk="0">
                  <a:moveTo>
                    <a:pt x="560085" y="62245"/>
                  </a:moveTo>
                  <a:lnTo>
                    <a:pt x="5810" y="62245"/>
                  </a:lnTo>
                  <a:cubicBezTo>
                    <a:pt x="2602" y="62245"/>
                    <a:pt x="0" y="59643"/>
                    <a:pt x="0" y="56435"/>
                  </a:cubicBezTo>
                  <a:lnTo>
                    <a:pt x="0" y="29050"/>
                  </a:lnTo>
                  <a:cubicBezTo>
                    <a:pt x="0" y="13006"/>
                    <a:pt x="13006" y="0"/>
                    <a:pt x="29050" y="0"/>
                  </a:cubicBezTo>
                  <a:lnTo>
                    <a:pt x="536845" y="0"/>
                  </a:lnTo>
                  <a:cubicBezTo>
                    <a:pt x="552889" y="0"/>
                    <a:pt x="565895" y="13006"/>
                    <a:pt x="565895" y="29050"/>
                  </a:cubicBezTo>
                  <a:lnTo>
                    <a:pt x="565895" y="56435"/>
                  </a:lnTo>
                  <a:cubicBezTo>
                    <a:pt x="565895" y="59643"/>
                    <a:pt x="563293" y="62245"/>
                    <a:pt x="560085" y="6224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341;p45">
              <a:extLst>
                <a:ext uri="{FF2B5EF4-FFF2-40B4-BE49-F238E27FC236}">
                  <a16:creationId xmlns:a16="http://schemas.microsoft.com/office/drawing/2014/main" id="{A186950B-0E30-4B3E-B2D2-F6E3FB07FB4E}"/>
                </a:ext>
              </a:extLst>
            </p:cNvPr>
            <p:cNvSpPr/>
            <p:nvPr/>
          </p:nvSpPr>
          <p:spPr>
            <a:xfrm>
              <a:off x="6336889" y="3055687"/>
              <a:ext cx="63910" cy="62244"/>
            </a:xfrm>
            <a:custGeom>
              <a:avLst/>
              <a:gdLst/>
              <a:ahLst/>
              <a:cxnLst/>
              <a:rect l="l" t="t" r="r" b="b"/>
              <a:pathLst>
                <a:path w="63910" h="62244" extrusionOk="0">
                  <a:moveTo>
                    <a:pt x="34860" y="0"/>
                  </a:moveTo>
                  <a:lnTo>
                    <a:pt x="0" y="0"/>
                  </a:lnTo>
                  <a:cubicBezTo>
                    <a:pt x="16044" y="0"/>
                    <a:pt x="29050" y="13006"/>
                    <a:pt x="29050" y="29050"/>
                  </a:cubicBezTo>
                  <a:lnTo>
                    <a:pt x="29050" y="56435"/>
                  </a:lnTo>
                  <a:cubicBezTo>
                    <a:pt x="29050" y="59643"/>
                    <a:pt x="26448" y="62245"/>
                    <a:pt x="23240" y="62245"/>
                  </a:cubicBezTo>
                  <a:lnTo>
                    <a:pt x="58100" y="62245"/>
                  </a:lnTo>
                  <a:cubicBezTo>
                    <a:pt x="61308" y="62245"/>
                    <a:pt x="63910" y="59643"/>
                    <a:pt x="63910" y="56435"/>
                  </a:cubicBezTo>
                  <a:lnTo>
                    <a:pt x="63910" y="29050"/>
                  </a:lnTo>
                  <a:cubicBezTo>
                    <a:pt x="63910" y="13006"/>
                    <a:pt x="50904" y="0"/>
                    <a:pt x="3486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 name="TextBox 47">
            <a:extLst>
              <a:ext uri="{FF2B5EF4-FFF2-40B4-BE49-F238E27FC236}">
                <a16:creationId xmlns:a16="http://schemas.microsoft.com/office/drawing/2014/main" id="{145AB396-13CA-4125-A4CC-E02F24B38FD7}"/>
              </a:ext>
            </a:extLst>
          </p:cNvPr>
          <p:cNvSpPr txBox="1"/>
          <p:nvPr/>
        </p:nvSpPr>
        <p:spPr>
          <a:xfrm>
            <a:off x="449976" y="1336244"/>
            <a:ext cx="7974024" cy="2807243"/>
          </a:xfrm>
          <a:prstGeom prst="rect">
            <a:avLst/>
          </a:prstGeom>
          <a:noFill/>
        </p:spPr>
        <p:txBody>
          <a:bodyPr wrap="square">
            <a:spAutoFit/>
          </a:bodyPr>
          <a:lstStyle/>
          <a:p>
            <a:pPr marL="0" marR="0">
              <a:lnSpc>
                <a:spcPct val="107000"/>
              </a:lnSpc>
              <a:spcBef>
                <a:spcPts val="0"/>
              </a:spcBef>
              <a:spcAft>
                <a:spcPts val="800"/>
              </a:spcAft>
            </a:pP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Our </a:t>
            </a: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website and app </a:t>
            </a: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are divided into several parts:</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The first part talks about climate change in the B.C.E. era, including its characteristics such as cold climate and low sea level, its causes, effects, and duration, such as in the last glacial maximum, the early Holocene era, and many other eras.</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The second part talks about climate change in the </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A.D.</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era, starting with the Early Common Era, with its characteristics, causes, and the impact of climate change on it until the twenty-first century and the current time.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3625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1"/>
          <p:cNvSpPr txBox="1">
            <a:spLocks noGrp="1"/>
          </p:cNvSpPr>
          <p:nvPr>
            <p:ph type="subTitle" idx="1"/>
          </p:nvPr>
        </p:nvSpPr>
        <p:spPr>
          <a:xfrm>
            <a:off x="-1502008" y="9236770"/>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Climate in BCE</a:t>
            </a:r>
            <a:endParaRPr sz="2800" dirty="0"/>
          </a:p>
        </p:txBody>
      </p:sp>
      <p:sp>
        <p:nvSpPr>
          <p:cNvPr id="976" name="Google Shape;97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Timeline of climate change</a:t>
            </a:r>
            <a:endParaRPr dirty="0">
              <a:latin typeface="Times New Roman" panose="02020603050405020304" pitchFamily="18" charset="0"/>
              <a:cs typeface="Times New Roman" panose="02020603050405020304" pitchFamily="18" charset="0"/>
            </a:endParaRPr>
          </a:p>
        </p:txBody>
      </p:sp>
      <p:sp>
        <p:nvSpPr>
          <p:cNvPr id="977" name="Google Shape;977;p31"/>
          <p:cNvSpPr txBox="1">
            <a:spLocks noGrp="1"/>
          </p:cNvSpPr>
          <p:nvPr>
            <p:ph type="subTitle" idx="2"/>
          </p:nvPr>
        </p:nvSpPr>
        <p:spPr>
          <a:xfrm>
            <a:off x="6365907" y="8786486"/>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Climate</a:t>
            </a:r>
            <a:r>
              <a:rPr lang="en" dirty="0"/>
              <a:t> </a:t>
            </a:r>
            <a:r>
              <a:rPr lang="en" sz="3200" dirty="0"/>
              <a:t>in ACE</a:t>
            </a:r>
            <a:endParaRPr dirty="0"/>
          </a:p>
        </p:txBody>
      </p:sp>
      <p:grpSp>
        <p:nvGrpSpPr>
          <p:cNvPr id="63" name="Google Shape;2781;p45">
            <a:extLst>
              <a:ext uri="{FF2B5EF4-FFF2-40B4-BE49-F238E27FC236}">
                <a16:creationId xmlns:a16="http://schemas.microsoft.com/office/drawing/2014/main" id="{66679DAE-022B-4809-B269-A09091DE4AB9}"/>
              </a:ext>
            </a:extLst>
          </p:cNvPr>
          <p:cNvGrpSpPr/>
          <p:nvPr/>
        </p:nvGrpSpPr>
        <p:grpSpPr>
          <a:xfrm>
            <a:off x="7720467" y="-900477"/>
            <a:ext cx="2226163" cy="2138593"/>
            <a:chOff x="7704221" y="1748588"/>
            <a:chExt cx="577514" cy="577515"/>
          </a:xfrm>
        </p:grpSpPr>
        <p:sp>
          <p:nvSpPr>
            <p:cNvPr id="64" name="Google Shape;2782;p45">
              <a:extLst>
                <a:ext uri="{FF2B5EF4-FFF2-40B4-BE49-F238E27FC236}">
                  <a16:creationId xmlns:a16="http://schemas.microsoft.com/office/drawing/2014/main" id="{938E5744-4998-424D-9712-A816D7492FB5}"/>
                </a:ext>
              </a:extLst>
            </p:cNvPr>
            <p:cNvSpPr/>
            <p:nvPr/>
          </p:nvSpPr>
          <p:spPr>
            <a:xfrm>
              <a:off x="7717408" y="1748588"/>
              <a:ext cx="549658" cy="577514"/>
            </a:xfrm>
            <a:custGeom>
              <a:avLst/>
              <a:gdLst/>
              <a:ahLst/>
              <a:cxnLst/>
              <a:rect l="l" t="t" r="r" b="b"/>
              <a:pathLst>
                <a:path w="549658" h="577514" extrusionOk="0">
                  <a:moveTo>
                    <a:pt x="549659" y="288758"/>
                  </a:moveTo>
                  <a:cubicBezTo>
                    <a:pt x="549659" y="448234"/>
                    <a:pt x="435047" y="577515"/>
                    <a:pt x="275570" y="577515"/>
                  </a:cubicBezTo>
                  <a:cubicBezTo>
                    <a:pt x="262620" y="577515"/>
                    <a:pt x="249869" y="576662"/>
                    <a:pt x="237370" y="575011"/>
                  </a:cubicBezTo>
                  <a:cubicBezTo>
                    <a:pt x="228699" y="573865"/>
                    <a:pt x="220149" y="557665"/>
                    <a:pt x="211738" y="555767"/>
                  </a:cubicBezTo>
                  <a:cubicBezTo>
                    <a:pt x="200747" y="553287"/>
                    <a:pt x="189992" y="564849"/>
                    <a:pt x="179516" y="561155"/>
                  </a:cubicBezTo>
                  <a:cubicBezTo>
                    <a:pt x="102835" y="534117"/>
                    <a:pt x="40998" y="475616"/>
                    <a:pt x="9504" y="401156"/>
                  </a:cubicBezTo>
                  <a:cubicBezTo>
                    <a:pt x="-5108" y="366609"/>
                    <a:pt x="1482" y="328627"/>
                    <a:pt x="1482" y="288759"/>
                  </a:cubicBezTo>
                  <a:cubicBezTo>
                    <a:pt x="1482" y="224517"/>
                    <a:pt x="7790" y="165175"/>
                    <a:pt x="43271" y="117211"/>
                  </a:cubicBezTo>
                  <a:cubicBezTo>
                    <a:pt x="95868" y="46104"/>
                    <a:pt x="180335" y="0"/>
                    <a:pt x="275570" y="0"/>
                  </a:cubicBezTo>
                  <a:cubicBezTo>
                    <a:pt x="435047" y="0"/>
                    <a:pt x="549659" y="129281"/>
                    <a:pt x="549659" y="28875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783;p45">
              <a:extLst>
                <a:ext uri="{FF2B5EF4-FFF2-40B4-BE49-F238E27FC236}">
                  <a16:creationId xmlns:a16="http://schemas.microsoft.com/office/drawing/2014/main" id="{18216C48-8486-41C6-97F2-FAE6EFF2FE10}"/>
                </a:ext>
              </a:extLst>
            </p:cNvPr>
            <p:cNvSpPr/>
            <p:nvPr/>
          </p:nvSpPr>
          <p:spPr>
            <a:xfrm>
              <a:off x="7970973" y="1748588"/>
              <a:ext cx="310762" cy="577515"/>
            </a:xfrm>
            <a:custGeom>
              <a:avLst/>
              <a:gdLst/>
              <a:ahLst/>
              <a:cxnLst/>
              <a:rect l="l" t="t" r="r" b="b"/>
              <a:pathLst>
                <a:path w="310762" h="577515" extrusionOk="0">
                  <a:moveTo>
                    <a:pt x="22005" y="0"/>
                  </a:moveTo>
                  <a:cubicBezTo>
                    <a:pt x="14602" y="0"/>
                    <a:pt x="7264" y="281"/>
                    <a:pt x="0" y="829"/>
                  </a:cubicBezTo>
                  <a:cubicBezTo>
                    <a:pt x="149196" y="12071"/>
                    <a:pt x="266754" y="136684"/>
                    <a:pt x="266754" y="288758"/>
                  </a:cubicBezTo>
                  <a:cubicBezTo>
                    <a:pt x="266754" y="440830"/>
                    <a:pt x="149196" y="565444"/>
                    <a:pt x="1" y="576687"/>
                  </a:cubicBezTo>
                  <a:cubicBezTo>
                    <a:pt x="7265" y="577234"/>
                    <a:pt x="14602" y="577515"/>
                    <a:pt x="22006" y="577515"/>
                  </a:cubicBezTo>
                  <a:cubicBezTo>
                    <a:pt x="181481" y="577515"/>
                    <a:pt x="310762" y="448234"/>
                    <a:pt x="310762" y="288758"/>
                  </a:cubicBezTo>
                  <a:cubicBezTo>
                    <a:pt x="310762" y="129281"/>
                    <a:pt x="181481" y="0"/>
                    <a:pt x="22005" y="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 name="Google Shape;2784;p45">
              <a:extLst>
                <a:ext uri="{FF2B5EF4-FFF2-40B4-BE49-F238E27FC236}">
                  <a16:creationId xmlns:a16="http://schemas.microsoft.com/office/drawing/2014/main" id="{99965B37-746C-4C9E-ABD8-8A8E7539071B}"/>
                </a:ext>
              </a:extLst>
            </p:cNvPr>
            <p:cNvGrpSpPr/>
            <p:nvPr/>
          </p:nvGrpSpPr>
          <p:grpSpPr>
            <a:xfrm>
              <a:off x="7704221" y="1835787"/>
              <a:ext cx="566015" cy="487796"/>
              <a:chOff x="7704221" y="1835787"/>
              <a:chExt cx="566015" cy="487796"/>
            </a:xfrm>
          </p:grpSpPr>
          <p:sp>
            <p:nvSpPr>
              <p:cNvPr id="80" name="Google Shape;2785;p45">
                <a:extLst>
                  <a:ext uri="{FF2B5EF4-FFF2-40B4-BE49-F238E27FC236}">
                    <a16:creationId xmlns:a16="http://schemas.microsoft.com/office/drawing/2014/main" id="{3A752230-D808-45F7-9EA6-3604DE2EC29F}"/>
                  </a:ext>
                </a:extLst>
              </p:cNvPr>
              <p:cNvSpPr/>
              <p:nvPr/>
            </p:nvSpPr>
            <p:spPr>
              <a:xfrm>
                <a:off x="7704221" y="1835787"/>
                <a:ext cx="237635" cy="327503"/>
              </a:xfrm>
              <a:custGeom>
                <a:avLst/>
                <a:gdLst/>
                <a:ahLst/>
                <a:cxnLst/>
                <a:rect l="l" t="t" r="r" b="b"/>
                <a:pathLst>
                  <a:path w="237635" h="327503" extrusionOk="0">
                    <a:moveTo>
                      <a:pt x="0" y="201558"/>
                    </a:moveTo>
                    <a:cubicBezTo>
                      <a:pt x="0" y="241261"/>
                      <a:pt x="8015" y="279091"/>
                      <a:pt x="22514" y="313521"/>
                    </a:cubicBezTo>
                    <a:cubicBezTo>
                      <a:pt x="32183" y="336481"/>
                      <a:pt x="66430" y="329520"/>
                      <a:pt x="66430" y="304606"/>
                    </a:cubicBezTo>
                    <a:lnTo>
                      <a:pt x="66430" y="273347"/>
                    </a:lnTo>
                    <a:cubicBezTo>
                      <a:pt x="66430" y="243391"/>
                      <a:pt x="82389" y="215703"/>
                      <a:pt x="108311" y="200687"/>
                    </a:cubicBezTo>
                    <a:lnTo>
                      <a:pt x="209414" y="142124"/>
                    </a:lnTo>
                    <a:cubicBezTo>
                      <a:pt x="226881" y="132006"/>
                      <a:pt x="237635" y="113348"/>
                      <a:pt x="237635" y="93162"/>
                    </a:cubicBezTo>
                    <a:cubicBezTo>
                      <a:pt x="237635" y="73366"/>
                      <a:pt x="227289" y="55008"/>
                      <a:pt x="210354" y="44756"/>
                    </a:cubicBezTo>
                    <a:lnTo>
                      <a:pt x="154000" y="10642"/>
                    </a:lnTo>
                    <a:cubicBezTo>
                      <a:pt x="121375" y="-9109"/>
                      <a:pt x="79151" y="-641"/>
                      <a:pt x="56467" y="30017"/>
                    </a:cubicBezTo>
                    <a:cubicBezTo>
                      <a:pt x="20985" y="77980"/>
                      <a:pt x="0" y="137315"/>
                      <a:pt x="0" y="2015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786;p45">
                <a:extLst>
                  <a:ext uri="{FF2B5EF4-FFF2-40B4-BE49-F238E27FC236}">
                    <a16:creationId xmlns:a16="http://schemas.microsoft.com/office/drawing/2014/main" id="{33A66142-FF01-4EA2-A2F0-C19CC5F0D7D3}"/>
                  </a:ext>
                </a:extLst>
              </p:cNvPr>
              <p:cNvSpPr/>
              <p:nvPr/>
            </p:nvSpPr>
            <p:spPr>
              <a:xfrm>
                <a:off x="7847818" y="2072752"/>
                <a:ext cx="182808" cy="250831"/>
              </a:xfrm>
              <a:custGeom>
                <a:avLst/>
                <a:gdLst/>
                <a:ahLst/>
                <a:cxnLst/>
                <a:rect l="l" t="t" r="r" b="b"/>
                <a:pathLst>
                  <a:path w="182808" h="250831" extrusionOk="0">
                    <a:moveTo>
                      <a:pt x="165956" y="34036"/>
                    </a:moveTo>
                    <a:lnTo>
                      <a:pt x="27155" y="621"/>
                    </a:lnTo>
                    <a:cubicBezTo>
                      <a:pt x="13314" y="-2710"/>
                      <a:pt x="0" y="7778"/>
                      <a:pt x="0" y="22015"/>
                    </a:cubicBezTo>
                    <a:lnTo>
                      <a:pt x="0" y="108049"/>
                    </a:lnTo>
                    <a:cubicBezTo>
                      <a:pt x="0" y="115831"/>
                      <a:pt x="3091" y="123294"/>
                      <a:pt x="8593" y="128796"/>
                    </a:cubicBezTo>
                    <a:lnTo>
                      <a:pt x="42668" y="162870"/>
                    </a:lnTo>
                    <a:cubicBezTo>
                      <a:pt x="46794" y="166998"/>
                      <a:pt x="49112" y="172594"/>
                      <a:pt x="49112" y="178430"/>
                    </a:cubicBezTo>
                    <a:lnTo>
                      <a:pt x="49112" y="236969"/>
                    </a:lnTo>
                    <a:cubicBezTo>
                      <a:pt x="67605" y="243490"/>
                      <a:pt x="86957" y="248187"/>
                      <a:pt x="106960" y="250832"/>
                    </a:cubicBezTo>
                    <a:lnTo>
                      <a:pt x="106960" y="193955"/>
                    </a:lnTo>
                    <a:cubicBezTo>
                      <a:pt x="106960" y="188120"/>
                      <a:pt x="109278" y="182522"/>
                      <a:pt x="113404" y="178396"/>
                    </a:cubicBezTo>
                    <a:lnTo>
                      <a:pt x="174215" y="117585"/>
                    </a:lnTo>
                    <a:cubicBezTo>
                      <a:pt x="179718" y="112083"/>
                      <a:pt x="182808" y="104620"/>
                      <a:pt x="182808" y="96839"/>
                    </a:cubicBezTo>
                    <a:lnTo>
                      <a:pt x="182808" y="55428"/>
                    </a:lnTo>
                    <a:cubicBezTo>
                      <a:pt x="182810" y="45261"/>
                      <a:pt x="175842" y="36417"/>
                      <a:pt x="165956" y="340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787;p45">
                <a:extLst>
                  <a:ext uri="{FF2B5EF4-FFF2-40B4-BE49-F238E27FC236}">
                    <a16:creationId xmlns:a16="http://schemas.microsoft.com/office/drawing/2014/main" id="{A8636698-02A8-4161-8B1B-0037701F6D71}"/>
                  </a:ext>
                </a:extLst>
              </p:cNvPr>
              <p:cNvSpPr/>
              <p:nvPr/>
            </p:nvSpPr>
            <p:spPr>
              <a:xfrm>
                <a:off x="7982795" y="1843424"/>
                <a:ext cx="86368" cy="52252"/>
              </a:xfrm>
              <a:custGeom>
                <a:avLst/>
                <a:gdLst/>
                <a:ahLst/>
                <a:cxnLst/>
                <a:rect l="l" t="t" r="r" b="b"/>
                <a:pathLst>
                  <a:path w="86368" h="52252" extrusionOk="0">
                    <a:moveTo>
                      <a:pt x="60242" y="52253"/>
                    </a:moveTo>
                    <a:lnTo>
                      <a:pt x="26126" y="52253"/>
                    </a:lnTo>
                    <a:cubicBezTo>
                      <a:pt x="11698" y="52253"/>
                      <a:pt x="0" y="40556"/>
                      <a:pt x="0" y="26126"/>
                    </a:cubicBezTo>
                    <a:cubicBezTo>
                      <a:pt x="0" y="11697"/>
                      <a:pt x="11697" y="0"/>
                      <a:pt x="26126" y="0"/>
                    </a:cubicBezTo>
                    <a:lnTo>
                      <a:pt x="60242" y="0"/>
                    </a:lnTo>
                    <a:cubicBezTo>
                      <a:pt x="74671" y="0"/>
                      <a:pt x="86368" y="11697"/>
                      <a:pt x="86368" y="26126"/>
                    </a:cubicBezTo>
                    <a:cubicBezTo>
                      <a:pt x="86368" y="40556"/>
                      <a:pt x="74671" y="52253"/>
                      <a:pt x="60242" y="522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788;p45">
                <a:extLst>
                  <a:ext uri="{FF2B5EF4-FFF2-40B4-BE49-F238E27FC236}">
                    <a16:creationId xmlns:a16="http://schemas.microsoft.com/office/drawing/2014/main" id="{42F92A87-C886-4EAD-A4DD-D32A208E2283}"/>
                  </a:ext>
                </a:extLst>
              </p:cNvPr>
              <p:cNvSpPr/>
              <p:nvPr/>
            </p:nvSpPr>
            <p:spPr>
              <a:xfrm>
                <a:off x="8038915" y="1938997"/>
                <a:ext cx="231321" cy="286121"/>
              </a:xfrm>
              <a:custGeom>
                <a:avLst/>
                <a:gdLst/>
                <a:ahLst/>
                <a:cxnLst/>
                <a:rect l="l" t="t" r="r" b="b"/>
                <a:pathLst>
                  <a:path w="231321" h="286121" extrusionOk="0">
                    <a:moveTo>
                      <a:pt x="228151" y="98348"/>
                    </a:moveTo>
                    <a:cubicBezTo>
                      <a:pt x="228151" y="63813"/>
                      <a:pt x="236747" y="30698"/>
                      <a:pt x="225628" y="0"/>
                    </a:cubicBezTo>
                    <a:lnTo>
                      <a:pt x="53393" y="0"/>
                    </a:lnTo>
                    <a:cubicBezTo>
                      <a:pt x="23905" y="0"/>
                      <a:pt x="0" y="23905"/>
                      <a:pt x="0" y="53393"/>
                    </a:cubicBezTo>
                    <a:cubicBezTo>
                      <a:pt x="0" y="82881"/>
                      <a:pt x="23905" y="106786"/>
                      <a:pt x="53393" y="106786"/>
                    </a:cubicBezTo>
                    <a:cubicBezTo>
                      <a:pt x="79882" y="106786"/>
                      <a:pt x="101356" y="128259"/>
                      <a:pt x="101356" y="154748"/>
                    </a:cubicBezTo>
                    <a:lnTo>
                      <a:pt x="101356" y="237361"/>
                    </a:lnTo>
                    <a:cubicBezTo>
                      <a:pt x="101356" y="284450"/>
                      <a:pt x="161918" y="304197"/>
                      <a:pt x="189272" y="265868"/>
                    </a:cubicBezTo>
                    <a:cubicBezTo>
                      <a:pt x="222985" y="218631"/>
                      <a:pt x="228151" y="160808"/>
                      <a:pt x="228151" y="983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2789;p45">
              <a:extLst>
                <a:ext uri="{FF2B5EF4-FFF2-40B4-BE49-F238E27FC236}">
                  <a16:creationId xmlns:a16="http://schemas.microsoft.com/office/drawing/2014/main" id="{FC588960-4F0C-45C3-A004-C55717E7B03E}"/>
                </a:ext>
              </a:extLst>
            </p:cNvPr>
            <p:cNvSpPr/>
            <p:nvPr/>
          </p:nvSpPr>
          <p:spPr>
            <a:xfrm>
              <a:off x="8171235" y="1938997"/>
              <a:ext cx="110500" cy="286116"/>
            </a:xfrm>
            <a:custGeom>
              <a:avLst/>
              <a:gdLst/>
              <a:ahLst/>
              <a:cxnLst/>
              <a:rect l="l" t="t" r="r" b="b"/>
              <a:pathLst>
                <a:path w="110500" h="286116" extrusionOk="0">
                  <a:moveTo>
                    <a:pt x="56953" y="265870"/>
                  </a:moveTo>
                  <a:cubicBezTo>
                    <a:pt x="90665" y="218631"/>
                    <a:pt x="110501" y="160808"/>
                    <a:pt x="110501" y="98348"/>
                  </a:cubicBezTo>
                  <a:cubicBezTo>
                    <a:pt x="110501" y="63813"/>
                    <a:pt x="104428" y="30698"/>
                    <a:pt x="93309" y="0"/>
                  </a:cubicBezTo>
                  <a:lnTo>
                    <a:pt x="49290" y="0"/>
                  </a:lnTo>
                  <a:cubicBezTo>
                    <a:pt x="60410" y="30698"/>
                    <a:pt x="66492" y="63810"/>
                    <a:pt x="66492" y="98348"/>
                  </a:cubicBezTo>
                  <a:cubicBezTo>
                    <a:pt x="66492" y="168423"/>
                    <a:pt x="41516" y="232655"/>
                    <a:pt x="0" y="282663"/>
                  </a:cubicBezTo>
                  <a:cubicBezTo>
                    <a:pt x="19095" y="290097"/>
                    <a:pt x="42597" y="285986"/>
                    <a:pt x="56953" y="26587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790;p45">
              <a:extLst>
                <a:ext uri="{FF2B5EF4-FFF2-40B4-BE49-F238E27FC236}">
                  <a16:creationId xmlns:a16="http://schemas.microsoft.com/office/drawing/2014/main" id="{2BE69129-43F3-46FD-9B4F-4D6B8F2CBDD9}"/>
                </a:ext>
              </a:extLst>
            </p:cNvPr>
            <p:cNvSpPr/>
            <p:nvPr/>
          </p:nvSpPr>
          <p:spPr>
            <a:xfrm>
              <a:off x="7825400" y="1870589"/>
              <a:ext cx="333291" cy="333796"/>
            </a:xfrm>
            <a:custGeom>
              <a:avLst/>
              <a:gdLst/>
              <a:ahLst/>
              <a:cxnLst/>
              <a:rect l="l" t="t" r="r" b="b"/>
              <a:pathLst>
                <a:path w="333291" h="333796" extrusionOk="0">
                  <a:moveTo>
                    <a:pt x="333291" y="166756"/>
                  </a:moveTo>
                  <a:cubicBezTo>
                    <a:pt x="333291" y="259425"/>
                    <a:pt x="260248" y="332469"/>
                    <a:pt x="167578" y="332469"/>
                  </a:cubicBezTo>
                  <a:cubicBezTo>
                    <a:pt x="161787" y="332469"/>
                    <a:pt x="156063" y="334256"/>
                    <a:pt x="150422" y="333683"/>
                  </a:cubicBezTo>
                  <a:cubicBezTo>
                    <a:pt x="68658" y="325379"/>
                    <a:pt x="4248" y="258371"/>
                    <a:pt x="7" y="175471"/>
                  </a:cubicBezTo>
                  <a:cubicBezTo>
                    <a:pt x="-141" y="172584"/>
                    <a:pt x="2109" y="169679"/>
                    <a:pt x="2109" y="166756"/>
                  </a:cubicBezTo>
                  <a:cubicBezTo>
                    <a:pt x="2109" y="163832"/>
                    <a:pt x="-141" y="160927"/>
                    <a:pt x="7" y="158041"/>
                  </a:cubicBezTo>
                  <a:cubicBezTo>
                    <a:pt x="4186" y="76380"/>
                    <a:pt x="66745" y="10140"/>
                    <a:pt x="146767" y="241"/>
                  </a:cubicBezTo>
                  <a:cubicBezTo>
                    <a:pt x="153585" y="-603"/>
                    <a:pt x="160531" y="1042"/>
                    <a:pt x="167578" y="1042"/>
                  </a:cubicBezTo>
                  <a:cubicBezTo>
                    <a:pt x="260248" y="1042"/>
                    <a:pt x="333291" y="74086"/>
                    <a:pt x="333291" y="1667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791;p45">
              <a:extLst>
                <a:ext uri="{FF2B5EF4-FFF2-40B4-BE49-F238E27FC236}">
                  <a16:creationId xmlns:a16="http://schemas.microsoft.com/office/drawing/2014/main" id="{7B352923-CA36-491E-AB01-F705C1881259}"/>
                </a:ext>
              </a:extLst>
            </p:cNvPr>
            <p:cNvSpPr/>
            <p:nvPr/>
          </p:nvSpPr>
          <p:spPr>
            <a:xfrm>
              <a:off x="7825185" y="2028630"/>
              <a:ext cx="32891" cy="17430"/>
            </a:xfrm>
            <a:custGeom>
              <a:avLst/>
              <a:gdLst/>
              <a:ahLst/>
              <a:cxnLst/>
              <a:rect l="l" t="t" r="r" b="b"/>
              <a:pathLst>
                <a:path w="32891" h="17430" extrusionOk="0">
                  <a:moveTo>
                    <a:pt x="223" y="17430"/>
                  </a:moveTo>
                  <a:lnTo>
                    <a:pt x="24177" y="17430"/>
                  </a:lnTo>
                  <a:cubicBezTo>
                    <a:pt x="28990" y="17430"/>
                    <a:pt x="32892" y="13529"/>
                    <a:pt x="32892" y="8715"/>
                  </a:cubicBezTo>
                  <a:cubicBezTo>
                    <a:pt x="32892" y="3901"/>
                    <a:pt x="28990" y="0"/>
                    <a:pt x="24177" y="0"/>
                  </a:cubicBezTo>
                  <a:lnTo>
                    <a:pt x="223" y="0"/>
                  </a:lnTo>
                  <a:cubicBezTo>
                    <a:pt x="76" y="2886"/>
                    <a:pt x="0" y="5791"/>
                    <a:pt x="0" y="8715"/>
                  </a:cubicBezTo>
                  <a:cubicBezTo>
                    <a:pt x="0" y="11639"/>
                    <a:pt x="76" y="14544"/>
                    <a:pt x="223" y="17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792;p45">
              <a:extLst>
                <a:ext uri="{FF2B5EF4-FFF2-40B4-BE49-F238E27FC236}">
                  <a16:creationId xmlns:a16="http://schemas.microsoft.com/office/drawing/2014/main" id="{C76A8D39-B9BD-4B5D-A6B0-0A08492F5C77}"/>
                </a:ext>
              </a:extLst>
            </p:cNvPr>
            <p:cNvSpPr/>
            <p:nvPr/>
          </p:nvSpPr>
          <p:spPr>
            <a:xfrm>
              <a:off x="7972174" y="1869760"/>
              <a:ext cx="188377" cy="335185"/>
            </a:xfrm>
            <a:custGeom>
              <a:avLst/>
              <a:gdLst/>
              <a:ahLst/>
              <a:cxnLst/>
              <a:rect l="l" t="t" r="r" b="b"/>
              <a:pathLst>
                <a:path w="188377" h="335185" extrusionOk="0">
                  <a:moveTo>
                    <a:pt x="20804" y="953"/>
                  </a:moveTo>
                  <a:cubicBezTo>
                    <a:pt x="17880" y="953"/>
                    <a:pt x="14976" y="-126"/>
                    <a:pt x="12091" y="32"/>
                  </a:cubicBezTo>
                  <a:cubicBezTo>
                    <a:pt x="8021" y="255"/>
                    <a:pt x="3991" y="626"/>
                    <a:pt x="0" y="1121"/>
                  </a:cubicBezTo>
                  <a:cubicBezTo>
                    <a:pt x="82845" y="11375"/>
                    <a:pt x="146989" y="81965"/>
                    <a:pt x="146989" y="167585"/>
                  </a:cubicBezTo>
                  <a:cubicBezTo>
                    <a:pt x="146989" y="253205"/>
                    <a:pt x="82845" y="323795"/>
                    <a:pt x="0" y="334049"/>
                  </a:cubicBezTo>
                  <a:cubicBezTo>
                    <a:pt x="3991" y="334543"/>
                    <a:pt x="8021" y="334914"/>
                    <a:pt x="12091" y="335136"/>
                  </a:cubicBezTo>
                  <a:cubicBezTo>
                    <a:pt x="14976" y="335294"/>
                    <a:pt x="17880" y="334216"/>
                    <a:pt x="20804" y="334216"/>
                  </a:cubicBezTo>
                  <a:cubicBezTo>
                    <a:pt x="23610" y="334216"/>
                    <a:pt x="26397" y="335309"/>
                    <a:pt x="29169" y="335174"/>
                  </a:cubicBezTo>
                  <a:cubicBezTo>
                    <a:pt x="115065" y="330957"/>
                    <a:pt x="183983" y="262150"/>
                    <a:pt x="188376" y="176300"/>
                  </a:cubicBezTo>
                  <a:cubicBezTo>
                    <a:pt x="188523" y="173414"/>
                    <a:pt x="176978" y="170509"/>
                    <a:pt x="176978" y="167585"/>
                  </a:cubicBezTo>
                  <a:cubicBezTo>
                    <a:pt x="176978" y="164661"/>
                    <a:pt x="188523" y="161756"/>
                    <a:pt x="188376" y="158870"/>
                  </a:cubicBezTo>
                  <a:cubicBezTo>
                    <a:pt x="183989" y="73137"/>
                    <a:pt x="115252" y="4400"/>
                    <a:pt x="29520" y="14"/>
                  </a:cubicBezTo>
                  <a:cubicBezTo>
                    <a:pt x="26633" y="-134"/>
                    <a:pt x="23728" y="953"/>
                    <a:pt x="20804" y="953"/>
                  </a:cubicBezTo>
                  <a:close/>
                </a:path>
              </a:pathLst>
            </a:custGeom>
            <a:solidFill>
              <a:srgbClr val="001B24">
                <a:alpha val="63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793;p45">
              <a:extLst>
                <a:ext uri="{FF2B5EF4-FFF2-40B4-BE49-F238E27FC236}">
                  <a16:creationId xmlns:a16="http://schemas.microsoft.com/office/drawing/2014/main" id="{BD6156C6-890F-4F64-9E9D-4C96FF2ED123}"/>
                </a:ext>
              </a:extLst>
            </p:cNvPr>
            <p:cNvSpPr/>
            <p:nvPr/>
          </p:nvSpPr>
          <p:spPr>
            <a:xfrm>
              <a:off x="7984263" y="1871875"/>
              <a:ext cx="17430" cy="30567"/>
            </a:xfrm>
            <a:custGeom>
              <a:avLst/>
              <a:gdLst/>
              <a:ahLst/>
              <a:cxnLst/>
              <a:rect l="l" t="t" r="r" b="b"/>
              <a:pathLst>
                <a:path w="17430" h="30567" extrusionOk="0">
                  <a:moveTo>
                    <a:pt x="8715" y="0"/>
                  </a:moveTo>
                  <a:cubicBezTo>
                    <a:pt x="5791" y="0"/>
                    <a:pt x="2886" y="811"/>
                    <a:pt x="0" y="959"/>
                  </a:cubicBezTo>
                  <a:lnTo>
                    <a:pt x="0" y="21853"/>
                  </a:lnTo>
                  <a:cubicBezTo>
                    <a:pt x="0" y="26667"/>
                    <a:pt x="3902" y="30568"/>
                    <a:pt x="8715" y="30568"/>
                  </a:cubicBezTo>
                  <a:cubicBezTo>
                    <a:pt x="13528" y="30568"/>
                    <a:pt x="17430" y="26667"/>
                    <a:pt x="17430" y="21853"/>
                  </a:cubicBezTo>
                  <a:lnTo>
                    <a:pt x="17430" y="5414"/>
                  </a:lnTo>
                  <a:cubicBezTo>
                    <a:pt x="14544" y="5266"/>
                    <a:pt x="11639"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794;p45">
              <a:extLst>
                <a:ext uri="{FF2B5EF4-FFF2-40B4-BE49-F238E27FC236}">
                  <a16:creationId xmlns:a16="http://schemas.microsoft.com/office/drawing/2014/main" id="{AD47775F-8929-43DB-B834-A499BD3B4456}"/>
                </a:ext>
              </a:extLst>
            </p:cNvPr>
            <p:cNvSpPr/>
            <p:nvPr/>
          </p:nvSpPr>
          <p:spPr>
            <a:xfrm>
              <a:off x="7984263" y="1869552"/>
              <a:ext cx="17430" cy="7736"/>
            </a:xfrm>
            <a:custGeom>
              <a:avLst/>
              <a:gdLst/>
              <a:ahLst/>
              <a:cxnLst/>
              <a:rect l="l" t="t" r="r" b="b"/>
              <a:pathLst>
                <a:path w="17430" h="7736" extrusionOk="0">
                  <a:moveTo>
                    <a:pt x="17430" y="223"/>
                  </a:moveTo>
                  <a:lnTo>
                    <a:pt x="17430" y="7737"/>
                  </a:lnTo>
                  <a:cubicBezTo>
                    <a:pt x="11744" y="5952"/>
                    <a:pt x="5929" y="4461"/>
                    <a:pt x="0" y="3283"/>
                  </a:cubicBezTo>
                  <a:lnTo>
                    <a:pt x="0" y="223"/>
                  </a:lnTo>
                  <a:cubicBezTo>
                    <a:pt x="2886" y="76"/>
                    <a:pt x="5791" y="0"/>
                    <a:pt x="8715" y="0"/>
                  </a:cubicBezTo>
                  <a:cubicBezTo>
                    <a:pt x="11639" y="0"/>
                    <a:pt x="14544" y="76"/>
                    <a:pt x="17430" y="223"/>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795;p45">
              <a:extLst>
                <a:ext uri="{FF2B5EF4-FFF2-40B4-BE49-F238E27FC236}">
                  <a16:creationId xmlns:a16="http://schemas.microsoft.com/office/drawing/2014/main" id="{7542F7F8-1A97-4460-BAAD-0B5C2471BA35}"/>
                </a:ext>
              </a:extLst>
            </p:cNvPr>
            <p:cNvSpPr/>
            <p:nvPr/>
          </p:nvSpPr>
          <p:spPr>
            <a:xfrm>
              <a:off x="8127881" y="2028630"/>
              <a:ext cx="32891" cy="17430"/>
            </a:xfrm>
            <a:custGeom>
              <a:avLst/>
              <a:gdLst/>
              <a:ahLst/>
              <a:cxnLst/>
              <a:rect l="l" t="t" r="r" b="b"/>
              <a:pathLst>
                <a:path w="32891" h="17430" extrusionOk="0">
                  <a:moveTo>
                    <a:pt x="0" y="8715"/>
                  </a:moveTo>
                  <a:cubicBezTo>
                    <a:pt x="0" y="13529"/>
                    <a:pt x="3902" y="17430"/>
                    <a:pt x="8715" y="17430"/>
                  </a:cubicBezTo>
                  <a:lnTo>
                    <a:pt x="32669" y="17430"/>
                  </a:lnTo>
                  <a:cubicBezTo>
                    <a:pt x="32816" y="14544"/>
                    <a:pt x="32892" y="11639"/>
                    <a:pt x="32892" y="8715"/>
                  </a:cubicBezTo>
                  <a:cubicBezTo>
                    <a:pt x="32892" y="5791"/>
                    <a:pt x="32816" y="2886"/>
                    <a:pt x="32669" y="0"/>
                  </a:cubicBezTo>
                  <a:lnTo>
                    <a:pt x="8715" y="0"/>
                  </a:lnTo>
                  <a:cubicBezTo>
                    <a:pt x="3902" y="0"/>
                    <a:pt x="0" y="3901"/>
                    <a:pt x="0" y="8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796;p45">
              <a:extLst>
                <a:ext uri="{FF2B5EF4-FFF2-40B4-BE49-F238E27FC236}">
                  <a16:creationId xmlns:a16="http://schemas.microsoft.com/office/drawing/2014/main" id="{D800BE05-B824-4A74-8069-5BC13C220CD9}"/>
                </a:ext>
              </a:extLst>
            </p:cNvPr>
            <p:cNvSpPr/>
            <p:nvPr/>
          </p:nvSpPr>
          <p:spPr>
            <a:xfrm>
              <a:off x="7984263" y="2172248"/>
              <a:ext cx="17430" cy="30567"/>
            </a:xfrm>
            <a:custGeom>
              <a:avLst/>
              <a:gdLst/>
              <a:ahLst/>
              <a:cxnLst/>
              <a:rect l="l" t="t" r="r" b="b"/>
              <a:pathLst>
                <a:path w="17430" h="30567" extrusionOk="0">
                  <a:moveTo>
                    <a:pt x="8715" y="0"/>
                  </a:moveTo>
                  <a:cubicBezTo>
                    <a:pt x="3902" y="0"/>
                    <a:pt x="0" y="3901"/>
                    <a:pt x="0" y="8715"/>
                  </a:cubicBezTo>
                  <a:lnTo>
                    <a:pt x="0" y="29609"/>
                  </a:lnTo>
                  <a:cubicBezTo>
                    <a:pt x="2886" y="29757"/>
                    <a:pt x="5791" y="30568"/>
                    <a:pt x="8715" y="30568"/>
                  </a:cubicBezTo>
                  <a:cubicBezTo>
                    <a:pt x="11639" y="30568"/>
                    <a:pt x="14735" y="29023"/>
                    <a:pt x="17430" y="25155"/>
                  </a:cubicBezTo>
                  <a:lnTo>
                    <a:pt x="17430" y="8716"/>
                  </a:lnTo>
                  <a:cubicBezTo>
                    <a:pt x="17430" y="3901"/>
                    <a:pt x="13528"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797;p45">
              <a:extLst>
                <a:ext uri="{FF2B5EF4-FFF2-40B4-BE49-F238E27FC236}">
                  <a16:creationId xmlns:a16="http://schemas.microsoft.com/office/drawing/2014/main" id="{7786F1E2-9E2E-45D6-85BC-38E3BA9010F7}"/>
                </a:ext>
              </a:extLst>
            </p:cNvPr>
            <p:cNvSpPr/>
            <p:nvPr/>
          </p:nvSpPr>
          <p:spPr>
            <a:xfrm>
              <a:off x="7984263" y="2197401"/>
              <a:ext cx="17430" cy="7737"/>
            </a:xfrm>
            <a:custGeom>
              <a:avLst/>
              <a:gdLst/>
              <a:ahLst/>
              <a:cxnLst/>
              <a:rect l="l" t="t" r="r" b="b"/>
              <a:pathLst>
                <a:path w="17430" h="7737" extrusionOk="0">
                  <a:moveTo>
                    <a:pt x="17430" y="7514"/>
                  </a:moveTo>
                  <a:lnTo>
                    <a:pt x="17430" y="0"/>
                  </a:lnTo>
                  <a:cubicBezTo>
                    <a:pt x="11744" y="1785"/>
                    <a:pt x="5929" y="3276"/>
                    <a:pt x="0" y="4455"/>
                  </a:cubicBezTo>
                  <a:lnTo>
                    <a:pt x="0" y="7515"/>
                  </a:lnTo>
                  <a:cubicBezTo>
                    <a:pt x="2886" y="7662"/>
                    <a:pt x="5791" y="7738"/>
                    <a:pt x="8715" y="7738"/>
                  </a:cubicBezTo>
                  <a:cubicBezTo>
                    <a:pt x="11639" y="7738"/>
                    <a:pt x="14544" y="7661"/>
                    <a:pt x="17430" y="7514"/>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798;p45">
              <a:extLst>
                <a:ext uri="{FF2B5EF4-FFF2-40B4-BE49-F238E27FC236}">
                  <a16:creationId xmlns:a16="http://schemas.microsoft.com/office/drawing/2014/main" id="{6DA3E1E0-6B18-410E-A001-90464276350A}"/>
                </a:ext>
              </a:extLst>
            </p:cNvPr>
            <p:cNvSpPr/>
            <p:nvPr/>
          </p:nvSpPr>
          <p:spPr>
            <a:xfrm>
              <a:off x="7984263" y="1924732"/>
              <a:ext cx="17430" cy="121328"/>
            </a:xfrm>
            <a:custGeom>
              <a:avLst/>
              <a:gdLst/>
              <a:ahLst/>
              <a:cxnLst/>
              <a:rect l="l" t="t" r="r" b="b"/>
              <a:pathLst>
                <a:path w="17430" h="121328" extrusionOk="0">
                  <a:moveTo>
                    <a:pt x="8715" y="121328"/>
                  </a:moveTo>
                  <a:cubicBezTo>
                    <a:pt x="3902" y="121328"/>
                    <a:pt x="0" y="117427"/>
                    <a:pt x="0" y="112613"/>
                  </a:cubicBezTo>
                  <a:lnTo>
                    <a:pt x="0" y="8715"/>
                  </a:lnTo>
                  <a:cubicBezTo>
                    <a:pt x="0" y="3901"/>
                    <a:pt x="3902" y="0"/>
                    <a:pt x="8715" y="0"/>
                  </a:cubicBezTo>
                  <a:cubicBezTo>
                    <a:pt x="13528" y="0"/>
                    <a:pt x="17430" y="3901"/>
                    <a:pt x="17430" y="8715"/>
                  </a:cubicBezTo>
                  <a:lnTo>
                    <a:pt x="17430" y="112613"/>
                  </a:lnTo>
                  <a:cubicBezTo>
                    <a:pt x="17430" y="117427"/>
                    <a:pt x="13528" y="121328"/>
                    <a:pt x="8715" y="1213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799;p45">
              <a:extLst>
                <a:ext uri="{FF2B5EF4-FFF2-40B4-BE49-F238E27FC236}">
                  <a16:creationId xmlns:a16="http://schemas.microsoft.com/office/drawing/2014/main" id="{25CFFA8F-EA2C-4CF9-927B-149A5E682FD7}"/>
                </a:ext>
              </a:extLst>
            </p:cNvPr>
            <p:cNvSpPr/>
            <p:nvPr/>
          </p:nvSpPr>
          <p:spPr>
            <a:xfrm>
              <a:off x="7984263" y="1976385"/>
              <a:ext cx="69675" cy="69674"/>
            </a:xfrm>
            <a:custGeom>
              <a:avLst/>
              <a:gdLst/>
              <a:ahLst/>
              <a:cxnLst/>
              <a:rect l="l" t="t" r="r" b="b"/>
              <a:pathLst>
                <a:path w="69675" h="69674" extrusionOk="0">
                  <a:moveTo>
                    <a:pt x="8715" y="69675"/>
                  </a:moveTo>
                  <a:cubicBezTo>
                    <a:pt x="6485" y="69675"/>
                    <a:pt x="4254" y="68824"/>
                    <a:pt x="2553" y="67123"/>
                  </a:cubicBezTo>
                  <a:cubicBezTo>
                    <a:pt x="-851" y="63718"/>
                    <a:pt x="-851" y="58201"/>
                    <a:pt x="2553" y="54798"/>
                  </a:cubicBezTo>
                  <a:lnTo>
                    <a:pt x="54799" y="2552"/>
                  </a:lnTo>
                  <a:cubicBezTo>
                    <a:pt x="58202" y="-851"/>
                    <a:pt x="63720" y="-851"/>
                    <a:pt x="67123" y="2552"/>
                  </a:cubicBezTo>
                  <a:cubicBezTo>
                    <a:pt x="70526" y="5956"/>
                    <a:pt x="70526" y="11474"/>
                    <a:pt x="67123" y="14877"/>
                  </a:cubicBezTo>
                  <a:lnTo>
                    <a:pt x="14877" y="67123"/>
                  </a:lnTo>
                  <a:cubicBezTo>
                    <a:pt x="13176" y="68824"/>
                    <a:pt x="10945" y="69675"/>
                    <a:pt x="8715" y="6967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800;p45">
              <a:extLst>
                <a:ext uri="{FF2B5EF4-FFF2-40B4-BE49-F238E27FC236}">
                  <a16:creationId xmlns:a16="http://schemas.microsoft.com/office/drawing/2014/main" id="{27E1CFB0-317A-4197-8A0B-89A31129F70A}"/>
                </a:ext>
              </a:extLst>
            </p:cNvPr>
            <p:cNvSpPr/>
            <p:nvPr/>
          </p:nvSpPr>
          <p:spPr>
            <a:xfrm>
              <a:off x="7971257" y="2016646"/>
              <a:ext cx="41118" cy="41513"/>
            </a:xfrm>
            <a:custGeom>
              <a:avLst/>
              <a:gdLst/>
              <a:ahLst/>
              <a:cxnLst/>
              <a:rect l="l" t="t" r="r" b="b"/>
              <a:pathLst>
                <a:path w="41118" h="41513" extrusionOk="0">
                  <a:moveTo>
                    <a:pt x="41119" y="20699"/>
                  </a:moveTo>
                  <a:cubicBezTo>
                    <a:pt x="41119" y="32696"/>
                    <a:pt x="33718" y="41258"/>
                    <a:pt x="21721" y="41258"/>
                  </a:cubicBezTo>
                  <a:cubicBezTo>
                    <a:pt x="19061" y="41258"/>
                    <a:pt x="16514" y="41943"/>
                    <a:pt x="14159" y="41068"/>
                  </a:cubicBezTo>
                  <a:cubicBezTo>
                    <a:pt x="5891" y="37997"/>
                    <a:pt x="0" y="30036"/>
                    <a:pt x="0" y="20699"/>
                  </a:cubicBezTo>
                  <a:cubicBezTo>
                    <a:pt x="0" y="11702"/>
                    <a:pt x="5471" y="3982"/>
                    <a:pt x="13267" y="685"/>
                  </a:cubicBezTo>
                  <a:cubicBezTo>
                    <a:pt x="15865" y="-415"/>
                    <a:pt x="18722" y="140"/>
                    <a:pt x="21721" y="140"/>
                  </a:cubicBezTo>
                  <a:cubicBezTo>
                    <a:pt x="33718" y="140"/>
                    <a:pt x="41119" y="8703"/>
                    <a:pt x="41119" y="20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801;p45">
              <a:extLst>
                <a:ext uri="{FF2B5EF4-FFF2-40B4-BE49-F238E27FC236}">
                  <a16:creationId xmlns:a16="http://schemas.microsoft.com/office/drawing/2014/main" id="{F488825B-A270-4A4E-BD49-9B10C7A75427}"/>
                </a:ext>
              </a:extLst>
            </p:cNvPr>
            <p:cNvSpPr/>
            <p:nvPr/>
          </p:nvSpPr>
          <p:spPr>
            <a:xfrm>
              <a:off x="7985425" y="2015624"/>
              <a:ext cx="29274" cy="43442"/>
            </a:xfrm>
            <a:custGeom>
              <a:avLst/>
              <a:gdLst/>
              <a:ahLst/>
              <a:cxnLst/>
              <a:rect l="l" t="t" r="r" b="b"/>
              <a:pathLst>
                <a:path w="29274" h="43442" extrusionOk="0">
                  <a:moveTo>
                    <a:pt x="7553" y="0"/>
                  </a:moveTo>
                  <a:cubicBezTo>
                    <a:pt x="4893" y="0"/>
                    <a:pt x="2355" y="502"/>
                    <a:pt x="0" y="1377"/>
                  </a:cubicBezTo>
                  <a:cubicBezTo>
                    <a:pt x="8266" y="4448"/>
                    <a:pt x="14168" y="12385"/>
                    <a:pt x="14168" y="21721"/>
                  </a:cubicBezTo>
                  <a:cubicBezTo>
                    <a:pt x="14168" y="31058"/>
                    <a:pt x="8266" y="38994"/>
                    <a:pt x="0" y="42066"/>
                  </a:cubicBezTo>
                  <a:cubicBezTo>
                    <a:pt x="2355" y="42941"/>
                    <a:pt x="4893" y="43443"/>
                    <a:pt x="7553" y="43443"/>
                  </a:cubicBezTo>
                  <a:cubicBezTo>
                    <a:pt x="19550" y="43443"/>
                    <a:pt x="29274" y="33718"/>
                    <a:pt x="29274" y="21721"/>
                  </a:cubicBezTo>
                  <a:cubicBezTo>
                    <a:pt x="29274" y="9725"/>
                    <a:pt x="19550" y="0"/>
                    <a:pt x="755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3323;p45">
            <a:extLst>
              <a:ext uri="{FF2B5EF4-FFF2-40B4-BE49-F238E27FC236}">
                <a16:creationId xmlns:a16="http://schemas.microsoft.com/office/drawing/2014/main" id="{653ED94C-410C-4536-94B5-50B33E1D2179}"/>
              </a:ext>
            </a:extLst>
          </p:cNvPr>
          <p:cNvGrpSpPr/>
          <p:nvPr/>
        </p:nvGrpSpPr>
        <p:grpSpPr>
          <a:xfrm>
            <a:off x="-1092682" y="3103711"/>
            <a:ext cx="2738274" cy="2182794"/>
            <a:chOff x="5823285" y="2601077"/>
            <a:chExt cx="577514" cy="516855"/>
          </a:xfrm>
        </p:grpSpPr>
        <p:sp>
          <p:nvSpPr>
            <p:cNvPr id="85" name="Google Shape;3324;p45">
              <a:extLst>
                <a:ext uri="{FF2B5EF4-FFF2-40B4-BE49-F238E27FC236}">
                  <a16:creationId xmlns:a16="http://schemas.microsoft.com/office/drawing/2014/main" id="{5FC54393-3479-4EBA-8EF7-76D2D6D04B75}"/>
                </a:ext>
              </a:extLst>
            </p:cNvPr>
            <p:cNvSpPr/>
            <p:nvPr/>
          </p:nvSpPr>
          <p:spPr>
            <a:xfrm>
              <a:off x="5967824" y="2601077"/>
              <a:ext cx="276814" cy="276674"/>
            </a:xfrm>
            <a:custGeom>
              <a:avLst/>
              <a:gdLst/>
              <a:ahLst/>
              <a:cxnLst/>
              <a:rect l="l" t="t" r="r" b="b"/>
              <a:pathLst>
                <a:path w="276814" h="276674" extrusionOk="0">
                  <a:moveTo>
                    <a:pt x="276814" y="138337"/>
                  </a:moveTo>
                  <a:cubicBezTo>
                    <a:pt x="276814" y="153237"/>
                    <a:pt x="262553" y="165701"/>
                    <a:pt x="258188" y="179146"/>
                  </a:cubicBezTo>
                  <a:cubicBezTo>
                    <a:pt x="253664" y="193079"/>
                    <a:pt x="257718" y="211516"/>
                    <a:pt x="249277" y="223114"/>
                  </a:cubicBezTo>
                  <a:cubicBezTo>
                    <a:pt x="240752" y="234828"/>
                    <a:pt x="233529" y="234304"/>
                    <a:pt x="221815" y="242829"/>
                  </a:cubicBezTo>
                  <a:cubicBezTo>
                    <a:pt x="210217" y="251270"/>
                    <a:pt x="202728" y="268683"/>
                    <a:pt x="188794" y="273208"/>
                  </a:cubicBezTo>
                  <a:cubicBezTo>
                    <a:pt x="179923" y="276088"/>
                    <a:pt x="169838" y="275238"/>
                    <a:pt x="159723" y="272744"/>
                  </a:cubicBezTo>
                  <a:cubicBezTo>
                    <a:pt x="154508" y="271459"/>
                    <a:pt x="149286" y="270354"/>
                    <a:pt x="144217" y="270354"/>
                  </a:cubicBezTo>
                  <a:cubicBezTo>
                    <a:pt x="129318" y="270354"/>
                    <a:pt x="113086" y="279897"/>
                    <a:pt x="99642" y="275532"/>
                  </a:cubicBezTo>
                  <a:cubicBezTo>
                    <a:pt x="85708" y="271008"/>
                    <a:pt x="78219" y="253594"/>
                    <a:pt x="66620" y="245153"/>
                  </a:cubicBezTo>
                  <a:cubicBezTo>
                    <a:pt x="54906" y="236628"/>
                    <a:pt x="36062" y="234828"/>
                    <a:pt x="27537" y="223114"/>
                  </a:cubicBezTo>
                  <a:cubicBezTo>
                    <a:pt x="19096" y="211516"/>
                    <a:pt x="23152" y="193079"/>
                    <a:pt x="18627" y="179146"/>
                  </a:cubicBezTo>
                  <a:cubicBezTo>
                    <a:pt x="14261" y="165701"/>
                    <a:pt x="0" y="153237"/>
                    <a:pt x="0" y="138337"/>
                  </a:cubicBezTo>
                  <a:cubicBezTo>
                    <a:pt x="0" y="123438"/>
                    <a:pt x="14261" y="110973"/>
                    <a:pt x="18627" y="97529"/>
                  </a:cubicBezTo>
                  <a:cubicBezTo>
                    <a:pt x="23152" y="83596"/>
                    <a:pt x="19096" y="65159"/>
                    <a:pt x="27537" y="53561"/>
                  </a:cubicBezTo>
                  <a:cubicBezTo>
                    <a:pt x="36063" y="41847"/>
                    <a:pt x="54906" y="40047"/>
                    <a:pt x="66620" y="31522"/>
                  </a:cubicBezTo>
                  <a:cubicBezTo>
                    <a:pt x="78218" y="23081"/>
                    <a:pt x="85707" y="5668"/>
                    <a:pt x="99641" y="1143"/>
                  </a:cubicBezTo>
                  <a:cubicBezTo>
                    <a:pt x="113085" y="-3222"/>
                    <a:pt x="129317" y="6321"/>
                    <a:pt x="144217" y="6321"/>
                  </a:cubicBezTo>
                  <a:cubicBezTo>
                    <a:pt x="149286" y="6321"/>
                    <a:pt x="154508" y="5217"/>
                    <a:pt x="159723" y="3931"/>
                  </a:cubicBezTo>
                  <a:cubicBezTo>
                    <a:pt x="169838" y="1437"/>
                    <a:pt x="179922" y="9883"/>
                    <a:pt x="188793" y="12763"/>
                  </a:cubicBezTo>
                  <a:cubicBezTo>
                    <a:pt x="202726" y="17287"/>
                    <a:pt x="210215" y="34701"/>
                    <a:pt x="221815" y="43142"/>
                  </a:cubicBezTo>
                  <a:cubicBezTo>
                    <a:pt x="233529" y="51667"/>
                    <a:pt x="240753" y="41847"/>
                    <a:pt x="249277" y="53561"/>
                  </a:cubicBezTo>
                  <a:cubicBezTo>
                    <a:pt x="257718" y="65159"/>
                    <a:pt x="253663" y="83596"/>
                    <a:pt x="258188" y="97529"/>
                  </a:cubicBezTo>
                  <a:cubicBezTo>
                    <a:pt x="262553" y="110973"/>
                    <a:pt x="276814" y="123438"/>
                    <a:pt x="276814" y="1383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 name="Google Shape;3325;p45">
              <a:extLst>
                <a:ext uri="{FF2B5EF4-FFF2-40B4-BE49-F238E27FC236}">
                  <a16:creationId xmlns:a16="http://schemas.microsoft.com/office/drawing/2014/main" id="{3659D55B-5464-4F91-985D-94495714DE48}"/>
                </a:ext>
              </a:extLst>
            </p:cNvPr>
            <p:cNvGrpSpPr/>
            <p:nvPr/>
          </p:nvGrpSpPr>
          <p:grpSpPr>
            <a:xfrm>
              <a:off x="6055322" y="2684353"/>
              <a:ext cx="122153" cy="84824"/>
              <a:chOff x="6055322" y="2684353"/>
              <a:chExt cx="122153" cy="84824"/>
            </a:xfrm>
          </p:grpSpPr>
          <p:sp>
            <p:nvSpPr>
              <p:cNvPr id="100" name="Google Shape;3326;p45">
                <a:extLst>
                  <a:ext uri="{FF2B5EF4-FFF2-40B4-BE49-F238E27FC236}">
                    <a16:creationId xmlns:a16="http://schemas.microsoft.com/office/drawing/2014/main" id="{8F628D21-37B5-47A4-8CB4-447B9A793A53}"/>
                  </a:ext>
                </a:extLst>
              </p:cNvPr>
              <p:cNvSpPr/>
              <p:nvPr/>
            </p:nvSpPr>
            <p:spPr>
              <a:xfrm>
                <a:off x="6055322" y="268435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327;p45">
                <a:extLst>
                  <a:ext uri="{FF2B5EF4-FFF2-40B4-BE49-F238E27FC236}">
                    <a16:creationId xmlns:a16="http://schemas.microsoft.com/office/drawing/2014/main" id="{E8DA046D-9D70-467B-AAAF-A738238D8EBE}"/>
                  </a:ext>
                </a:extLst>
              </p:cNvPr>
              <p:cNvSpPr/>
              <p:nvPr/>
            </p:nvSpPr>
            <p:spPr>
              <a:xfrm>
                <a:off x="6160045" y="270178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328;p45">
                <a:extLst>
                  <a:ext uri="{FF2B5EF4-FFF2-40B4-BE49-F238E27FC236}">
                    <a16:creationId xmlns:a16="http://schemas.microsoft.com/office/drawing/2014/main" id="{ABE760AE-56A2-469E-94C2-453EB6D4F475}"/>
                  </a:ext>
                </a:extLst>
              </p:cNvPr>
              <p:cNvSpPr/>
              <p:nvPr/>
            </p:nvSpPr>
            <p:spPr>
              <a:xfrm>
                <a:off x="6091707" y="2751747"/>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8"/>
                      <a:pt x="13528"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3329;p45">
              <a:extLst>
                <a:ext uri="{FF2B5EF4-FFF2-40B4-BE49-F238E27FC236}">
                  <a16:creationId xmlns:a16="http://schemas.microsoft.com/office/drawing/2014/main" id="{23F842C1-DAF0-4DF6-89B5-03D203FA41D6}"/>
                </a:ext>
              </a:extLst>
            </p:cNvPr>
            <p:cNvSpPr/>
            <p:nvPr/>
          </p:nvSpPr>
          <p:spPr>
            <a:xfrm>
              <a:off x="6127548" y="2601077"/>
              <a:ext cx="128711" cy="276674"/>
            </a:xfrm>
            <a:custGeom>
              <a:avLst/>
              <a:gdLst/>
              <a:ahLst/>
              <a:cxnLst/>
              <a:rect l="l" t="t" r="r" b="b"/>
              <a:pathLst>
                <a:path w="128711" h="276674" extrusionOk="0">
                  <a:moveTo>
                    <a:pt x="110085" y="97529"/>
                  </a:moveTo>
                  <a:cubicBezTo>
                    <a:pt x="105560" y="83596"/>
                    <a:pt x="109615" y="65159"/>
                    <a:pt x="101174" y="53561"/>
                  </a:cubicBezTo>
                  <a:cubicBezTo>
                    <a:pt x="92649" y="41847"/>
                    <a:pt x="73806" y="40047"/>
                    <a:pt x="62092" y="31522"/>
                  </a:cubicBezTo>
                  <a:cubicBezTo>
                    <a:pt x="50494" y="23081"/>
                    <a:pt x="43005" y="5667"/>
                    <a:pt x="29070" y="1143"/>
                  </a:cubicBezTo>
                  <a:cubicBezTo>
                    <a:pt x="20199" y="-1737"/>
                    <a:pt x="10114" y="1437"/>
                    <a:pt x="0" y="3931"/>
                  </a:cubicBezTo>
                  <a:cubicBezTo>
                    <a:pt x="10446" y="10628"/>
                    <a:pt x="17349" y="24330"/>
                    <a:pt x="27232" y="31522"/>
                  </a:cubicBezTo>
                  <a:cubicBezTo>
                    <a:pt x="38946" y="40047"/>
                    <a:pt x="57790" y="41847"/>
                    <a:pt x="66314" y="53561"/>
                  </a:cubicBezTo>
                  <a:cubicBezTo>
                    <a:pt x="74755" y="65159"/>
                    <a:pt x="70700" y="83596"/>
                    <a:pt x="75225" y="97529"/>
                  </a:cubicBezTo>
                  <a:cubicBezTo>
                    <a:pt x="79590" y="110974"/>
                    <a:pt x="93851" y="123438"/>
                    <a:pt x="93851" y="138338"/>
                  </a:cubicBezTo>
                  <a:cubicBezTo>
                    <a:pt x="93851" y="153237"/>
                    <a:pt x="79590" y="165702"/>
                    <a:pt x="75225" y="179146"/>
                  </a:cubicBezTo>
                  <a:cubicBezTo>
                    <a:pt x="70701" y="193079"/>
                    <a:pt x="74755" y="211516"/>
                    <a:pt x="66314" y="223114"/>
                  </a:cubicBezTo>
                  <a:cubicBezTo>
                    <a:pt x="57789" y="234828"/>
                    <a:pt x="38946" y="236628"/>
                    <a:pt x="27232" y="245153"/>
                  </a:cubicBezTo>
                  <a:cubicBezTo>
                    <a:pt x="17349" y="252346"/>
                    <a:pt x="10446" y="266049"/>
                    <a:pt x="0" y="272744"/>
                  </a:cubicBezTo>
                  <a:cubicBezTo>
                    <a:pt x="10115" y="275238"/>
                    <a:pt x="20199" y="278411"/>
                    <a:pt x="29071" y="275532"/>
                  </a:cubicBezTo>
                  <a:cubicBezTo>
                    <a:pt x="43005" y="271007"/>
                    <a:pt x="50494" y="253594"/>
                    <a:pt x="62092" y="245153"/>
                  </a:cubicBezTo>
                  <a:cubicBezTo>
                    <a:pt x="73806" y="236628"/>
                    <a:pt x="92650" y="234828"/>
                    <a:pt x="101174" y="223114"/>
                  </a:cubicBezTo>
                  <a:cubicBezTo>
                    <a:pt x="109615" y="211516"/>
                    <a:pt x="105560" y="193079"/>
                    <a:pt x="110085" y="179146"/>
                  </a:cubicBezTo>
                  <a:cubicBezTo>
                    <a:pt x="114450" y="165702"/>
                    <a:pt x="128711" y="153238"/>
                    <a:pt x="128711" y="138338"/>
                  </a:cubicBezTo>
                  <a:cubicBezTo>
                    <a:pt x="128710" y="123438"/>
                    <a:pt x="114449" y="110974"/>
                    <a:pt x="110085" y="975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330;p45">
              <a:extLst>
                <a:ext uri="{FF2B5EF4-FFF2-40B4-BE49-F238E27FC236}">
                  <a16:creationId xmlns:a16="http://schemas.microsoft.com/office/drawing/2014/main" id="{26A63871-0AD7-4C0A-9520-160FB8C893DD}"/>
                </a:ext>
              </a:extLst>
            </p:cNvPr>
            <p:cNvSpPr/>
            <p:nvPr/>
          </p:nvSpPr>
          <p:spPr>
            <a:xfrm>
              <a:off x="6080166" y="2821456"/>
              <a:ext cx="63752" cy="245850"/>
            </a:xfrm>
            <a:custGeom>
              <a:avLst/>
              <a:gdLst/>
              <a:ahLst/>
              <a:cxnLst/>
              <a:rect l="l" t="t" r="r" b="b"/>
              <a:pathLst>
                <a:path w="63752" h="245850" extrusionOk="0">
                  <a:moveTo>
                    <a:pt x="63752" y="234231"/>
                  </a:moveTo>
                  <a:lnTo>
                    <a:pt x="31876" y="245851"/>
                  </a:lnTo>
                  <a:lnTo>
                    <a:pt x="0" y="234231"/>
                  </a:lnTo>
                  <a:lnTo>
                    <a:pt x="10396" y="19303"/>
                  </a:lnTo>
                  <a:cubicBezTo>
                    <a:pt x="10743" y="12142"/>
                    <a:pt x="14565" y="5938"/>
                    <a:pt x="20184" y="2291"/>
                  </a:cubicBezTo>
                  <a:cubicBezTo>
                    <a:pt x="23555" y="105"/>
                    <a:pt x="27573" y="0"/>
                    <a:pt x="31876" y="0"/>
                  </a:cubicBezTo>
                  <a:cubicBezTo>
                    <a:pt x="43348" y="0"/>
                    <a:pt x="51639" y="7845"/>
                    <a:pt x="52194" y="19303"/>
                  </a:cubicBezTo>
                  <a:lnTo>
                    <a:pt x="62590" y="2342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331;p45">
              <a:extLst>
                <a:ext uri="{FF2B5EF4-FFF2-40B4-BE49-F238E27FC236}">
                  <a16:creationId xmlns:a16="http://schemas.microsoft.com/office/drawing/2014/main" id="{10F43537-864A-4089-BBCD-B496D9679271}"/>
                </a:ext>
              </a:extLst>
            </p:cNvPr>
            <p:cNvSpPr/>
            <p:nvPr/>
          </p:nvSpPr>
          <p:spPr>
            <a:xfrm>
              <a:off x="6100422" y="2820294"/>
              <a:ext cx="43496" cy="247012"/>
            </a:xfrm>
            <a:custGeom>
              <a:avLst/>
              <a:gdLst/>
              <a:ahLst/>
              <a:cxnLst/>
              <a:rect l="l" t="t" r="r" b="b"/>
              <a:pathLst>
                <a:path w="43496" h="247012" extrusionOk="0">
                  <a:moveTo>
                    <a:pt x="33100" y="20465"/>
                  </a:moveTo>
                  <a:cubicBezTo>
                    <a:pt x="32545" y="9006"/>
                    <a:pt x="23092" y="0"/>
                    <a:pt x="11620" y="0"/>
                  </a:cubicBezTo>
                  <a:cubicBezTo>
                    <a:pt x="7347" y="0"/>
                    <a:pt x="3357" y="1253"/>
                    <a:pt x="0" y="3412"/>
                  </a:cubicBezTo>
                  <a:cubicBezTo>
                    <a:pt x="5657" y="7051"/>
                    <a:pt x="9511" y="13274"/>
                    <a:pt x="9860" y="20465"/>
                  </a:cubicBezTo>
                  <a:lnTo>
                    <a:pt x="20256" y="235393"/>
                  </a:lnTo>
                  <a:lnTo>
                    <a:pt x="27126" y="247013"/>
                  </a:lnTo>
                  <a:lnTo>
                    <a:pt x="43496" y="2353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332;p45">
              <a:extLst>
                <a:ext uri="{FF2B5EF4-FFF2-40B4-BE49-F238E27FC236}">
                  <a16:creationId xmlns:a16="http://schemas.microsoft.com/office/drawing/2014/main" id="{0D9BDFC6-5A94-4AC2-B078-C00BF44D6044}"/>
                </a:ext>
              </a:extLst>
            </p:cNvPr>
            <p:cNvSpPr/>
            <p:nvPr/>
          </p:nvSpPr>
          <p:spPr>
            <a:xfrm>
              <a:off x="5911523" y="2950302"/>
              <a:ext cx="52132" cy="117005"/>
            </a:xfrm>
            <a:custGeom>
              <a:avLst/>
              <a:gdLst/>
              <a:ahLst/>
              <a:cxnLst/>
              <a:rect l="l" t="t" r="r" b="b"/>
              <a:pathLst>
                <a:path w="52132" h="117005" extrusionOk="0">
                  <a:moveTo>
                    <a:pt x="5417" y="5495"/>
                  </a:moveTo>
                  <a:lnTo>
                    <a:pt x="0" y="105385"/>
                  </a:lnTo>
                  <a:lnTo>
                    <a:pt x="24333" y="117005"/>
                  </a:lnTo>
                  <a:lnTo>
                    <a:pt x="52132" y="105385"/>
                  </a:lnTo>
                  <a:lnTo>
                    <a:pt x="46714" y="5495"/>
                  </a:lnTo>
                  <a:cubicBezTo>
                    <a:pt x="46546" y="2413"/>
                    <a:pt x="43999" y="0"/>
                    <a:pt x="40912" y="0"/>
                  </a:cubicBezTo>
                  <a:lnTo>
                    <a:pt x="11219" y="0"/>
                  </a:lnTo>
                  <a:cubicBezTo>
                    <a:pt x="8133" y="0"/>
                    <a:pt x="5585" y="2413"/>
                    <a:pt x="5417"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333;p45">
              <a:extLst>
                <a:ext uri="{FF2B5EF4-FFF2-40B4-BE49-F238E27FC236}">
                  <a16:creationId xmlns:a16="http://schemas.microsoft.com/office/drawing/2014/main" id="{81827EB9-77F6-4086-827D-47C76235EEC9}"/>
                </a:ext>
              </a:extLst>
            </p:cNvPr>
            <p:cNvSpPr/>
            <p:nvPr/>
          </p:nvSpPr>
          <p:spPr>
            <a:xfrm>
              <a:off x="5940815" y="2950302"/>
              <a:ext cx="34460" cy="117005"/>
            </a:xfrm>
            <a:custGeom>
              <a:avLst/>
              <a:gdLst/>
              <a:ahLst/>
              <a:cxnLst/>
              <a:rect l="l" t="t" r="r" b="b"/>
              <a:pathLst>
                <a:path w="34460" h="117005" extrusionOk="0">
                  <a:moveTo>
                    <a:pt x="29042" y="5495"/>
                  </a:moveTo>
                  <a:cubicBezTo>
                    <a:pt x="28875" y="2413"/>
                    <a:pt x="26327" y="0"/>
                    <a:pt x="23240" y="0"/>
                  </a:cubicBezTo>
                  <a:lnTo>
                    <a:pt x="0" y="0"/>
                  </a:lnTo>
                  <a:cubicBezTo>
                    <a:pt x="3086" y="0"/>
                    <a:pt x="5635" y="2413"/>
                    <a:pt x="5802" y="5495"/>
                  </a:cubicBezTo>
                  <a:lnTo>
                    <a:pt x="11220" y="105385"/>
                  </a:lnTo>
                  <a:lnTo>
                    <a:pt x="22840"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334;p45">
              <a:extLst>
                <a:ext uri="{FF2B5EF4-FFF2-40B4-BE49-F238E27FC236}">
                  <a16:creationId xmlns:a16="http://schemas.microsoft.com/office/drawing/2014/main" id="{3AFC9CEC-ABA7-4720-A28C-5C9BA3266399}"/>
                </a:ext>
              </a:extLst>
            </p:cNvPr>
            <p:cNvSpPr/>
            <p:nvPr/>
          </p:nvSpPr>
          <p:spPr>
            <a:xfrm>
              <a:off x="6248808" y="2950302"/>
              <a:ext cx="52132" cy="117005"/>
            </a:xfrm>
            <a:custGeom>
              <a:avLst/>
              <a:gdLst/>
              <a:ahLst/>
              <a:cxnLst/>
              <a:rect l="l" t="t" r="r" b="b"/>
              <a:pathLst>
                <a:path w="52132" h="117005" extrusionOk="0">
                  <a:moveTo>
                    <a:pt x="5418" y="5495"/>
                  </a:moveTo>
                  <a:lnTo>
                    <a:pt x="0" y="105385"/>
                  </a:lnTo>
                  <a:lnTo>
                    <a:pt x="31876" y="117005"/>
                  </a:lnTo>
                  <a:lnTo>
                    <a:pt x="52132" y="105385"/>
                  </a:lnTo>
                  <a:lnTo>
                    <a:pt x="46714" y="5495"/>
                  </a:lnTo>
                  <a:cubicBezTo>
                    <a:pt x="46546" y="2413"/>
                    <a:pt x="43998" y="0"/>
                    <a:pt x="40912" y="0"/>
                  </a:cubicBezTo>
                  <a:lnTo>
                    <a:pt x="11218" y="0"/>
                  </a:lnTo>
                  <a:cubicBezTo>
                    <a:pt x="8133" y="0"/>
                    <a:pt x="5585" y="2413"/>
                    <a:pt x="5418"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335;p45">
              <a:extLst>
                <a:ext uri="{FF2B5EF4-FFF2-40B4-BE49-F238E27FC236}">
                  <a16:creationId xmlns:a16="http://schemas.microsoft.com/office/drawing/2014/main" id="{1937A9B4-8A53-4BFC-94D1-66B199383A7A}"/>
                </a:ext>
              </a:extLst>
            </p:cNvPr>
            <p:cNvSpPr/>
            <p:nvPr/>
          </p:nvSpPr>
          <p:spPr>
            <a:xfrm>
              <a:off x="6278101" y="2950302"/>
              <a:ext cx="34460" cy="117005"/>
            </a:xfrm>
            <a:custGeom>
              <a:avLst/>
              <a:gdLst/>
              <a:ahLst/>
              <a:cxnLst/>
              <a:rect l="l" t="t" r="r" b="b"/>
              <a:pathLst>
                <a:path w="34460" h="117005" extrusionOk="0">
                  <a:moveTo>
                    <a:pt x="29042" y="5495"/>
                  </a:moveTo>
                  <a:cubicBezTo>
                    <a:pt x="28875" y="2413"/>
                    <a:pt x="26326" y="0"/>
                    <a:pt x="23240" y="0"/>
                  </a:cubicBezTo>
                  <a:lnTo>
                    <a:pt x="0" y="0"/>
                  </a:lnTo>
                  <a:cubicBezTo>
                    <a:pt x="3086" y="0"/>
                    <a:pt x="5635" y="2413"/>
                    <a:pt x="5802" y="5495"/>
                  </a:cubicBezTo>
                  <a:lnTo>
                    <a:pt x="11220" y="105385"/>
                  </a:lnTo>
                  <a:lnTo>
                    <a:pt x="22452"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336;p45">
              <a:extLst>
                <a:ext uri="{FF2B5EF4-FFF2-40B4-BE49-F238E27FC236}">
                  <a16:creationId xmlns:a16="http://schemas.microsoft.com/office/drawing/2014/main" id="{E0E43A1B-4B42-436B-9A6C-30C83A03BEBB}"/>
                </a:ext>
              </a:extLst>
            </p:cNvPr>
            <p:cNvSpPr/>
            <p:nvPr/>
          </p:nvSpPr>
          <p:spPr>
            <a:xfrm>
              <a:off x="6168760"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337;p45">
              <a:extLst>
                <a:ext uri="{FF2B5EF4-FFF2-40B4-BE49-F238E27FC236}">
                  <a16:creationId xmlns:a16="http://schemas.microsoft.com/office/drawing/2014/main" id="{98C311D7-499F-4AB5-88BC-311D4BE3E1A9}"/>
                </a:ext>
              </a:extLst>
            </p:cNvPr>
            <p:cNvSpPr/>
            <p:nvPr/>
          </p:nvSpPr>
          <p:spPr>
            <a:xfrm>
              <a:off x="6204849"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3338;p45">
              <a:extLst>
                <a:ext uri="{FF2B5EF4-FFF2-40B4-BE49-F238E27FC236}">
                  <a16:creationId xmlns:a16="http://schemas.microsoft.com/office/drawing/2014/main" id="{C8F84629-FF17-4DEF-A7B2-5D6422350D95}"/>
                </a:ext>
              </a:extLst>
            </p:cNvPr>
            <p:cNvSpPr/>
            <p:nvPr/>
          </p:nvSpPr>
          <p:spPr>
            <a:xfrm>
              <a:off x="6037892"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3339;p45">
              <a:extLst>
                <a:ext uri="{FF2B5EF4-FFF2-40B4-BE49-F238E27FC236}">
                  <a16:creationId xmlns:a16="http://schemas.microsoft.com/office/drawing/2014/main" id="{0883B42F-D577-45C8-8574-20A73D5F0731}"/>
                </a:ext>
              </a:extLst>
            </p:cNvPr>
            <p:cNvSpPr/>
            <p:nvPr/>
          </p:nvSpPr>
          <p:spPr>
            <a:xfrm>
              <a:off x="6001805"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3340;p45">
              <a:extLst>
                <a:ext uri="{FF2B5EF4-FFF2-40B4-BE49-F238E27FC236}">
                  <a16:creationId xmlns:a16="http://schemas.microsoft.com/office/drawing/2014/main" id="{07D26B21-261B-421B-B91C-22C80E739903}"/>
                </a:ext>
              </a:extLst>
            </p:cNvPr>
            <p:cNvSpPr/>
            <p:nvPr/>
          </p:nvSpPr>
          <p:spPr>
            <a:xfrm>
              <a:off x="5823285" y="3055688"/>
              <a:ext cx="565894" cy="62244"/>
            </a:xfrm>
            <a:custGeom>
              <a:avLst/>
              <a:gdLst/>
              <a:ahLst/>
              <a:cxnLst/>
              <a:rect l="l" t="t" r="r" b="b"/>
              <a:pathLst>
                <a:path w="565894" h="62244" extrusionOk="0">
                  <a:moveTo>
                    <a:pt x="560085" y="62245"/>
                  </a:moveTo>
                  <a:lnTo>
                    <a:pt x="5810" y="62245"/>
                  </a:lnTo>
                  <a:cubicBezTo>
                    <a:pt x="2602" y="62245"/>
                    <a:pt x="0" y="59643"/>
                    <a:pt x="0" y="56435"/>
                  </a:cubicBezTo>
                  <a:lnTo>
                    <a:pt x="0" y="29050"/>
                  </a:lnTo>
                  <a:cubicBezTo>
                    <a:pt x="0" y="13006"/>
                    <a:pt x="13006" y="0"/>
                    <a:pt x="29050" y="0"/>
                  </a:cubicBezTo>
                  <a:lnTo>
                    <a:pt x="536845" y="0"/>
                  </a:lnTo>
                  <a:cubicBezTo>
                    <a:pt x="552889" y="0"/>
                    <a:pt x="565895" y="13006"/>
                    <a:pt x="565895" y="29050"/>
                  </a:cubicBezTo>
                  <a:lnTo>
                    <a:pt x="565895" y="56435"/>
                  </a:lnTo>
                  <a:cubicBezTo>
                    <a:pt x="565895" y="59643"/>
                    <a:pt x="563293" y="62245"/>
                    <a:pt x="560085" y="6224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341;p45">
              <a:extLst>
                <a:ext uri="{FF2B5EF4-FFF2-40B4-BE49-F238E27FC236}">
                  <a16:creationId xmlns:a16="http://schemas.microsoft.com/office/drawing/2014/main" id="{A186950B-0E30-4B3E-B2D2-F6E3FB07FB4E}"/>
                </a:ext>
              </a:extLst>
            </p:cNvPr>
            <p:cNvSpPr/>
            <p:nvPr/>
          </p:nvSpPr>
          <p:spPr>
            <a:xfrm>
              <a:off x="6336889" y="3055687"/>
              <a:ext cx="63910" cy="62244"/>
            </a:xfrm>
            <a:custGeom>
              <a:avLst/>
              <a:gdLst/>
              <a:ahLst/>
              <a:cxnLst/>
              <a:rect l="l" t="t" r="r" b="b"/>
              <a:pathLst>
                <a:path w="63910" h="62244" extrusionOk="0">
                  <a:moveTo>
                    <a:pt x="34860" y="0"/>
                  </a:moveTo>
                  <a:lnTo>
                    <a:pt x="0" y="0"/>
                  </a:lnTo>
                  <a:cubicBezTo>
                    <a:pt x="16044" y="0"/>
                    <a:pt x="29050" y="13006"/>
                    <a:pt x="29050" y="29050"/>
                  </a:cubicBezTo>
                  <a:lnTo>
                    <a:pt x="29050" y="56435"/>
                  </a:lnTo>
                  <a:cubicBezTo>
                    <a:pt x="29050" y="59643"/>
                    <a:pt x="26448" y="62245"/>
                    <a:pt x="23240" y="62245"/>
                  </a:cubicBezTo>
                  <a:lnTo>
                    <a:pt x="58100" y="62245"/>
                  </a:lnTo>
                  <a:cubicBezTo>
                    <a:pt x="61308" y="62245"/>
                    <a:pt x="63910" y="59643"/>
                    <a:pt x="63910" y="56435"/>
                  </a:cubicBezTo>
                  <a:lnTo>
                    <a:pt x="63910" y="29050"/>
                  </a:lnTo>
                  <a:cubicBezTo>
                    <a:pt x="63910" y="13006"/>
                    <a:pt x="50904" y="0"/>
                    <a:pt x="3486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 name="TextBox 47">
            <a:extLst>
              <a:ext uri="{FF2B5EF4-FFF2-40B4-BE49-F238E27FC236}">
                <a16:creationId xmlns:a16="http://schemas.microsoft.com/office/drawing/2014/main" id="{145AB396-13CA-4125-A4CC-E02F24B38FD7}"/>
              </a:ext>
            </a:extLst>
          </p:cNvPr>
          <p:cNvSpPr txBox="1"/>
          <p:nvPr/>
        </p:nvSpPr>
        <p:spPr>
          <a:xfrm>
            <a:off x="924929" y="1552527"/>
            <a:ext cx="7974024" cy="2880660"/>
          </a:xfrm>
          <a:prstGeom prst="rect">
            <a:avLst/>
          </a:prstGeom>
          <a:noFill/>
        </p:spPr>
        <p:txBody>
          <a:bodyPr wrap="square">
            <a:spAutoFit/>
          </a:bodyPr>
          <a:lstStyle/>
          <a:p>
            <a:pPr>
              <a:lnSpc>
                <a:spcPct val="107000"/>
              </a:lnSpc>
              <a:spcAft>
                <a:spcPts val="800"/>
              </a:spcAft>
            </a:pPr>
            <a:r>
              <a:rPr lang="en-GB" sz="2400" kern="100" dirty="0">
                <a:effectLst/>
                <a:latin typeface="Times New Roman" panose="02020603050405020304" pitchFamily="18" charset="0"/>
                <a:ea typeface="Calibri" panose="020F0502020204030204" pitchFamily="34" charset="0"/>
                <a:cs typeface="Times New Roman" panose="02020603050405020304" pitchFamily="18" charset="0"/>
              </a:rPr>
              <a:t>One of the most important parts that our website also discusses are the problems resulting from climate change and the seriousness of each problem, such as the warming of the oceans, the rise in atmospheric temperatures, the shrinking of ice sheets, the retreat of glaciers, and many other serious problems.</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27660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1"/>
          <p:cNvSpPr txBox="1">
            <a:spLocks noGrp="1"/>
          </p:cNvSpPr>
          <p:nvPr>
            <p:ph type="subTitle" idx="1"/>
          </p:nvPr>
        </p:nvSpPr>
        <p:spPr>
          <a:xfrm>
            <a:off x="-1502008" y="9236770"/>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Climate in BCE</a:t>
            </a:r>
            <a:endParaRPr sz="2800" dirty="0"/>
          </a:p>
        </p:txBody>
      </p:sp>
      <p:sp>
        <p:nvSpPr>
          <p:cNvPr id="976" name="Google Shape;97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Timeline of climate change</a:t>
            </a:r>
            <a:endParaRPr dirty="0">
              <a:latin typeface="Times New Roman" panose="02020603050405020304" pitchFamily="18" charset="0"/>
              <a:cs typeface="Times New Roman" panose="02020603050405020304" pitchFamily="18" charset="0"/>
            </a:endParaRPr>
          </a:p>
        </p:txBody>
      </p:sp>
      <p:sp>
        <p:nvSpPr>
          <p:cNvPr id="977" name="Google Shape;977;p31"/>
          <p:cNvSpPr txBox="1">
            <a:spLocks noGrp="1"/>
          </p:cNvSpPr>
          <p:nvPr>
            <p:ph type="subTitle" idx="2"/>
          </p:nvPr>
        </p:nvSpPr>
        <p:spPr>
          <a:xfrm>
            <a:off x="6365907" y="8786486"/>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Climate</a:t>
            </a:r>
            <a:r>
              <a:rPr lang="en" dirty="0"/>
              <a:t> </a:t>
            </a:r>
            <a:r>
              <a:rPr lang="en" sz="3200" dirty="0"/>
              <a:t>in ACE</a:t>
            </a:r>
            <a:endParaRPr dirty="0"/>
          </a:p>
        </p:txBody>
      </p:sp>
      <p:grpSp>
        <p:nvGrpSpPr>
          <p:cNvPr id="63" name="Google Shape;2781;p45">
            <a:extLst>
              <a:ext uri="{FF2B5EF4-FFF2-40B4-BE49-F238E27FC236}">
                <a16:creationId xmlns:a16="http://schemas.microsoft.com/office/drawing/2014/main" id="{66679DAE-022B-4809-B269-A09091DE4AB9}"/>
              </a:ext>
            </a:extLst>
          </p:cNvPr>
          <p:cNvGrpSpPr/>
          <p:nvPr/>
        </p:nvGrpSpPr>
        <p:grpSpPr>
          <a:xfrm>
            <a:off x="-788605" y="3669630"/>
            <a:ext cx="2226163" cy="2138593"/>
            <a:chOff x="7704221" y="1748588"/>
            <a:chExt cx="577514" cy="577515"/>
          </a:xfrm>
        </p:grpSpPr>
        <p:sp>
          <p:nvSpPr>
            <p:cNvPr id="64" name="Google Shape;2782;p45">
              <a:extLst>
                <a:ext uri="{FF2B5EF4-FFF2-40B4-BE49-F238E27FC236}">
                  <a16:creationId xmlns:a16="http://schemas.microsoft.com/office/drawing/2014/main" id="{938E5744-4998-424D-9712-A816D7492FB5}"/>
                </a:ext>
              </a:extLst>
            </p:cNvPr>
            <p:cNvSpPr/>
            <p:nvPr/>
          </p:nvSpPr>
          <p:spPr>
            <a:xfrm>
              <a:off x="7717408" y="1748588"/>
              <a:ext cx="549658" cy="577514"/>
            </a:xfrm>
            <a:custGeom>
              <a:avLst/>
              <a:gdLst/>
              <a:ahLst/>
              <a:cxnLst/>
              <a:rect l="l" t="t" r="r" b="b"/>
              <a:pathLst>
                <a:path w="549658" h="577514" extrusionOk="0">
                  <a:moveTo>
                    <a:pt x="549659" y="288758"/>
                  </a:moveTo>
                  <a:cubicBezTo>
                    <a:pt x="549659" y="448234"/>
                    <a:pt x="435047" y="577515"/>
                    <a:pt x="275570" y="577515"/>
                  </a:cubicBezTo>
                  <a:cubicBezTo>
                    <a:pt x="262620" y="577515"/>
                    <a:pt x="249869" y="576662"/>
                    <a:pt x="237370" y="575011"/>
                  </a:cubicBezTo>
                  <a:cubicBezTo>
                    <a:pt x="228699" y="573865"/>
                    <a:pt x="220149" y="557665"/>
                    <a:pt x="211738" y="555767"/>
                  </a:cubicBezTo>
                  <a:cubicBezTo>
                    <a:pt x="200747" y="553287"/>
                    <a:pt x="189992" y="564849"/>
                    <a:pt x="179516" y="561155"/>
                  </a:cubicBezTo>
                  <a:cubicBezTo>
                    <a:pt x="102835" y="534117"/>
                    <a:pt x="40998" y="475616"/>
                    <a:pt x="9504" y="401156"/>
                  </a:cubicBezTo>
                  <a:cubicBezTo>
                    <a:pt x="-5108" y="366609"/>
                    <a:pt x="1482" y="328627"/>
                    <a:pt x="1482" y="288759"/>
                  </a:cubicBezTo>
                  <a:cubicBezTo>
                    <a:pt x="1482" y="224517"/>
                    <a:pt x="7790" y="165175"/>
                    <a:pt x="43271" y="117211"/>
                  </a:cubicBezTo>
                  <a:cubicBezTo>
                    <a:pt x="95868" y="46104"/>
                    <a:pt x="180335" y="0"/>
                    <a:pt x="275570" y="0"/>
                  </a:cubicBezTo>
                  <a:cubicBezTo>
                    <a:pt x="435047" y="0"/>
                    <a:pt x="549659" y="129281"/>
                    <a:pt x="549659" y="28875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783;p45">
              <a:extLst>
                <a:ext uri="{FF2B5EF4-FFF2-40B4-BE49-F238E27FC236}">
                  <a16:creationId xmlns:a16="http://schemas.microsoft.com/office/drawing/2014/main" id="{18216C48-8486-41C6-97F2-FAE6EFF2FE10}"/>
                </a:ext>
              </a:extLst>
            </p:cNvPr>
            <p:cNvSpPr/>
            <p:nvPr/>
          </p:nvSpPr>
          <p:spPr>
            <a:xfrm>
              <a:off x="7970973" y="1748588"/>
              <a:ext cx="310762" cy="577515"/>
            </a:xfrm>
            <a:custGeom>
              <a:avLst/>
              <a:gdLst/>
              <a:ahLst/>
              <a:cxnLst/>
              <a:rect l="l" t="t" r="r" b="b"/>
              <a:pathLst>
                <a:path w="310762" h="577515" extrusionOk="0">
                  <a:moveTo>
                    <a:pt x="22005" y="0"/>
                  </a:moveTo>
                  <a:cubicBezTo>
                    <a:pt x="14602" y="0"/>
                    <a:pt x="7264" y="281"/>
                    <a:pt x="0" y="829"/>
                  </a:cubicBezTo>
                  <a:cubicBezTo>
                    <a:pt x="149196" y="12071"/>
                    <a:pt x="266754" y="136684"/>
                    <a:pt x="266754" y="288758"/>
                  </a:cubicBezTo>
                  <a:cubicBezTo>
                    <a:pt x="266754" y="440830"/>
                    <a:pt x="149196" y="565444"/>
                    <a:pt x="1" y="576687"/>
                  </a:cubicBezTo>
                  <a:cubicBezTo>
                    <a:pt x="7265" y="577234"/>
                    <a:pt x="14602" y="577515"/>
                    <a:pt x="22006" y="577515"/>
                  </a:cubicBezTo>
                  <a:cubicBezTo>
                    <a:pt x="181481" y="577515"/>
                    <a:pt x="310762" y="448234"/>
                    <a:pt x="310762" y="288758"/>
                  </a:cubicBezTo>
                  <a:cubicBezTo>
                    <a:pt x="310762" y="129281"/>
                    <a:pt x="181481" y="0"/>
                    <a:pt x="22005" y="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 name="Google Shape;2784;p45">
              <a:extLst>
                <a:ext uri="{FF2B5EF4-FFF2-40B4-BE49-F238E27FC236}">
                  <a16:creationId xmlns:a16="http://schemas.microsoft.com/office/drawing/2014/main" id="{99965B37-746C-4C9E-ABD8-8A8E7539071B}"/>
                </a:ext>
              </a:extLst>
            </p:cNvPr>
            <p:cNvGrpSpPr/>
            <p:nvPr/>
          </p:nvGrpSpPr>
          <p:grpSpPr>
            <a:xfrm>
              <a:off x="7704221" y="1835787"/>
              <a:ext cx="566015" cy="487796"/>
              <a:chOff x="7704221" y="1835787"/>
              <a:chExt cx="566015" cy="487796"/>
            </a:xfrm>
          </p:grpSpPr>
          <p:sp>
            <p:nvSpPr>
              <p:cNvPr id="80" name="Google Shape;2785;p45">
                <a:extLst>
                  <a:ext uri="{FF2B5EF4-FFF2-40B4-BE49-F238E27FC236}">
                    <a16:creationId xmlns:a16="http://schemas.microsoft.com/office/drawing/2014/main" id="{3A752230-D808-45F7-9EA6-3604DE2EC29F}"/>
                  </a:ext>
                </a:extLst>
              </p:cNvPr>
              <p:cNvSpPr/>
              <p:nvPr/>
            </p:nvSpPr>
            <p:spPr>
              <a:xfrm>
                <a:off x="7704221" y="1835787"/>
                <a:ext cx="237635" cy="327503"/>
              </a:xfrm>
              <a:custGeom>
                <a:avLst/>
                <a:gdLst/>
                <a:ahLst/>
                <a:cxnLst/>
                <a:rect l="l" t="t" r="r" b="b"/>
                <a:pathLst>
                  <a:path w="237635" h="327503" extrusionOk="0">
                    <a:moveTo>
                      <a:pt x="0" y="201558"/>
                    </a:moveTo>
                    <a:cubicBezTo>
                      <a:pt x="0" y="241261"/>
                      <a:pt x="8015" y="279091"/>
                      <a:pt x="22514" y="313521"/>
                    </a:cubicBezTo>
                    <a:cubicBezTo>
                      <a:pt x="32183" y="336481"/>
                      <a:pt x="66430" y="329520"/>
                      <a:pt x="66430" y="304606"/>
                    </a:cubicBezTo>
                    <a:lnTo>
                      <a:pt x="66430" y="273347"/>
                    </a:lnTo>
                    <a:cubicBezTo>
                      <a:pt x="66430" y="243391"/>
                      <a:pt x="82389" y="215703"/>
                      <a:pt x="108311" y="200687"/>
                    </a:cubicBezTo>
                    <a:lnTo>
                      <a:pt x="209414" y="142124"/>
                    </a:lnTo>
                    <a:cubicBezTo>
                      <a:pt x="226881" y="132006"/>
                      <a:pt x="237635" y="113348"/>
                      <a:pt x="237635" y="93162"/>
                    </a:cubicBezTo>
                    <a:cubicBezTo>
                      <a:pt x="237635" y="73366"/>
                      <a:pt x="227289" y="55008"/>
                      <a:pt x="210354" y="44756"/>
                    </a:cubicBezTo>
                    <a:lnTo>
                      <a:pt x="154000" y="10642"/>
                    </a:lnTo>
                    <a:cubicBezTo>
                      <a:pt x="121375" y="-9109"/>
                      <a:pt x="79151" y="-641"/>
                      <a:pt x="56467" y="30017"/>
                    </a:cubicBezTo>
                    <a:cubicBezTo>
                      <a:pt x="20985" y="77980"/>
                      <a:pt x="0" y="137315"/>
                      <a:pt x="0" y="2015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786;p45">
                <a:extLst>
                  <a:ext uri="{FF2B5EF4-FFF2-40B4-BE49-F238E27FC236}">
                    <a16:creationId xmlns:a16="http://schemas.microsoft.com/office/drawing/2014/main" id="{33A66142-FF01-4EA2-A2F0-C19CC5F0D7D3}"/>
                  </a:ext>
                </a:extLst>
              </p:cNvPr>
              <p:cNvSpPr/>
              <p:nvPr/>
            </p:nvSpPr>
            <p:spPr>
              <a:xfrm>
                <a:off x="7847818" y="2072752"/>
                <a:ext cx="182808" cy="250831"/>
              </a:xfrm>
              <a:custGeom>
                <a:avLst/>
                <a:gdLst/>
                <a:ahLst/>
                <a:cxnLst/>
                <a:rect l="l" t="t" r="r" b="b"/>
                <a:pathLst>
                  <a:path w="182808" h="250831" extrusionOk="0">
                    <a:moveTo>
                      <a:pt x="165956" y="34036"/>
                    </a:moveTo>
                    <a:lnTo>
                      <a:pt x="27155" y="621"/>
                    </a:lnTo>
                    <a:cubicBezTo>
                      <a:pt x="13314" y="-2710"/>
                      <a:pt x="0" y="7778"/>
                      <a:pt x="0" y="22015"/>
                    </a:cubicBezTo>
                    <a:lnTo>
                      <a:pt x="0" y="108049"/>
                    </a:lnTo>
                    <a:cubicBezTo>
                      <a:pt x="0" y="115831"/>
                      <a:pt x="3091" y="123294"/>
                      <a:pt x="8593" y="128796"/>
                    </a:cubicBezTo>
                    <a:lnTo>
                      <a:pt x="42668" y="162870"/>
                    </a:lnTo>
                    <a:cubicBezTo>
                      <a:pt x="46794" y="166998"/>
                      <a:pt x="49112" y="172594"/>
                      <a:pt x="49112" y="178430"/>
                    </a:cubicBezTo>
                    <a:lnTo>
                      <a:pt x="49112" y="236969"/>
                    </a:lnTo>
                    <a:cubicBezTo>
                      <a:pt x="67605" y="243490"/>
                      <a:pt x="86957" y="248187"/>
                      <a:pt x="106960" y="250832"/>
                    </a:cubicBezTo>
                    <a:lnTo>
                      <a:pt x="106960" y="193955"/>
                    </a:lnTo>
                    <a:cubicBezTo>
                      <a:pt x="106960" y="188120"/>
                      <a:pt x="109278" y="182522"/>
                      <a:pt x="113404" y="178396"/>
                    </a:cubicBezTo>
                    <a:lnTo>
                      <a:pt x="174215" y="117585"/>
                    </a:lnTo>
                    <a:cubicBezTo>
                      <a:pt x="179718" y="112083"/>
                      <a:pt x="182808" y="104620"/>
                      <a:pt x="182808" y="96839"/>
                    </a:cubicBezTo>
                    <a:lnTo>
                      <a:pt x="182808" y="55428"/>
                    </a:lnTo>
                    <a:cubicBezTo>
                      <a:pt x="182810" y="45261"/>
                      <a:pt x="175842" y="36417"/>
                      <a:pt x="165956" y="340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787;p45">
                <a:extLst>
                  <a:ext uri="{FF2B5EF4-FFF2-40B4-BE49-F238E27FC236}">
                    <a16:creationId xmlns:a16="http://schemas.microsoft.com/office/drawing/2014/main" id="{A8636698-02A8-4161-8B1B-0037701F6D71}"/>
                  </a:ext>
                </a:extLst>
              </p:cNvPr>
              <p:cNvSpPr/>
              <p:nvPr/>
            </p:nvSpPr>
            <p:spPr>
              <a:xfrm>
                <a:off x="7982795" y="1843424"/>
                <a:ext cx="86368" cy="52252"/>
              </a:xfrm>
              <a:custGeom>
                <a:avLst/>
                <a:gdLst/>
                <a:ahLst/>
                <a:cxnLst/>
                <a:rect l="l" t="t" r="r" b="b"/>
                <a:pathLst>
                  <a:path w="86368" h="52252" extrusionOk="0">
                    <a:moveTo>
                      <a:pt x="60242" y="52253"/>
                    </a:moveTo>
                    <a:lnTo>
                      <a:pt x="26126" y="52253"/>
                    </a:lnTo>
                    <a:cubicBezTo>
                      <a:pt x="11698" y="52253"/>
                      <a:pt x="0" y="40556"/>
                      <a:pt x="0" y="26126"/>
                    </a:cubicBezTo>
                    <a:cubicBezTo>
                      <a:pt x="0" y="11697"/>
                      <a:pt x="11697" y="0"/>
                      <a:pt x="26126" y="0"/>
                    </a:cubicBezTo>
                    <a:lnTo>
                      <a:pt x="60242" y="0"/>
                    </a:lnTo>
                    <a:cubicBezTo>
                      <a:pt x="74671" y="0"/>
                      <a:pt x="86368" y="11697"/>
                      <a:pt x="86368" y="26126"/>
                    </a:cubicBezTo>
                    <a:cubicBezTo>
                      <a:pt x="86368" y="40556"/>
                      <a:pt x="74671" y="52253"/>
                      <a:pt x="60242" y="522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788;p45">
                <a:extLst>
                  <a:ext uri="{FF2B5EF4-FFF2-40B4-BE49-F238E27FC236}">
                    <a16:creationId xmlns:a16="http://schemas.microsoft.com/office/drawing/2014/main" id="{42F92A87-C886-4EAD-A4DD-D32A208E2283}"/>
                  </a:ext>
                </a:extLst>
              </p:cNvPr>
              <p:cNvSpPr/>
              <p:nvPr/>
            </p:nvSpPr>
            <p:spPr>
              <a:xfrm>
                <a:off x="8038915" y="1938997"/>
                <a:ext cx="231321" cy="286121"/>
              </a:xfrm>
              <a:custGeom>
                <a:avLst/>
                <a:gdLst/>
                <a:ahLst/>
                <a:cxnLst/>
                <a:rect l="l" t="t" r="r" b="b"/>
                <a:pathLst>
                  <a:path w="231321" h="286121" extrusionOk="0">
                    <a:moveTo>
                      <a:pt x="228151" y="98348"/>
                    </a:moveTo>
                    <a:cubicBezTo>
                      <a:pt x="228151" y="63813"/>
                      <a:pt x="236747" y="30698"/>
                      <a:pt x="225628" y="0"/>
                    </a:cubicBezTo>
                    <a:lnTo>
                      <a:pt x="53393" y="0"/>
                    </a:lnTo>
                    <a:cubicBezTo>
                      <a:pt x="23905" y="0"/>
                      <a:pt x="0" y="23905"/>
                      <a:pt x="0" y="53393"/>
                    </a:cubicBezTo>
                    <a:cubicBezTo>
                      <a:pt x="0" y="82881"/>
                      <a:pt x="23905" y="106786"/>
                      <a:pt x="53393" y="106786"/>
                    </a:cubicBezTo>
                    <a:cubicBezTo>
                      <a:pt x="79882" y="106786"/>
                      <a:pt x="101356" y="128259"/>
                      <a:pt x="101356" y="154748"/>
                    </a:cubicBezTo>
                    <a:lnTo>
                      <a:pt x="101356" y="237361"/>
                    </a:lnTo>
                    <a:cubicBezTo>
                      <a:pt x="101356" y="284450"/>
                      <a:pt x="161918" y="304197"/>
                      <a:pt x="189272" y="265868"/>
                    </a:cubicBezTo>
                    <a:cubicBezTo>
                      <a:pt x="222985" y="218631"/>
                      <a:pt x="228151" y="160808"/>
                      <a:pt x="228151" y="983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2789;p45">
              <a:extLst>
                <a:ext uri="{FF2B5EF4-FFF2-40B4-BE49-F238E27FC236}">
                  <a16:creationId xmlns:a16="http://schemas.microsoft.com/office/drawing/2014/main" id="{FC588960-4F0C-45C3-A004-C55717E7B03E}"/>
                </a:ext>
              </a:extLst>
            </p:cNvPr>
            <p:cNvSpPr/>
            <p:nvPr/>
          </p:nvSpPr>
          <p:spPr>
            <a:xfrm>
              <a:off x="8171235" y="1938997"/>
              <a:ext cx="110500" cy="286116"/>
            </a:xfrm>
            <a:custGeom>
              <a:avLst/>
              <a:gdLst/>
              <a:ahLst/>
              <a:cxnLst/>
              <a:rect l="l" t="t" r="r" b="b"/>
              <a:pathLst>
                <a:path w="110500" h="286116" extrusionOk="0">
                  <a:moveTo>
                    <a:pt x="56953" y="265870"/>
                  </a:moveTo>
                  <a:cubicBezTo>
                    <a:pt x="90665" y="218631"/>
                    <a:pt x="110501" y="160808"/>
                    <a:pt x="110501" y="98348"/>
                  </a:cubicBezTo>
                  <a:cubicBezTo>
                    <a:pt x="110501" y="63813"/>
                    <a:pt x="104428" y="30698"/>
                    <a:pt x="93309" y="0"/>
                  </a:cubicBezTo>
                  <a:lnTo>
                    <a:pt x="49290" y="0"/>
                  </a:lnTo>
                  <a:cubicBezTo>
                    <a:pt x="60410" y="30698"/>
                    <a:pt x="66492" y="63810"/>
                    <a:pt x="66492" y="98348"/>
                  </a:cubicBezTo>
                  <a:cubicBezTo>
                    <a:pt x="66492" y="168423"/>
                    <a:pt x="41516" y="232655"/>
                    <a:pt x="0" y="282663"/>
                  </a:cubicBezTo>
                  <a:cubicBezTo>
                    <a:pt x="19095" y="290097"/>
                    <a:pt x="42597" y="285986"/>
                    <a:pt x="56953" y="26587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790;p45">
              <a:extLst>
                <a:ext uri="{FF2B5EF4-FFF2-40B4-BE49-F238E27FC236}">
                  <a16:creationId xmlns:a16="http://schemas.microsoft.com/office/drawing/2014/main" id="{2BE69129-43F3-46FD-9B4F-4D6B8F2CBDD9}"/>
                </a:ext>
              </a:extLst>
            </p:cNvPr>
            <p:cNvSpPr/>
            <p:nvPr/>
          </p:nvSpPr>
          <p:spPr>
            <a:xfrm>
              <a:off x="7825400" y="1870589"/>
              <a:ext cx="333291" cy="333796"/>
            </a:xfrm>
            <a:custGeom>
              <a:avLst/>
              <a:gdLst/>
              <a:ahLst/>
              <a:cxnLst/>
              <a:rect l="l" t="t" r="r" b="b"/>
              <a:pathLst>
                <a:path w="333291" h="333796" extrusionOk="0">
                  <a:moveTo>
                    <a:pt x="333291" y="166756"/>
                  </a:moveTo>
                  <a:cubicBezTo>
                    <a:pt x="333291" y="259425"/>
                    <a:pt x="260248" y="332469"/>
                    <a:pt x="167578" y="332469"/>
                  </a:cubicBezTo>
                  <a:cubicBezTo>
                    <a:pt x="161787" y="332469"/>
                    <a:pt x="156063" y="334256"/>
                    <a:pt x="150422" y="333683"/>
                  </a:cubicBezTo>
                  <a:cubicBezTo>
                    <a:pt x="68658" y="325379"/>
                    <a:pt x="4248" y="258371"/>
                    <a:pt x="7" y="175471"/>
                  </a:cubicBezTo>
                  <a:cubicBezTo>
                    <a:pt x="-141" y="172584"/>
                    <a:pt x="2109" y="169679"/>
                    <a:pt x="2109" y="166756"/>
                  </a:cubicBezTo>
                  <a:cubicBezTo>
                    <a:pt x="2109" y="163832"/>
                    <a:pt x="-141" y="160927"/>
                    <a:pt x="7" y="158041"/>
                  </a:cubicBezTo>
                  <a:cubicBezTo>
                    <a:pt x="4186" y="76380"/>
                    <a:pt x="66745" y="10140"/>
                    <a:pt x="146767" y="241"/>
                  </a:cubicBezTo>
                  <a:cubicBezTo>
                    <a:pt x="153585" y="-603"/>
                    <a:pt x="160531" y="1042"/>
                    <a:pt x="167578" y="1042"/>
                  </a:cubicBezTo>
                  <a:cubicBezTo>
                    <a:pt x="260248" y="1042"/>
                    <a:pt x="333291" y="74086"/>
                    <a:pt x="333291" y="1667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791;p45">
              <a:extLst>
                <a:ext uri="{FF2B5EF4-FFF2-40B4-BE49-F238E27FC236}">
                  <a16:creationId xmlns:a16="http://schemas.microsoft.com/office/drawing/2014/main" id="{7B352923-CA36-491E-AB01-F705C1881259}"/>
                </a:ext>
              </a:extLst>
            </p:cNvPr>
            <p:cNvSpPr/>
            <p:nvPr/>
          </p:nvSpPr>
          <p:spPr>
            <a:xfrm>
              <a:off x="7825185" y="2028630"/>
              <a:ext cx="32891" cy="17430"/>
            </a:xfrm>
            <a:custGeom>
              <a:avLst/>
              <a:gdLst/>
              <a:ahLst/>
              <a:cxnLst/>
              <a:rect l="l" t="t" r="r" b="b"/>
              <a:pathLst>
                <a:path w="32891" h="17430" extrusionOk="0">
                  <a:moveTo>
                    <a:pt x="223" y="17430"/>
                  </a:moveTo>
                  <a:lnTo>
                    <a:pt x="24177" y="17430"/>
                  </a:lnTo>
                  <a:cubicBezTo>
                    <a:pt x="28990" y="17430"/>
                    <a:pt x="32892" y="13529"/>
                    <a:pt x="32892" y="8715"/>
                  </a:cubicBezTo>
                  <a:cubicBezTo>
                    <a:pt x="32892" y="3901"/>
                    <a:pt x="28990" y="0"/>
                    <a:pt x="24177" y="0"/>
                  </a:cubicBezTo>
                  <a:lnTo>
                    <a:pt x="223" y="0"/>
                  </a:lnTo>
                  <a:cubicBezTo>
                    <a:pt x="76" y="2886"/>
                    <a:pt x="0" y="5791"/>
                    <a:pt x="0" y="8715"/>
                  </a:cubicBezTo>
                  <a:cubicBezTo>
                    <a:pt x="0" y="11639"/>
                    <a:pt x="76" y="14544"/>
                    <a:pt x="223" y="17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792;p45">
              <a:extLst>
                <a:ext uri="{FF2B5EF4-FFF2-40B4-BE49-F238E27FC236}">
                  <a16:creationId xmlns:a16="http://schemas.microsoft.com/office/drawing/2014/main" id="{C76A8D39-B9BD-4B5D-A6B0-0A08492F5C77}"/>
                </a:ext>
              </a:extLst>
            </p:cNvPr>
            <p:cNvSpPr/>
            <p:nvPr/>
          </p:nvSpPr>
          <p:spPr>
            <a:xfrm>
              <a:off x="7972174" y="1869760"/>
              <a:ext cx="188377" cy="335185"/>
            </a:xfrm>
            <a:custGeom>
              <a:avLst/>
              <a:gdLst/>
              <a:ahLst/>
              <a:cxnLst/>
              <a:rect l="l" t="t" r="r" b="b"/>
              <a:pathLst>
                <a:path w="188377" h="335185" extrusionOk="0">
                  <a:moveTo>
                    <a:pt x="20804" y="953"/>
                  </a:moveTo>
                  <a:cubicBezTo>
                    <a:pt x="17880" y="953"/>
                    <a:pt x="14976" y="-126"/>
                    <a:pt x="12091" y="32"/>
                  </a:cubicBezTo>
                  <a:cubicBezTo>
                    <a:pt x="8021" y="255"/>
                    <a:pt x="3991" y="626"/>
                    <a:pt x="0" y="1121"/>
                  </a:cubicBezTo>
                  <a:cubicBezTo>
                    <a:pt x="82845" y="11375"/>
                    <a:pt x="146989" y="81965"/>
                    <a:pt x="146989" y="167585"/>
                  </a:cubicBezTo>
                  <a:cubicBezTo>
                    <a:pt x="146989" y="253205"/>
                    <a:pt x="82845" y="323795"/>
                    <a:pt x="0" y="334049"/>
                  </a:cubicBezTo>
                  <a:cubicBezTo>
                    <a:pt x="3991" y="334543"/>
                    <a:pt x="8021" y="334914"/>
                    <a:pt x="12091" y="335136"/>
                  </a:cubicBezTo>
                  <a:cubicBezTo>
                    <a:pt x="14976" y="335294"/>
                    <a:pt x="17880" y="334216"/>
                    <a:pt x="20804" y="334216"/>
                  </a:cubicBezTo>
                  <a:cubicBezTo>
                    <a:pt x="23610" y="334216"/>
                    <a:pt x="26397" y="335309"/>
                    <a:pt x="29169" y="335174"/>
                  </a:cubicBezTo>
                  <a:cubicBezTo>
                    <a:pt x="115065" y="330957"/>
                    <a:pt x="183983" y="262150"/>
                    <a:pt x="188376" y="176300"/>
                  </a:cubicBezTo>
                  <a:cubicBezTo>
                    <a:pt x="188523" y="173414"/>
                    <a:pt x="176978" y="170509"/>
                    <a:pt x="176978" y="167585"/>
                  </a:cubicBezTo>
                  <a:cubicBezTo>
                    <a:pt x="176978" y="164661"/>
                    <a:pt x="188523" y="161756"/>
                    <a:pt x="188376" y="158870"/>
                  </a:cubicBezTo>
                  <a:cubicBezTo>
                    <a:pt x="183989" y="73137"/>
                    <a:pt x="115252" y="4400"/>
                    <a:pt x="29520" y="14"/>
                  </a:cubicBezTo>
                  <a:cubicBezTo>
                    <a:pt x="26633" y="-134"/>
                    <a:pt x="23728" y="953"/>
                    <a:pt x="20804" y="953"/>
                  </a:cubicBezTo>
                  <a:close/>
                </a:path>
              </a:pathLst>
            </a:custGeom>
            <a:solidFill>
              <a:srgbClr val="001B24">
                <a:alpha val="63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793;p45">
              <a:extLst>
                <a:ext uri="{FF2B5EF4-FFF2-40B4-BE49-F238E27FC236}">
                  <a16:creationId xmlns:a16="http://schemas.microsoft.com/office/drawing/2014/main" id="{BD6156C6-890F-4F64-9E9D-4C96FF2ED123}"/>
                </a:ext>
              </a:extLst>
            </p:cNvPr>
            <p:cNvSpPr/>
            <p:nvPr/>
          </p:nvSpPr>
          <p:spPr>
            <a:xfrm>
              <a:off x="7984263" y="1871875"/>
              <a:ext cx="17430" cy="30567"/>
            </a:xfrm>
            <a:custGeom>
              <a:avLst/>
              <a:gdLst/>
              <a:ahLst/>
              <a:cxnLst/>
              <a:rect l="l" t="t" r="r" b="b"/>
              <a:pathLst>
                <a:path w="17430" h="30567" extrusionOk="0">
                  <a:moveTo>
                    <a:pt x="8715" y="0"/>
                  </a:moveTo>
                  <a:cubicBezTo>
                    <a:pt x="5791" y="0"/>
                    <a:pt x="2886" y="811"/>
                    <a:pt x="0" y="959"/>
                  </a:cubicBezTo>
                  <a:lnTo>
                    <a:pt x="0" y="21853"/>
                  </a:lnTo>
                  <a:cubicBezTo>
                    <a:pt x="0" y="26667"/>
                    <a:pt x="3902" y="30568"/>
                    <a:pt x="8715" y="30568"/>
                  </a:cubicBezTo>
                  <a:cubicBezTo>
                    <a:pt x="13528" y="30568"/>
                    <a:pt x="17430" y="26667"/>
                    <a:pt x="17430" y="21853"/>
                  </a:cubicBezTo>
                  <a:lnTo>
                    <a:pt x="17430" y="5414"/>
                  </a:lnTo>
                  <a:cubicBezTo>
                    <a:pt x="14544" y="5266"/>
                    <a:pt x="11639"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794;p45">
              <a:extLst>
                <a:ext uri="{FF2B5EF4-FFF2-40B4-BE49-F238E27FC236}">
                  <a16:creationId xmlns:a16="http://schemas.microsoft.com/office/drawing/2014/main" id="{AD47775F-8929-43DB-B834-A499BD3B4456}"/>
                </a:ext>
              </a:extLst>
            </p:cNvPr>
            <p:cNvSpPr/>
            <p:nvPr/>
          </p:nvSpPr>
          <p:spPr>
            <a:xfrm>
              <a:off x="7984263" y="1869552"/>
              <a:ext cx="17430" cy="7736"/>
            </a:xfrm>
            <a:custGeom>
              <a:avLst/>
              <a:gdLst/>
              <a:ahLst/>
              <a:cxnLst/>
              <a:rect l="l" t="t" r="r" b="b"/>
              <a:pathLst>
                <a:path w="17430" h="7736" extrusionOk="0">
                  <a:moveTo>
                    <a:pt x="17430" y="223"/>
                  </a:moveTo>
                  <a:lnTo>
                    <a:pt x="17430" y="7737"/>
                  </a:lnTo>
                  <a:cubicBezTo>
                    <a:pt x="11744" y="5952"/>
                    <a:pt x="5929" y="4461"/>
                    <a:pt x="0" y="3283"/>
                  </a:cubicBezTo>
                  <a:lnTo>
                    <a:pt x="0" y="223"/>
                  </a:lnTo>
                  <a:cubicBezTo>
                    <a:pt x="2886" y="76"/>
                    <a:pt x="5791" y="0"/>
                    <a:pt x="8715" y="0"/>
                  </a:cubicBezTo>
                  <a:cubicBezTo>
                    <a:pt x="11639" y="0"/>
                    <a:pt x="14544" y="76"/>
                    <a:pt x="17430" y="223"/>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795;p45">
              <a:extLst>
                <a:ext uri="{FF2B5EF4-FFF2-40B4-BE49-F238E27FC236}">
                  <a16:creationId xmlns:a16="http://schemas.microsoft.com/office/drawing/2014/main" id="{7542F7F8-1A97-4460-BAAD-0B5C2471BA35}"/>
                </a:ext>
              </a:extLst>
            </p:cNvPr>
            <p:cNvSpPr/>
            <p:nvPr/>
          </p:nvSpPr>
          <p:spPr>
            <a:xfrm>
              <a:off x="8127881" y="2028630"/>
              <a:ext cx="32891" cy="17430"/>
            </a:xfrm>
            <a:custGeom>
              <a:avLst/>
              <a:gdLst/>
              <a:ahLst/>
              <a:cxnLst/>
              <a:rect l="l" t="t" r="r" b="b"/>
              <a:pathLst>
                <a:path w="32891" h="17430" extrusionOk="0">
                  <a:moveTo>
                    <a:pt x="0" y="8715"/>
                  </a:moveTo>
                  <a:cubicBezTo>
                    <a:pt x="0" y="13529"/>
                    <a:pt x="3902" y="17430"/>
                    <a:pt x="8715" y="17430"/>
                  </a:cubicBezTo>
                  <a:lnTo>
                    <a:pt x="32669" y="17430"/>
                  </a:lnTo>
                  <a:cubicBezTo>
                    <a:pt x="32816" y="14544"/>
                    <a:pt x="32892" y="11639"/>
                    <a:pt x="32892" y="8715"/>
                  </a:cubicBezTo>
                  <a:cubicBezTo>
                    <a:pt x="32892" y="5791"/>
                    <a:pt x="32816" y="2886"/>
                    <a:pt x="32669" y="0"/>
                  </a:cubicBezTo>
                  <a:lnTo>
                    <a:pt x="8715" y="0"/>
                  </a:lnTo>
                  <a:cubicBezTo>
                    <a:pt x="3902" y="0"/>
                    <a:pt x="0" y="3901"/>
                    <a:pt x="0" y="8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796;p45">
              <a:extLst>
                <a:ext uri="{FF2B5EF4-FFF2-40B4-BE49-F238E27FC236}">
                  <a16:creationId xmlns:a16="http://schemas.microsoft.com/office/drawing/2014/main" id="{D800BE05-B824-4A74-8069-5BC13C220CD9}"/>
                </a:ext>
              </a:extLst>
            </p:cNvPr>
            <p:cNvSpPr/>
            <p:nvPr/>
          </p:nvSpPr>
          <p:spPr>
            <a:xfrm>
              <a:off x="7984263" y="2172248"/>
              <a:ext cx="17430" cy="30567"/>
            </a:xfrm>
            <a:custGeom>
              <a:avLst/>
              <a:gdLst/>
              <a:ahLst/>
              <a:cxnLst/>
              <a:rect l="l" t="t" r="r" b="b"/>
              <a:pathLst>
                <a:path w="17430" h="30567" extrusionOk="0">
                  <a:moveTo>
                    <a:pt x="8715" y="0"/>
                  </a:moveTo>
                  <a:cubicBezTo>
                    <a:pt x="3902" y="0"/>
                    <a:pt x="0" y="3901"/>
                    <a:pt x="0" y="8715"/>
                  </a:cubicBezTo>
                  <a:lnTo>
                    <a:pt x="0" y="29609"/>
                  </a:lnTo>
                  <a:cubicBezTo>
                    <a:pt x="2886" y="29757"/>
                    <a:pt x="5791" y="30568"/>
                    <a:pt x="8715" y="30568"/>
                  </a:cubicBezTo>
                  <a:cubicBezTo>
                    <a:pt x="11639" y="30568"/>
                    <a:pt x="14735" y="29023"/>
                    <a:pt x="17430" y="25155"/>
                  </a:cubicBezTo>
                  <a:lnTo>
                    <a:pt x="17430" y="8716"/>
                  </a:lnTo>
                  <a:cubicBezTo>
                    <a:pt x="17430" y="3901"/>
                    <a:pt x="13528"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797;p45">
              <a:extLst>
                <a:ext uri="{FF2B5EF4-FFF2-40B4-BE49-F238E27FC236}">
                  <a16:creationId xmlns:a16="http://schemas.microsoft.com/office/drawing/2014/main" id="{7786F1E2-9E2E-45D6-85BC-38E3BA9010F7}"/>
                </a:ext>
              </a:extLst>
            </p:cNvPr>
            <p:cNvSpPr/>
            <p:nvPr/>
          </p:nvSpPr>
          <p:spPr>
            <a:xfrm>
              <a:off x="7984263" y="2197401"/>
              <a:ext cx="17430" cy="7737"/>
            </a:xfrm>
            <a:custGeom>
              <a:avLst/>
              <a:gdLst/>
              <a:ahLst/>
              <a:cxnLst/>
              <a:rect l="l" t="t" r="r" b="b"/>
              <a:pathLst>
                <a:path w="17430" h="7737" extrusionOk="0">
                  <a:moveTo>
                    <a:pt x="17430" y="7514"/>
                  </a:moveTo>
                  <a:lnTo>
                    <a:pt x="17430" y="0"/>
                  </a:lnTo>
                  <a:cubicBezTo>
                    <a:pt x="11744" y="1785"/>
                    <a:pt x="5929" y="3276"/>
                    <a:pt x="0" y="4455"/>
                  </a:cubicBezTo>
                  <a:lnTo>
                    <a:pt x="0" y="7515"/>
                  </a:lnTo>
                  <a:cubicBezTo>
                    <a:pt x="2886" y="7662"/>
                    <a:pt x="5791" y="7738"/>
                    <a:pt x="8715" y="7738"/>
                  </a:cubicBezTo>
                  <a:cubicBezTo>
                    <a:pt x="11639" y="7738"/>
                    <a:pt x="14544" y="7661"/>
                    <a:pt x="17430" y="7514"/>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798;p45">
              <a:extLst>
                <a:ext uri="{FF2B5EF4-FFF2-40B4-BE49-F238E27FC236}">
                  <a16:creationId xmlns:a16="http://schemas.microsoft.com/office/drawing/2014/main" id="{6DA3E1E0-6B18-410E-A001-90464276350A}"/>
                </a:ext>
              </a:extLst>
            </p:cNvPr>
            <p:cNvSpPr/>
            <p:nvPr/>
          </p:nvSpPr>
          <p:spPr>
            <a:xfrm>
              <a:off x="7984263" y="1924732"/>
              <a:ext cx="17430" cy="121328"/>
            </a:xfrm>
            <a:custGeom>
              <a:avLst/>
              <a:gdLst/>
              <a:ahLst/>
              <a:cxnLst/>
              <a:rect l="l" t="t" r="r" b="b"/>
              <a:pathLst>
                <a:path w="17430" h="121328" extrusionOk="0">
                  <a:moveTo>
                    <a:pt x="8715" y="121328"/>
                  </a:moveTo>
                  <a:cubicBezTo>
                    <a:pt x="3902" y="121328"/>
                    <a:pt x="0" y="117427"/>
                    <a:pt x="0" y="112613"/>
                  </a:cubicBezTo>
                  <a:lnTo>
                    <a:pt x="0" y="8715"/>
                  </a:lnTo>
                  <a:cubicBezTo>
                    <a:pt x="0" y="3901"/>
                    <a:pt x="3902" y="0"/>
                    <a:pt x="8715" y="0"/>
                  </a:cubicBezTo>
                  <a:cubicBezTo>
                    <a:pt x="13528" y="0"/>
                    <a:pt x="17430" y="3901"/>
                    <a:pt x="17430" y="8715"/>
                  </a:cubicBezTo>
                  <a:lnTo>
                    <a:pt x="17430" y="112613"/>
                  </a:lnTo>
                  <a:cubicBezTo>
                    <a:pt x="17430" y="117427"/>
                    <a:pt x="13528" y="121328"/>
                    <a:pt x="8715" y="1213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799;p45">
              <a:extLst>
                <a:ext uri="{FF2B5EF4-FFF2-40B4-BE49-F238E27FC236}">
                  <a16:creationId xmlns:a16="http://schemas.microsoft.com/office/drawing/2014/main" id="{25CFFA8F-EA2C-4CF9-927B-149A5E682FD7}"/>
                </a:ext>
              </a:extLst>
            </p:cNvPr>
            <p:cNvSpPr/>
            <p:nvPr/>
          </p:nvSpPr>
          <p:spPr>
            <a:xfrm>
              <a:off x="7984263" y="1976385"/>
              <a:ext cx="69675" cy="69674"/>
            </a:xfrm>
            <a:custGeom>
              <a:avLst/>
              <a:gdLst/>
              <a:ahLst/>
              <a:cxnLst/>
              <a:rect l="l" t="t" r="r" b="b"/>
              <a:pathLst>
                <a:path w="69675" h="69674" extrusionOk="0">
                  <a:moveTo>
                    <a:pt x="8715" y="69675"/>
                  </a:moveTo>
                  <a:cubicBezTo>
                    <a:pt x="6485" y="69675"/>
                    <a:pt x="4254" y="68824"/>
                    <a:pt x="2553" y="67123"/>
                  </a:cubicBezTo>
                  <a:cubicBezTo>
                    <a:pt x="-851" y="63718"/>
                    <a:pt x="-851" y="58201"/>
                    <a:pt x="2553" y="54798"/>
                  </a:cubicBezTo>
                  <a:lnTo>
                    <a:pt x="54799" y="2552"/>
                  </a:lnTo>
                  <a:cubicBezTo>
                    <a:pt x="58202" y="-851"/>
                    <a:pt x="63720" y="-851"/>
                    <a:pt x="67123" y="2552"/>
                  </a:cubicBezTo>
                  <a:cubicBezTo>
                    <a:pt x="70526" y="5956"/>
                    <a:pt x="70526" y="11474"/>
                    <a:pt x="67123" y="14877"/>
                  </a:cubicBezTo>
                  <a:lnTo>
                    <a:pt x="14877" y="67123"/>
                  </a:lnTo>
                  <a:cubicBezTo>
                    <a:pt x="13176" y="68824"/>
                    <a:pt x="10945" y="69675"/>
                    <a:pt x="8715" y="6967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800;p45">
              <a:extLst>
                <a:ext uri="{FF2B5EF4-FFF2-40B4-BE49-F238E27FC236}">
                  <a16:creationId xmlns:a16="http://schemas.microsoft.com/office/drawing/2014/main" id="{27E1CFB0-317A-4197-8A0B-89A31129F70A}"/>
                </a:ext>
              </a:extLst>
            </p:cNvPr>
            <p:cNvSpPr/>
            <p:nvPr/>
          </p:nvSpPr>
          <p:spPr>
            <a:xfrm>
              <a:off x="7971257" y="2016646"/>
              <a:ext cx="41118" cy="41513"/>
            </a:xfrm>
            <a:custGeom>
              <a:avLst/>
              <a:gdLst/>
              <a:ahLst/>
              <a:cxnLst/>
              <a:rect l="l" t="t" r="r" b="b"/>
              <a:pathLst>
                <a:path w="41118" h="41513" extrusionOk="0">
                  <a:moveTo>
                    <a:pt x="41119" y="20699"/>
                  </a:moveTo>
                  <a:cubicBezTo>
                    <a:pt x="41119" y="32696"/>
                    <a:pt x="33718" y="41258"/>
                    <a:pt x="21721" y="41258"/>
                  </a:cubicBezTo>
                  <a:cubicBezTo>
                    <a:pt x="19061" y="41258"/>
                    <a:pt x="16514" y="41943"/>
                    <a:pt x="14159" y="41068"/>
                  </a:cubicBezTo>
                  <a:cubicBezTo>
                    <a:pt x="5891" y="37997"/>
                    <a:pt x="0" y="30036"/>
                    <a:pt x="0" y="20699"/>
                  </a:cubicBezTo>
                  <a:cubicBezTo>
                    <a:pt x="0" y="11702"/>
                    <a:pt x="5471" y="3982"/>
                    <a:pt x="13267" y="685"/>
                  </a:cubicBezTo>
                  <a:cubicBezTo>
                    <a:pt x="15865" y="-415"/>
                    <a:pt x="18722" y="140"/>
                    <a:pt x="21721" y="140"/>
                  </a:cubicBezTo>
                  <a:cubicBezTo>
                    <a:pt x="33718" y="140"/>
                    <a:pt x="41119" y="8703"/>
                    <a:pt x="41119" y="20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801;p45">
              <a:extLst>
                <a:ext uri="{FF2B5EF4-FFF2-40B4-BE49-F238E27FC236}">
                  <a16:creationId xmlns:a16="http://schemas.microsoft.com/office/drawing/2014/main" id="{F488825B-A270-4A4E-BD49-9B10C7A75427}"/>
                </a:ext>
              </a:extLst>
            </p:cNvPr>
            <p:cNvSpPr/>
            <p:nvPr/>
          </p:nvSpPr>
          <p:spPr>
            <a:xfrm>
              <a:off x="7985425" y="2015624"/>
              <a:ext cx="29274" cy="43442"/>
            </a:xfrm>
            <a:custGeom>
              <a:avLst/>
              <a:gdLst/>
              <a:ahLst/>
              <a:cxnLst/>
              <a:rect l="l" t="t" r="r" b="b"/>
              <a:pathLst>
                <a:path w="29274" h="43442" extrusionOk="0">
                  <a:moveTo>
                    <a:pt x="7553" y="0"/>
                  </a:moveTo>
                  <a:cubicBezTo>
                    <a:pt x="4893" y="0"/>
                    <a:pt x="2355" y="502"/>
                    <a:pt x="0" y="1377"/>
                  </a:cubicBezTo>
                  <a:cubicBezTo>
                    <a:pt x="8266" y="4448"/>
                    <a:pt x="14168" y="12385"/>
                    <a:pt x="14168" y="21721"/>
                  </a:cubicBezTo>
                  <a:cubicBezTo>
                    <a:pt x="14168" y="31058"/>
                    <a:pt x="8266" y="38994"/>
                    <a:pt x="0" y="42066"/>
                  </a:cubicBezTo>
                  <a:cubicBezTo>
                    <a:pt x="2355" y="42941"/>
                    <a:pt x="4893" y="43443"/>
                    <a:pt x="7553" y="43443"/>
                  </a:cubicBezTo>
                  <a:cubicBezTo>
                    <a:pt x="19550" y="43443"/>
                    <a:pt x="29274" y="33718"/>
                    <a:pt x="29274" y="21721"/>
                  </a:cubicBezTo>
                  <a:cubicBezTo>
                    <a:pt x="29274" y="9725"/>
                    <a:pt x="19550" y="0"/>
                    <a:pt x="755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3323;p45">
            <a:extLst>
              <a:ext uri="{FF2B5EF4-FFF2-40B4-BE49-F238E27FC236}">
                <a16:creationId xmlns:a16="http://schemas.microsoft.com/office/drawing/2014/main" id="{653ED94C-410C-4536-94B5-50B33E1D2179}"/>
              </a:ext>
            </a:extLst>
          </p:cNvPr>
          <p:cNvGrpSpPr/>
          <p:nvPr/>
        </p:nvGrpSpPr>
        <p:grpSpPr>
          <a:xfrm>
            <a:off x="7287492" y="-1031633"/>
            <a:ext cx="2738274" cy="2182794"/>
            <a:chOff x="5823285" y="2601077"/>
            <a:chExt cx="577514" cy="516855"/>
          </a:xfrm>
        </p:grpSpPr>
        <p:sp>
          <p:nvSpPr>
            <p:cNvPr id="85" name="Google Shape;3324;p45">
              <a:extLst>
                <a:ext uri="{FF2B5EF4-FFF2-40B4-BE49-F238E27FC236}">
                  <a16:creationId xmlns:a16="http://schemas.microsoft.com/office/drawing/2014/main" id="{5FC54393-3479-4EBA-8EF7-76D2D6D04B75}"/>
                </a:ext>
              </a:extLst>
            </p:cNvPr>
            <p:cNvSpPr/>
            <p:nvPr/>
          </p:nvSpPr>
          <p:spPr>
            <a:xfrm>
              <a:off x="5967824" y="2601077"/>
              <a:ext cx="276814" cy="276674"/>
            </a:xfrm>
            <a:custGeom>
              <a:avLst/>
              <a:gdLst/>
              <a:ahLst/>
              <a:cxnLst/>
              <a:rect l="l" t="t" r="r" b="b"/>
              <a:pathLst>
                <a:path w="276814" h="276674" extrusionOk="0">
                  <a:moveTo>
                    <a:pt x="276814" y="138337"/>
                  </a:moveTo>
                  <a:cubicBezTo>
                    <a:pt x="276814" y="153237"/>
                    <a:pt x="262553" y="165701"/>
                    <a:pt x="258188" y="179146"/>
                  </a:cubicBezTo>
                  <a:cubicBezTo>
                    <a:pt x="253664" y="193079"/>
                    <a:pt x="257718" y="211516"/>
                    <a:pt x="249277" y="223114"/>
                  </a:cubicBezTo>
                  <a:cubicBezTo>
                    <a:pt x="240752" y="234828"/>
                    <a:pt x="233529" y="234304"/>
                    <a:pt x="221815" y="242829"/>
                  </a:cubicBezTo>
                  <a:cubicBezTo>
                    <a:pt x="210217" y="251270"/>
                    <a:pt x="202728" y="268683"/>
                    <a:pt x="188794" y="273208"/>
                  </a:cubicBezTo>
                  <a:cubicBezTo>
                    <a:pt x="179923" y="276088"/>
                    <a:pt x="169838" y="275238"/>
                    <a:pt x="159723" y="272744"/>
                  </a:cubicBezTo>
                  <a:cubicBezTo>
                    <a:pt x="154508" y="271459"/>
                    <a:pt x="149286" y="270354"/>
                    <a:pt x="144217" y="270354"/>
                  </a:cubicBezTo>
                  <a:cubicBezTo>
                    <a:pt x="129318" y="270354"/>
                    <a:pt x="113086" y="279897"/>
                    <a:pt x="99642" y="275532"/>
                  </a:cubicBezTo>
                  <a:cubicBezTo>
                    <a:pt x="85708" y="271008"/>
                    <a:pt x="78219" y="253594"/>
                    <a:pt x="66620" y="245153"/>
                  </a:cubicBezTo>
                  <a:cubicBezTo>
                    <a:pt x="54906" y="236628"/>
                    <a:pt x="36062" y="234828"/>
                    <a:pt x="27537" y="223114"/>
                  </a:cubicBezTo>
                  <a:cubicBezTo>
                    <a:pt x="19096" y="211516"/>
                    <a:pt x="23152" y="193079"/>
                    <a:pt x="18627" y="179146"/>
                  </a:cubicBezTo>
                  <a:cubicBezTo>
                    <a:pt x="14261" y="165701"/>
                    <a:pt x="0" y="153237"/>
                    <a:pt x="0" y="138337"/>
                  </a:cubicBezTo>
                  <a:cubicBezTo>
                    <a:pt x="0" y="123438"/>
                    <a:pt x="14261" y="110973"/>
                    <a:pt x="18627" y="97529"/>
                  </a:cubicBezTo>
                  <a:cubicBezTo>
                    <a:pt x="23152" y="83596"/>
                    <a:pt x="19096" y="65159"/>
                    <a:pt x="27537" y="53561"/>
                  </a:cubicBezTo>
                  <a:cubicBezTo>
                    <a:pt x="36063" y="41847"/>
                    <a:pt x="54906" y="40047"/>
                    <a:pt x="66620" y="31522"/>
                  </a:cubicBezTo>
                  <a:cubicBezTo>
                    <a:pt x="78218" y="23081"/>
                    <a:pt x="85707" y="5668"/>
                    <a:pt x="99641" y="1143"/>
                  </a:cubicBezTo>
                  <a:cubicBezTo>
                    <a:pt x="113085" y="-3222"/>
                    <a:pt x="129317" y="6321"/>
                    <a:pt x="144217" y="6321"/>
                  </a:cubicBezTo>
                  <a:cubicBezTo>
                    <a:pt x="149286" y="6321"/>
                    <a:pt x="154508" y="5217"/>
                    <a:pt x="159723" y="3931"/>
                  </a:cubicBezTo>
                  <a:cubicBezTo>
                    <a:pt x="169838" y="1437"/>
                    <a:pt x="179922" y="9883"/>
                    <a:pt x="188793" y="12763"/>
                  </a:cubicBezTo>
                  <a:cubicBezTo>
                    <a:pt x="202726" y="17287"/>
                    <a:pt x="210215" y="34701"/>
                    <a:pt x="221815" y="43142"/>
                  </a:cubicBezTo>
                  <a:cubicBezTo>
                    <a:pt x="233529" y="51667"/>
                    <a:pt x="240753" y="41847"/>
                    <a:pt x="249277" y="53561"/>
                  </a:cubicBezTo>
                  <a:cubicBezTo>
                    <a:pt x="257718" y="65159"/>
                    <a:pt x="253663" y="83596"/>
                    <a:pt x="258188" y="97529"/>
                  </a:cubicBezTo>
                  <a:cubicBezTo>
                    <a:pt x="262553" y="110973"/>
                    <a:pt x="276814" y="123438"/>
                    <a:pt x="276814" y="1383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 name="Google Shape;3325;p45">
              <a:extLst>
                <a:ext uri="{FF2B5EF4-FFF2-40B4-BE49-F238E27FC236}">
                  <a16:creationId xmlns:a16="http://schemas.microsoft.com/office/drawing/2014/main" id="{3659D55B-5464-4F91-985D-94495714DE48}"/>
                </a:ext>
              </a:extLst>
            </p:cNvPr>
            <p:cNvGrpSpPr/>
            <p:nvPr/>
          </p:nvGrpSpPr>
          <p:grpSpPr>
            <a:xfrm>
              <a:off x="6055322" y="2684353"/>
              <a:ext cx="122153" cy="84824"/>
              <a:chOff x="6055322" y="2684353"/>
              <a:chExt cx="122153" cy="84824"/>
            </a:xfrm>
          </p:grpSpPr>
          <p:sp>
            <p:nvSpPr>
              <p:cNvPr id="100" name="Google Shape;3326;p45">
                <a:extLst>
                  <a:ext uri="{FF2B5EF4-FFF2-40B4-BE49-F238E27FC236}">
                    <a16:creationId xmlns:a16="http://schemas.microsoft.com/office/drawing/2014/main" id="{8F628D21-37B5-47A4-8CB4-447B9A793A53}"/>
                  </a:ext>
                </a:extLst>
              </p:cNvPr>
              <p:cNvSpPr/>
              <p:nvPr/>
            </p:nvSpPr>
            <p:spPr>
              <a:xfrm>
                <a:off x="6055322" y="268435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327;p45">
                <a:extLst>
                  <a:ext uri="{FF2B5EF4-FFF2-40B4-BE49-F238E27FC236}">
                    <a16:creationId xmlns:a16="http://schemas.microsoft.com/office/drawing/2014/main" id="{E8DA046D-9D70-467B-AAAF-A738238D8EBE}"/>
                  </a:ext>
                </a:extLst>
              </p:cNvPr>
              <p:cNvSpPr/>
              <p:nvPr/>
            </p:nvSpPr>
            <p:spPr>
              <a:xfrm>
                <a:off x="6160045" y="270178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328;p45">
                <a:extLst>
                  <a:ext uri="{FF2B5EF4-FFF2-40B4-BE49-F238E27FC236}">
                    <a16:creationId xmlns:a16="http://schemas.microsoft.com/office/drawing/2014/main" id="{ABE760AE-56A2-469E-94C2-453EB6D4F475}"/>
                  </a:ext>
                </a:extLst>
              </p:cNvPr>
              <p:cNvSpPr/>
              <p:nvPr/>
            </p:nvSpPr>
            <p:spPr>
              <a:xfrm>
                <a:off x="6091707" y="2751747"/>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8"/>
                      <a:pt x="13528"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3329;p45">
              <a:extLst>
                <a:ext uri="{FF2B5EF4-FFF2-40B4-BE49-F238E27FC236}">
                  <a16:creationId xmlns:a16="http://schemas.microsoft.com/office/drawing/2014/main" id="{23F842C1-DAF0-4DF6-89B5-03D203FA41D6}"/>
                </a:ext>
              </a:extLst>
            </p:cNvPr>
            <p:cNvSpPr/>
            <p:nvPr/>
          </p:nvSpPr>
          <p:spPr>
            <a:xfrm>
              <a:off x="6127548" y="2601077"/>
              <a:ext cx="128711" cy="276674"/>
            </a:xfrm>
            <a:custGeom>
              <a:avLst/>
              <a:gdLst/>
              <a:ahLst/>
              <a:cxnLst/>
              <a:rect l="l" t="t" r="r" b="b"/>
              <a:pathLst>
                <a:path w="128711" h="276674" extrusionOk="0">
                  <a:moveTo>
                    <a:pt x="110085" y="97529"/>
                  </a:moveTo>
                  <a:cubicBezTo>
                    <a:pt x="105560" y="83596"/>
                    <a:pt x="109615" y="65159"/>
                    <a:pt x="101174" y="53561"/>
                  </a:cubicBezTo>
                  <a:cubicBezTo>
                    <a:pt x="92649" y="41847"/>
                    <a:pt x="73806" y="40047"/>
                    <a:pt x="62092" y="31522"/>
                  </a:cubicBezTo>
                  <a:cubicBezTo>
                    <a:pt x="50494" y="23081"/>
                    <a:pt x="43005" y="5667"/>
                    <a:pt x="29070" y="1143"/>
                  </a:cubicBezTo>
                  <a:cubicBezTo>
                    <a:pt x="20199" y="-1737"/>
                    <a:pt x="10114" y="1437"/>
                    <a:pt x="0" y="3931"/>
                  </a:cubicBezTo>
                  <a:cubicBezTo>
                    <a:pt x="10446" y="10628"/>
                    <a:pt x="17349" y="24330"/>
                    <a:pt x="27232" y="31522"/>
                  </a:cubicBezTo>
                  <a:cubicBezTo>
                    <a:pt x="38946" y="40047"/>
                    <a:pt x="57790" y="41847"/>
                    <a:pt x="66314" y="53561"/>
                  </a:cubicBezTo>
                  <a:cubicBezTo>
                    <a:pt x="74755" y="65159"/>
                    <a:pt x="70700" y="83596"/>
                    <a:pt x="75225" y="97529"/>
                  </a:cubicBezTo>
                  <a:cubicBezTo>
                    <a:pt x="79590" y="110974"/>
                    <a:pt x="93851" y="123438"/>
                    <a:pt x="93851" y="138338"/>
                  </a:cubicBezTo>
                  <a:cubicBezTo>
                    <a:pt x="93851" y="153237"/>
                    <a:pt x="79590" y="165702"/>
                    <a:pt x="75225" y="179146"/>
                  </a:cubicBezTo>
                  <a:cubicBezTo>
                    <a:pt x="70701" y="193079"/>
                    <a:pt x="74755" y="211516"/>
                    <a:pt x="66314" y="223114"/>
                  </a:cubicBezTo>
                  <a:cubicBezTo>
                    <a:pt x="57789" y="234828"/>
                    <a:pt x="38946" y="236628"/>
                    <a:pt x="27232" y="245153"/>
                  </a:cubicBezTo>
                  <a:cubicBezTo>
                    <a:pt x="17349" y="252346"/>
                    <a:pt x="10446" y="266049"/>
                    <a:pt x="0" y="272744"/>
                  </a:cubicBezTo>
                  <a:cubicBezTo>
                    <a:pt x="10115" y="275238"/>
                    <a:pt x="20199" y="278411"/>
                    <a:pt x="29071" y="275532"/>
                  </a:cubicBezTo>
                  <a:cubicBezTo>
                    <a:pt x="43005" y="271007"/>
                    <a:pt x="50494" y="253594"/>
                    <a:pt x="62092" y="245153"/>
                  </a:cubicBezTo>
                  <a:cubicBezTo>
                    <a:pt x="73806" y="236628"/>
                    <a:pt x="92650" y="234828"/>
                    <a:pt x="101174" y="223114"/>
                  </a:cubicBezTo>
                  <a:cubicBezTo>
                    <a:pt x="109615" y="211516"/>
                    <a:pt x="105560" y="193079"/>
                    <a:pt x="110085" y="179146"/>
                  </a:cubicBezTo>
                  <a:cubicBezTo>
                    <a:pt x="114450" y="165702"/>
                    <a:pt x="128711" y="153238"/>
                    <a:pt x="128711" y="138338"/>
                  </a:cubicBezTo>
                  <a:cubicBezTo>
                    <a:pt x="128710" y="123438"/>
                    <a:pt x="114449" y="110974"/>
                    <a:pt x="110085" y="975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330;p45">
              <a:extLst>
                <a:ext uri="{FF2B5EF4-FFF2-40B4-BE49-F238E27FC236}">
                  <a16:creationId xmlns:a16="http://schemas.microsoft.com/office/drawing/2014/main" id="{26A63871-0AD7-4C0A-9520-160FB8C893DD}"/>
                </a:ext>
              </a:extLst>
            </p:cNvPr>
            <p:cNvSpPr/>
            <p:nvPr/>
          </p:nvSpPr>
          <p:spPr>
            <a:xfrm>
              <a:off x="6080166" y="2821456"/>
              <a:ext cx="63752" cy="245850"/>
            </a:xfrm>
            <a:custGeom>
              <a:avLst/>
              <a:gdLst/>
              <a:ahLst/>
              <a:cxnLst/>
              <a:rect l="l" t="t" r="r" b="b"/>
              <a:pathLst>
                <a:path w="63752" h="245850" extrusionOk="0">
                  <a:moveTo>
                    <a:pt x="63752" y="234231"/>
                  </a:moveTo>
                  <a:lnTo>
                    <a:pt x="31876" y="245851"/>
                  </a:lnTo>
                  <a:lnTo>
                    <a:pt x="0" y="234231"/>
                  </a:lnTo>
                  <a:lnTo>
                    <a:pt x="10396" y="19303"/>
                  </a:lnTo>
                  <a:cubicBezTo>
                    <a:pt x="10743" y="12142"/>
                    <a:pt x="14565" y="5938"/>
                    <a:pt x="20184" y="2291"/>
                  </a:cubicBezTo>
                  <a:cubicBezTo>
                    <a:pt x="23555" y="105"/>
                    <a:pt x="27573" y="0"/>
                    <a:pt x="31876" y="0"/>
                  </a:cubicBezTo>
                  <a:cubicBezTo>
                    <a:pt x="43348" y="0"/>
                    <a:pt x="51639" y="7845"/>
                    <a:pt x="52194" y="19303"/>
                  </a:cubicBezTo>
                  <a:lnTo>
                    <a:pt x="62590" y="2342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331;p45">
              <a:extLst>
                <a:ext uri="{FF2B5EF4-FFF2-40B4-BE49-F238E27FC236}">
                  <a16:creationId xmlns:a16="http://schemas.microsoft.com/office/drawing/2014/main" id="{10F43537-864A-4089-BBCD-B496D9679271}"/>
                </a:ext>
              </a:extLst>
            </p:cNvPr>
            <p:cNvSpPr/>
            <p:nvPr/>
          </p:nvSpPr>
          <p:spPr>
            <a:xfrm>
              <a:off x="6100422" y="2820294"/>
              <a:ext cx="43496" cy="247012"/>
            </a:xfrm>
            <a:custGeom>
              <a:avLst/>
              <a:gdLst/>
              <a:ahLst/>
              <a:cxnLst/>
              <a:rect l="l" t="t" r="r" b="b"/>
              <a:pathLst>
                <a:path w="43496" h="247012" extrusionOk="0">
                  <a:moveTo>
                    <a:pt x="33100" y="20465"/>
                  </a:moveTo>
                  <a:cubicBezTo>
                    <a:pt x="32545" y="9006"/>
                    <a:pt x="23092" y="0"/>
                    <a:pt x="11620" y="0"/>
                  </a:cubicBezTo>
                  <a:cubicBezTo>
                    <a:pt x="7347" y="0"/>
                    <a:pt x="3357" y="1253"/>
                    <a:pt x="0" y="3412"/>
                  </a:cubicBezTo>
                  <a:cubicBezTo>
                    <a:pt x="5657" y="7051"/>
                    <a:pt x="9511" y="13274"/>
                    <a:pt x="9860" y="20465"/>
                  </a:cubicBezTo>
                  <a:lnTo>
                    <a:pt x="20256" y="235393"/>
                  </a:lnTo>
                  <a:lnTo>
                    <a:pt x="27126" y="247013"/>
                  </a:lnTo>
                  <a:lnTo>
                    <a:pt x="43496" y="2353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332;p45">
              <a:extLst>
                <a:ext uri="{FF2B5EF4-FFF2-40B4-BE49-F238E27FC236}">
                  <a16:creationId xmlns:a16="http://schemas.microsoft.com/office/drawing/2014/main" id="{0D9BDFC6-5A94-4AC2-B078-C00BF44D6044}"/>
                </a:ext>
              </a:extLst>
            </p:cNvPr>
            <p:cNvSpPr/>
            <p:nvPr/>
          </p:nvSpPr>
          <p:spPr>
            <a:xfrm>
              <a:off x="5911523" y="2950302"/>
              <a:ext cx="52132" cy="117005"/>
            </a:xfrm>
            <a:custGeom>
              <a:avLst/>
              <a:gdLst/>
              <a:ahLst/>
              <a:cxnLst/>
              <a:rect l="l" t="t" r="r" b="b"/>
              <a:pathLst>
                <a:path w="52132" h="117005" extrusionOk="0">
                  <a:moveTo>
                    <a:pt x="5417" y="5495"/>
                  </a:moveTo>
                  <a:lnTo>
                    <a:pt x="0" y="105385"/>
                  </a:lnTo>
                  <a:lnTo>
                    <a:pt x="24333" y="117005"/>
                  </a:lnTo>
                  <a:lnTo>
                    <a:pt x="52132" y="105385"/>
                  </a:lnTo>
                  <a:lnTo>
                    <a:pt x="46714" y="5495"/>
                  </a:lnTo>
                  <a:cubicBezTo>
                    <a:pt x="46546" y="2413"/>
                    <a:pt x="43999" y="0"/>
                    <a:pt x="40912" y="0"/>
                  </a:cubicBezTo>
                  <a:lnTo>
                    <a:pt x="11219" y="0"/>
                  </a:lnTo>
                  <a:cubicBezTo>
                    <a:pt x="8133" y="0"/>
                    <a:pt x="5585" y="2413"/>
                    <a:pt x="5417"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333;p45">
              <a:extLst>
                <a:ext uri="{FF2B5EF4-FFF2-40B4-BE49-F238E27FC236}">
                  <a16:creationId xmlns:a16="http://schemas.microsoft.com/office/drawing/2014/main" id="{81827EB9-77F6-4086-827D-47C76235EEC9}"/>
                </a:ext>
              </a:extLst>
            </p:cNvPr>
            <p:cNvSpPr/>
            <p:nvPr/>
          </p:nvSpPr>
          <p:spPr>
            <a:xfrm>
              <a:off x="5940815" y="2950302"/>
              <a:ext cx="34460" cy="117005"/>
            </a:xfrm>
            <a:custGeom>
              <a:avLst/>
              <a:gdLst/>
              <a:ahLst/>
              <a:cxnLst/>
              <a:rect l="l" t="t" r="r" b="b"/>
              <a:pathLst>
                <a:path w="34460" h="117005" extrusionOk="0">
                  <a:moveTo>
                    <a:pt x="29042" y="5495"/>
                  </a:moveTo>
                  <a:cubicBezTo>
                    <a:pt x="28875" y="2413"/>
                    <a:pt x="26327" y="0"/>
                    <a:pt x="23240" y="0"/>
                  </a:cubicBezTo>
                  <a:lnTo>
                    <a:pt x="0" y="0"/>
                  </a:lnTo>
                  <a:cubicBezTo>
                    <a:pt x="3086" y="0"/>
                    <a:pt x="5635" y="2413"/>
                    <a:pt x="5802" y="5495"/>
                  </a:cubicBezTo>
                  <a:lnTo>
                    <a:pt x="11220" y="105385"/>
                  </a:lnTo>
                  <a:lnTo>
                    <a:pt x="22840"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334;p45">
              <a:extLst>
                <a:ext uri="{FF2B5EF4-FFF2-40B4-BE49-F238E27FC236}">
                  <a16:creationId xmlns:a16="http://schemas.microsoft.com/office/drawing/2014/main" id="{3AFC9CEC-ABA7-4720-A28C-5C9BA3266399}"/>
                </a:ext>
              </a:extLst>
            </p:cNvPr>
            <p:cNvSpPr/>
            <p:nvPr/>
          </p:nvSpPr>
          <p:spPr>
            <a:xfrm>
              <a:off x="6248808" y="2950302"/>
              <a:ext cx="52132" cy="117005"/>
            </a:xfrm>
            <a:custGeom>
              <a:avLst/>
              <a:gdLst/>
              <a:ahLst/>
              <a:cxnLst/>
              <a:rect l="l" t="t" r="r" b="b"/>
              <a:pathLst>
                <a:path w="52132" h="117005" extrusionOk="0">
                  <a:moveTo>
                    <a:pt x="5418" y="5495"/>
                  </a:moveTo>
                  <a:lnTo>
                    <a:pt x="0" y="105385"/>
                  </a:lnTo>
                  <a:lnTo>
                    <a:pt x="31876" y="117005"/>
                  </a:lnTo>
                  <a:lnTo>
                    <a:pt x="52132" y="105385"/>
                  </a:lnTo>
                  <a:lnTo>
                    <a:pt x="46714" y="5495"/>
                  </a:lnTo>
                  <a:cubicBezTo>
                    <a:pt x="46546" y="2413"/>
                    <a:pt x="43998" y="0"/>
                    <a:pt x="40912" y="0"/>
                  </a:cubicBezTo>
                  <a:lnTo>
                    <a:pt x="11218" y="0"/>
                  </a:lnTo>
                  <a:cubicBezTo>
                    <a:pt x="8133" y="0"/>
                    <a:pt x="5585" y="2413"/>
                    <a:pt x="5418"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335;p45">
              <a:extLst>
                <a:ext uri="{FF2B5EF4-FFF2-40B4-BE49-F238E27FC236}">
                  <a16:creationId xmlns:a16="http://schemas.microsoft.com/office/drawing/2014/main" id="{1937A9B4-8A53-4BFC-94D1-66B199383A7A}"/>
                </a:ext>
              </a:extLst>
            </p:cNvPr>
            <p:cNvSpPr/>
            <p:nvPr/>
          </p:nvSpPr>
          <p:spPr>
            <a:xfrm>
              <a:off x="6278101" y="2950302"/>
              <a:ext cx="34460" cy="117005"/>
            </a:xfrm>
            <a:custGeom>
              <a:avLst/>
              <a:gdLst/>
              <a:ahLst/>
              <a:cxnLst/>
              <a:rect l="l" t="t" r="r" b="b"/>
              <a:pathLst>
                <a:path w="34460" h="117005" extrusionOk="0">
                  <a:moveTo>
                    <a:pt x="29042" y="5495"/>
                  </a:moveTo>
                  <a:cubicBezTo>
                    <a:pt x="28875" y="2413"/>
                    <a:pt x="26326" y="0"/>
                    <a:pt x="23240" y="0"/>
                  </a:cubicBezTo>
                  <a:lnTo>
                    <a:pt x="0" y="0"/>
                  </a:lnTo>
                  <a:cubicBezTo>
                    <a:pt x="3086" y="0"/>
                    <a:pt x="5635" y="2413"/>
                    <a:pt x="5802" y="5495"/>
                  </a:cubicBezTo>
                  <a:lnTo>
                    <a:pt x="11220" y="105385"/>
                  </a:lnTo>
                  <a:lnTo>
                    <a:pt x="22452"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336;p45">
              <a:extLst>
                <a:ext uri="{FF2B5EF4-FFF2-40B4-BE49-F238E27FC236}">
                  <a16:creationId xmlns:a16="http://schemas.microsoft.com/office/drawing/2014/main" id="{E0E43A1B-4B42-436B-9A6C-30C83A03BEBB}"/>
                </a:ext>
              </a:extLst>
            </p:cNvPr>
            <p:cNvSpPr/>
            <p:nvPr/>
          </p:nvSpPr>
          <p:spPr>
            <a:xfrm>
              <a:off x="6168760"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337;p45">
              <a:extLst>
                <a:ext uri="{FF2B5EF4-FFF2-40B4-BE49-F238E27FC236}">
                  <a16:creationId xmlns:a16="http://schemas.microsoft.com/office/drawing/2014/main" id="{98C311D7-499F-4AB5-88BC-311D4BE3E1A9}"/>
                </a:ext>
              </a:extLst>
            </p:cNvPr>
            <p:cNvSpPr/>
            <p:nvPr/>
          </p:nvSpPr>
          <p:spPr>
            <a:xfrm>
              <a:off x="6204849"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3338;p45">
              <a:extLst>
                <a:ext uri="{FF2B5EF4-FFF2-40B4-BE49-F238E27FC236}">
                  <a16:creationId xmlns:a16="http://schemas.microsoft.com/office/drawing/2014/main" id="{C8F84629-FF17-4DEF-A7B2-5D6422350D95}"/>
                </a:ext>
              </a:extLst>
            </p:cNvPr>
            <p:cNvSpPr/>
            <p:nvPr/>
          </p:nvSpPr>
          <p:spPr>
            <a:xfrm>
              <a:off x="6037892"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3339;p45">
              <a:extLst>
                <a:ext uri="{FF2B5EF4-FFF2-40B4-BE49-F238E27FC236}">
                  <a16:creationId xmlns:a16="http://schemas.microsoft.com/office/drawing/2014/main" id="{0883B42F-D577-45C8-8574-20A73D5F0731}"/>
                </a:ext>
              </a:extLst>
            </p:cNvPr>
            <p:cNvSpPr/>
            <p:nvPr/>
          </p:nvSpPr>
          <p:spPr>
            <a:xfrm>
              <a:off x="6001805"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3340;p45">
              <a:extLst>
                <a:ext uri="{FF2B5EF4-FFF2-40B4-BE49-F238E27FC236}">
                  <a16:creationId xmlns:a16="http://schemas.microsoft.com/office/drawing/2014/main" id="{07D26B21-261B-421B-B91C-22C80E739903}"/>
                </a:ext>
              </a:extLst>
            </p:cNvPr>
            <p:cNvSpPr/>
            <p:nvPr/>
          </p:nvSpPr>
          <p:spPr>
            <a:xfrm>
              <a:off x="5823285" y="3055688"/>
              <a:ext cx="565894" cy="62244"/>
            </a:xfrm>
            <a:custGeom>
              <a:avLst/>
              <a:gdLst/>
              <a:ahLst/>
              <a:cxnLst/>
              <a:rect l="l" t="t" r="r" b="b"/>
              <a:pathLst>
                <a:path w="565894" h="62244" extrusionOk="0">
                  <a:moveTo>
                    <a:pt x="560085" y="62245"/>
                  </a:moveTo>
                  <a:lnTo>
                    <a:pt x="5810" y="62245"/>
                  </a:lnTo>
                  <a:cubicBezTo>
                    <a:pt x="2602" y="62245"/>
                    <a:pt x="0" y="59643"/>
                    <a:pt x="0" y="56435"/>
                  </a:cubicBezTo>
                  <a:lnTo>
                    <a:pt x="0" y="29050"/>
                  </a:lnTo>
                  <a:cubicBezTo>
                    <a:pt x="0" y="13006"/>
                    <a:pt x="13006" y="0"/>
                    <a:pt x="29050" y="0"/>
                  </a:cubicBezTo>
                  <a:lnTo>
                    <a:pt x="536845" y="0"/>
                  </a:lnTo>
                  <a:cubicBezTo>
                    <a:pt x="552889" y="0"/>
                    <a:pt x="565895" y="13006"/>
                    <a:pt x="565895" y="29050"/>
                  </a:cubicBezTo>
                  <a:lnTo>
                    <a:pt x="565895" y="56435"/>
                  </a:lnTo>
                  <a:cubicBezTo>
                    <a:pt x="565895" y="59643"/>
                    <a:pt x="563293" y="62245"/>
                    <a:pt x="560085" y="6224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341;p45">
              <a:extLst>
                <a:ext uri="{FF2B5EF4-FFF2-40B4-BE49-F238E27FC236}">
                  <a16:creationId xmlns:a16="http://schemas.microsoft.com/office/drawing/2014/main" id="{A186950B-0E30-4B3E-B2D2-F6E3FB07FB4E}"/>
                </a:ext>
              </a:extLst>
            </p:cNvPr>
            <p:cNvSpPr/>
            <p:nvPr/>
          </p:nvSpPr>
          <p:spPr>
            <a:xfrm>
              <a:off x="6336889" y="3055687"/>
              <a:ext cx="63910" cy="62244"/>
            </a:xfrm>
            <a:custGeom>
              <a:avLst/>
              <a:gdLst/>
              <a:ahLst/>
              <a:cxnLst/>
              <a:rect l="l" t="t" r="r" b="b"/>
              <a:pathLst>
                <a:path w="63910" h="62244" extrusionOk="0">
                  <a:moveTo>
                    <a:pt x="34860" y="0"/>
                  </a:moveTo>
                  <a:lnTo>
                    <a:pt x="0" y="0"/>
                  </a:lnTo>
                  <a:cubicBezTo>
                    <a:pt x="16044" y="0"/>
                    <a:pt x="29050" y="13006"/>
                    <a:pt x="29050" y="29050"/>
                  </a:cubicBezTo>
                  <a:lnTo>
                    <a:pt x="29050" y="56435"/>
                  </a:lnTo>
                  <a:cubicBezTo>
                    <a:pt x="29050" y="59643"/>
                    <a:pt x="26448" y="62245"/>
                    <a:pt x="23240" y="62245"/>
                  </a:cubicBezTo>
                  <a:lnTo>
                    <a:pt x="58100" y="62245"/>
                  </a:lnTo>
                  <a:cubicBezTo>
                    <a:pt x="61308" y="62245"/>
                    <a:pt x="63910" y="59643"/>
                    <a:pt x="63910" y="56435"/>
                  </a:cubicBezTo>
                  <a:lnTo>
                    <a:pt x="63910" y="29050"/>
                  </a:lnTo>
                  <a:cubicBezTo>
                    <a:pt x="63910" y="13006"/>
                    <a:pt x="50904" y="0"/>
                    <a:pt x="3486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 name="TextBox 47">
            <a:extLst>
              <a:ext uri="{FF2B5EF4-FFF2-40B4-BE49-F238E27FC236}">
                <a16:creationId xmlns:a16="http://schemas.microsoft.com/office/drawing/2014/main" id="{145AB396-13CA-4125-A4CC-E02F24B38FD7}"/>
              </a:ext>
            </a:extLst>
          </p:cNvPr>
          <p:cNvSpPr txBox="1"/>
          <p:nvPr/>
        </p:nvSpPr>
        <p:spPr>
          <a:xfrm>
            <a:off x="337132" y="1150046"/>
            <a:ext cx="8619758" cy="4132157"/>
          </a:xfrm>
          <a:prstGeom prst="rect">
            <a:avLst/>
          </a:prstGeom>
          <a:noFill/>
        </p:spPr>
        <p:txBody>
          <a:bodyPr wrap="square">
            <a:spAutoFit/>
          </a:bodyPr>
          <a:lstStyle/>
          <a:p>
            <a:pPr>
              <a:lnSpc>
                <a:spcPct val="107000"/>
              </a:lnSpc>
              <a:spcAft>
                <a:spcPts val="800"/>
              </a:spcAft>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The fun part is when we discuss climate change through a story told by the sun about extinct animals such as mammoths, dinosaurs and many other creatures that have disappeared. We will explore the sudden changes that led to their extinction and then see them travel through time to the future to warn humans about the importance of addressing climate change. The goal of this form of the story is to be simpler than the scientific parts and thus benefit the largest possible number of people such as children and to remind humans not to ignore this disaster in order to avoid facing extinction like these creatures. The last part is to join us, and this is where we conducted a survey to know people’s ideas about climate change, and thus we can develop more accordingly and know if anyone would like to participate with us.</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1455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36"/>
          <p:cNvSpPr txBox="1">
            <a:spLocks noGrp="1"/>
          </p:cNvSpPr>
          <p:nvPr>
            <p:ph type="title"/>
          </p:nvPr>
        </p:nvSpPr>
        <p:spPr>
          <a:xfrm>
            <a:off x="821431" y="241825"/>
            <a:ext cx="7704000" cy="572700"/>
          </a:xfrm>
          <a:prstGeom prst="rect">
            <a:avLst/>
          </a:prstGeom>
        </p:spPr>
        <p:txBody>
          <a:bodyPr spcFirstLastPara="1" wrap="square" lIns="91425" tIns="91425" rIns="91425" bIns="91425" anchor="t" anchorCtr="0">
            <a:noAutofit/>
          </a:bodyPr>
          <a:lstStyle/>
          <a:p>
            <a:r>
              <a:rPr lang="en-GB" sz="2800" b="1" kern="100" dirty="0">
                <a:effectLst/>
                <a:latin typeface="Times New Roman" panose="02020603050405020304" pitchFamily="18" charset="0"/>
                <a:ea typeface="Calibri" panose="020F0502020204030204" pitchFamily="34" charset="0"/>
                <a:cs typeface="Times New Roman" panose="02020603050405020304" pitchFamily="18" charset="0"/>
              </a:rPr>
              <a:t>Raising Awareness and Inspiring Action</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dirty="0"/>
          </a:p>
        </p:txBody>
      </p:sp>
      <p:sp>
        <p:nvSpPr>
          <p:cNvPr id="1559" name="Google Shape;1559;p36"/>
          <p:cNvSpPr txBox="1">
            <a:spLocks noGrp="1"/>
          </p:cNvSpPr>
          <p:nvPr>
            <p:ph type="subTitle" idx="1"/>
          </p:nvPr>
        </p:nvSpPr>
        <p:spPr>
          <a:xfrm>
            <a:off x="352444" y="1417621"/>
            <a:ext cx="4223366" cy="3484054"/>
          </a:xfrm>
          <a:prstGeom prst="rect">
            <a:avLst/>
          </a:prstGeom>
        </p:spPr>
        <p:txBody>
          <a:bodyPr spcFirstLastPara="1" wrap="square" lIns="91425" tIns="91425" rIns="91425" bIns="91425" anchor="t" anchorCtr="0">
            <a:noAutofit/>
          </a:bodyPr>
          <a:lstStyle/>
          <a:p>
            <a:pPr marL="0" indent="0"/>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The goal of our project is to spread awareness among the largest possible number of people, students, policy makers and the general public, about the importance of the disaster we are dealing with, which is climate change, so that we can confront it and solve it before it is too late.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grpSp>
        <p:nvGrpSpPr>
          <p:cNvPr id="1560" name="Google Shape;1560;p36"/>
          <p:cNvGrpSpPr/>
          <p:nvPr/>
        </p:nvGrpSpPr>
        <p:grpSpPr>
          <a:xfrm>
            <a:off x="4849492" y="1703425"/>
            <a:ext cx="3942064" cy="2211275"/>
            <a:chOff x="4729131" y="1936699"/>
            <a:chExt cx="3820200" cy="2142916"/>
          </a:xfrm>
        </p:grpSpPr>
        <p:sp>
          <p:nvSpPr>
            <p:cNvPr id="1561" name="Google Shape;1561;p36"/>
            <p:cNvSpPr/>
            <p:nvPr/>
          </p:nvSpPr>
          <p:spPr>
            <a:xfrm>
              <a:off x="4928413" y="1936699"/>
              <a:ext cx="3421500" cy="1990200"/>
            </a:xfrm>
            <a:prstGeom prst="round2SameRect">
              <a:avLst>
                <a:gd name="adj1" fmla="val 9051"/>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6"/>
            <p:cNvSpPr/>
            <p:nvPr/>
          </p:nvSpPr>
          <p:spPr>
            <a:xfrm rot="10800000">
              <a:off x="4729131" y="3926915"/>
              <a:ext cx="3820200" cy="152700"/>
            </a:xfrm>
            <a:prstGeom prst="round2Same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6"/>
            <p:cNvSpPr/>
            <p:nvPr/>
          </p:nvSpPr>
          <p:spPr>
            <a:xfrm>
              <a:off x="6606475" y="2008050"/>
              <a:ext cx="65400" cy="6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64" name="Google Shape;1564;p36"/>
          <p:cNvPicPr preferRelativeResize="0"/>
          <p:nvPr/>
        </p:nvPicPr>
        <p:blipFill rotWithShape="1">
          <a:blip r:embed="rId3"/>
          <a:srcRect l="364" r="364"/>
          <a:stretch/>
        </p:blipFill>
        <p:spPr>
          <a:xfrm>
            <a:off x="5235827" y="1920163"/>
            <a:ext cx="3163500" cy="1777800"/>
          </a:xfrm>
          <a:prstGeom prst="round2SameRect">
            <a:avLst>
              <a:gd name="adj1" fmla="val 8541"/>
              <a:gd name="adj2" fmla="val 0"/>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9"/>
          <p:cNvSpPr txBox="1">
            <a:spLocks noGrp="1"/>
          </p:cNvSpPr>
          <p:nvPr>
            <p:ph type="title"/>
          </p:nvPr>
        </p:nvSpPr>
        <p:spPr>
          <a:xfrm>
            <a:off x="3714750" y="2208578"/>
            <a:ext cx="4957079" cy="2745005"/>
          </a:xfrm>
          <a:prstGeom prst="rect">
            <a:avLst/>
          </a:prstGeom>
        </p:spPr>
        <p:txBody>
          <a:bodyPr spcFirstLastPara="1" wrap="square" lIns="91425" tIns="91425" rIns="91425" bIns="91425" anchor="b" anchorCtr="0">
            <a:noAutofit/>
          </a:bodyPr>
          <a:lstStyle/>
          <a:p>
            <a:pPr algn="ctr"/>
            <a:r>
              <a:rPr lang="en-GB" sz="4800" b="1" kern="100" dirty="0">
                <a:effectLst/>
                <a:latin typeface="Times New Roman" panose="02020603050405020304" pitchFamily="18" charset="0"/>
                <a:ea typeface="Calibri" panose="020F0502020204030204" pitchFamily="34" charset="0"/>
                <a:cs typeface="Times New Roman" panose="02020603050405020304" pitchFamily="18" charset="0"/>
              </a:rPr>
              <a:t>Future recommendations </a:t>
            </a:r>
            <a:br>
              <a:rPr lang="en-US" sz="2800" kern="100" dirty="0">
                <a:effectLst/>
                <a:latin typeface="Calibri" panose="020F0502020204030204" pitchFamily="34" charset="0"/>
                <a:ea typeface="Calibri" panose="020F0502020204030204" pitchFamily="34" charset="0"/>
                <a:cs typeface="Arial" panose="020B0604020202020204" pitchFamily="34" charset="0"/>
              </a:rPr>
            </a:br>
            <a:r>
              <a:rPr lang="en-US" sz="6000" dirty="0">
                <a:latin typeface="Times New Roman" panose="02020603050405020304" pitchFamily="18" charset="0"/>
                <a:cs typeface="Times New Roman" panose="02020603050405020304" pitchFamily="18" charset="0"/>
              </a:rPr>
              <a:t> </a:t>
            </a:r>
            <a:br>
              <a:rPr lang="en-US" sz="6000"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690" name="Google Shape;690;p29"/>
          <p:cNvSpPr txBox="1">
            <a:spLocks noGrp="1"/>
          </p:cNvSpPr>
          <p:nvPr>
            <p:ph type="title" idx="2"/>
          </p:nvPr>
        </p:nvSpPr>
        <p:spPr>
          <a:xfrm>
            <a:off x="9144000" y="-2439381"/>
            <a:ext cx="2124600" cy="10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691" name="Google Shape;691;p29"/>
          <p:cNvGrpSpPr/>
          <p:nvPr/>
        </p:nvGrpSpPr>
        <p:grpSpPr>
          <a:xfrm>
            <a:off x="-4397323" y="-3610313"/>
            <a:ext cx="5047010" cy="4488680"/>
            <a:chOff x="-848929" y="-709453"/>
            <a:chExt cx="5047010" cy="4488680"/>
          </a:xfrm>
        </p:grpSpPr>
        <p:grpSp>
          <p:nvGrpSpPr>
            <p:cNvPr id="692" name="Google Shape;692;p29"/>
            <p:cNvGrpSpPr/>
            <p:nvPr/>
          </p:nvGrpSpPr>
          <p:grpSpPr>
            <a:xfrm>
              <a:off x="-848929" y="-709453"/>
              <a:ext cx="3124308" cy="3124308"/>
              <a:chOff x="1683813" y="1403257"/>
              <a:chExt cx="6881736" cy="6881736"/>
            </a:xfrm>
          </p:grpSpPr>
          <p:grpSp>
            <p:nvGrpSpPr>
              <p:cNvPr id="693" name="Google Shape;693;p29"/>
              <p:cNvGrpSpPr/>
              <p:nvPr/>
            </p:nvGrpSpPr>
            <p:grpSpPr>
              <a:xfrm>
                <a:off x="1683813" y="1403257"/>
                <a:ext cx="6881736" cy="6881736"/>
                <a:chOff x="1683813" y="1403257"/>
                <a:chExt cx="6881736" cy="6881736"/>
              </a:xfrm>
            </p:grpSpPr>
            <p:sp>
              <p:nvSpPr>
                <p:cNvPr id="694" name="Google Shape;694;p29"/>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9"/>
                <p:cNvGrpSpPr/>
                <p:nvPr/>
              </p:nvGrpSpPr>
              <p:grpSpPr>
                <a:xfrm>
                  <a:off x="1683813" y="1403257"/>
                  <a:ext cx="6881736" cy="6881736"/>
                  <a:chOff x="1683813" y="1403257"/>
                  <a:chExt cx="6881736" cy="6881736"/>
                </a:xfrm>
              </p:grpSpPr>
              <p:grpSp>
                <p:nvGrpSpPr>
                  <p:cNvPr id="697" name="Google Shape;697;p29"/>
                  <p:cNvGrpSpPr/>
                  <p:nvPr/>
                </p:nvGrpSpPr>
                <p:grpSpPr>
                  <a:xfrm>
                    <a:off x="1683813" y="1403257"/>
                    <a:ext cx="6881736" cy="6881736"/>
                    <a:chOff x="1683813" y="1403257"/>
                    <a:chExt cx="6881736" cy="6881736"/>
                  </a:xfrm>
                </p:grpSpPr>
                <p:sp>
                  <p:nvSpPr>
                    <p:cNvPr id="698" name="Google Shape;698;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9" name="Google Shape;699;p29"/>
                    <p:cNvGrpSpPr/>
                    <p:nvPr/>
                  </p:nvGrpSpPr>
                  <p:grpSpPr>
                    <a:xfrm>
                      <a:off x="2690020" y="2407920"/>
                      <a:ext cx="4739209" cy="4491989"/>
                      <a:chOff x="2690020" y="2407920"/>
                      <a:chExt cx="4739209" cy="4491989"/>
                    </a:xfrm>
                  </p:grpSpPr>
                  <p:sp>
                    <p:nvSpPr>
                      <p:cNvPr id="700" name="Google Shape;700;p29"/>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9"/>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9"/>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9"/>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9"/>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9"/>
                      <p:cNvGrpSpPr/>
                      <p:nvPr/>
                    </p:nvGrpSpPr>
                    <p:grpSpPr>
                      <a:xfrm>
                        <a:off x="4048467" y="2446972"/>
                        <a:ext cx="3330029" cy="4113847"/>
                        <a:chOff x="4048467" y="2446972"/>
                        <a:chExt cx="3330029" cy="4113847"/>
                      </a:xfrm>
                    </p:grpSpPr>
                    <p:sp>
                      <p:nvSpPr>
                        <p:cNvPr id="706" name="Google Shape;706;p29"/>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9"/>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9"/>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9"/>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0" name="Google Shape;710;p29"/>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9"/>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9"/>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9"/>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9"/>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9"/>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9"/>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9"/>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9"/>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9"/>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9"/>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21" name="Google Shape;721;p29"/>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9"/>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9"/>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9"/>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9"/>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9"/>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9"/>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9"/>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9"/>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0" name="Google Shape;730;p29"/>
              <p:cNvGrpSpPr/>
              <p:nvPr/>
            </p:nvGrpSpPr>
            <p:grpSpPr>
              <a:xfrm>
                <a:off x="2689902" y="3485197"/>
                <a:ext cx="4865065" cy="3790312"/>
                <a:chOff x="2689902" y="3485197"/>
                <a:chExt cx="4865065" cy="3790312"/>
              </a:xfrm>
            </p:grpSpPr>
            <p:sp>
              <p:nvSpPr>
                <p:cNvPr id="731" name="Google Shape;731;p29"/>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9"/>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3" name="Google Shape;733;p29"/>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4" name="Google Shape;734;p29"/>
            <p:cNvGrpSpPr/>
            <p:nvPr/>
          </p:nvGrpSpPr>
          <p:grpSpPr>
            <a:xfrm>
              <a:off x="866199" y="2900617"/>
              <a:ext cx="1497668" cy="878609"/>
              <a:chOff x="6932674" y="2492167"/>
              <a:chExt cx="1497668" cy="878609"/>
            </a:xfrm>
          </p:grpSpPr>
          <p:sp>
            <p:nvSpPr>
              <p:cNvPr id="735" name="Google Shape;735;p29"/>
              <p:cNvSpPr/>
              <p:nvPr/>
            </p:nvSpPr>
            <p:spPr>
              <a:xfrm>
                <a:off x="6969368" y="2662356"/>
                <a:ext cx="1449181" cy="684136"/>
              </a:xfrm>
              <a:custGeom>
                <a:avLst/>
                <a:gdLst/>
                <a:ahLst/>
                <a:cxnLst/>
                <a:rect l="l" t="t" r="r" b="b"/>
                <a:pathLst>
                  <a:path w="5683062" h="2682887" extrusionOk="0">
                    <a:moveTo>
                      <a:pt x="5075073" y="2155130"/>
                    </a:moveTo>
                    <a:cubicBezTo>
                      <a:pt x="5127461" y="2123698"/>
                      <a:pt x="5206519" y="2114173"/>
                      <a:pt x="5254144" y="2096076"/>
                    </a:cubicBezTo>
                    <a:cubicBezTo>
                      <a:pt x="5480839" y="2010351"/>
                      <a:pt x="5803736" y="1783655"/>
                      <a:pt x="5637048" y="1499810"/>
                    </a:cubicBezTo>
                    <a:cubicBezTo>
                      <a:pt x="5418926" y="1127383"/>
                      <a:pt x="4616921" y="1248350"/>
                      <a:pt x="4253066" y="1217870"/>
                    </a:cubicBezTo>
                    <a:cubicBezTo>
                      <a:pt x="3937788" y="1191200"/>
                      <a:pt x="3561551" y="1289308"/>
                      <a:pt x="3263418" y="1166435"/>
                    </a:cubicBezTo>
                    <a:cubicBezTo>
                      <a:pt x="3125306" y="1109285"/>
                      <a:pt x="3184361" y="1018798"/>
                      <a:pt x="3295804" y="969268"/>
                    </a:cubicBezTo>
                    <a:cubicBezTo>
                      <a:pt x="3543454" y="857825"/>
                      <a:pt x="3779674" y="918785"/>
                      <a:pt x="4033991" y="869255"/>
                    </a:cubicBezTo>
                    <a:cubicBezTo>
                      <a:pt x="4183533" y="840680"/>
                      <a:pt x="4334981" y="726380"/>
                      <a:pt x="4331171" y="573980"/>
                    </a:cubicBezTo>
                    <a:cubicBezTo>
                      <a:pt x="4325456" y="377765"/>
                      <a:pt x="4089236" y="287278"/>
                      <a:pt x="3896831" y="250130"/>
                    </a:cubicBezTo>
                    <a:cubicBezTo>
                      <a:pt x="2808124" y="36770"/>
                      <a:pt x="1687983" y="-83245"/>
                      <a:pt x="588798" y="67250"/>
                    </a:cubicBezTo>
                    <a:cubicBezTo>
                      <a:pt x="344958" y="100588"/>
                      <a:pt x="53493" y="192980"/>
                      <a:pt x="5868" y="433963"/>
                    </a:cubicBezTo>
                    <a:cubicBezTo>
                      <a:pt x="-31279" y="622558"/>
                      <a:pt x="113501" y="804485"/>
                      <a:pt x="283046" y="894973"/>
                    </a:cubicBezTo>
                    <a:cubicBezTo>
                      <a:pt x="452591" y="985460"/>
                      <a:pt x="647854" y="1014035"/>
                      <a:pt x="827876" y="1081663"/>
                    </a:cubicBezTo>
                    <a:cubicBezTo>
                      <a:pt x="877406" y="1100713"/>
                      <a:pt x="931698" y="1130240"/>
                      <a:pt x="941223" y="1181675"/>
                    </a:cubicBezTo>
                    <a:cubicBezTo>
                      <a:pt x="952654" y="1246445"/>
                      <a:pt x="883121" y="1299785"/>
                      <a:pt x="817398" y="1308358"/>
                    </a:cubicBezTo>
                    <a:cubicBezTo>
                      <a:pt x="751676" y="1315978"/>
                      <a:pt x="685001" y="1296928"/>
                      <a:pt x="619279" y="1302643"/>
                    </a:cubicBezTo>
                    <a:cubicBezTo>
                      <a:pt x="445923" y="1317883"/>
                      <a:pt x="330671" y="1513145"/>
                      <a:pt x="348768" y="1686501"/>
                    </a:cubicBezTo>
                    <a:cubicBezTo>
                      <a:pt x="367818" y="1859855"/>
                      <a:pt x="484023" y="2007493"/>
                      <a:pt x="614516" y="2123698"/>
                    </a:cubicBezTo>
                    <a:cubicBezTo>
                      <a:pt x="1147916" y="2602805"/>
                      <a:pt x="1921346" y="2705676"/>
                      <a:pt x="2637626" y="2679005"/>
                    </a:cubicBezTo>
                    <a:cubicBezTo>
                      <a:pt x="3068156" y="2662813"/>
                      <a:pt x="3496781" y="2617093"/>
                      <a:pt x="3927311" y="2603758"/>
                    </a:cubicBezTo>
                    <a:cubicBezTo>
                      <a:pt x="4151149" y="2596138"/>
                      <a:pt x="4384511" y="2586613"/>
                      <a:pt x="4606444" y="2615188"/>
                    </a:cubicBezTo>
                    <a:cubicBezTo>
                      <a:pt x="4773131" y="2636143"/>
                      <a:pt x="4974108" y="2691388"/>
                      <a:pt x="5116983" y="2566611"/>
                    </a:cubicBezTo>
                    <a:cubicBezTo>
                      <a:pt x="5274146" y="2429451"/>
                      <a:pt x="5018876" y="2369443"/>
                      <a:pt x="5020781" y="2243713"/>
                    </a:cubicBezTo>
                    <a:cubicBezTo>
                      <a:pt x="5021733" y="2200851"/>
                      <a:pt x="5043641" y="2174180"/>
                      <a:pt x="5075073" y="21551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6" name="Google Shape;736;p29"/>
              <p:cNvGrpSpPr/>
              <p:nvPr/>
            </p:nvGrpSpPr>
            <p:grpSpPr>
              <a:xfrm>
                <a:off x="6932674" y="3101171"/>
                <a:ext cx="1497668" cy="269605"/>
                <a:chOff x="6932674" y="3101171"/>
                <a:chExt cx="1497668" cy="269605"/>
              </a:xfrm>
            </p:grpSpPr>
            <p:sp>
              <p:nvSpPr>
                <p:cNvPr id="737" name="Google Shape;737;p29"/>
                <p:cNvSpPr/>
                <p:nvPr/>
              </p:nvSpPr>
              <p:spPr>
                <a:xfrm>
                  <a:off x="7088645" y="3101171"/>
                  <a:ext cx="1285603" cy="269605"/>
                </a:xfrm>
                <a:custGeom>
                  <a:avLst/>
                  <a:gdLst/>
                  <a:ahLst/>
                  <a:cxnLst/>
                  <a:rect l="l" t="t" r="r" b="b"/>
                  <a:pathLst>
                    <a:path w="5041582" h="1057275" extrusionOk="0">
                      <a:moveTo>
                        <a:pt x="0" y="610553"/>
                      </a:moveTo>
                      <a:cubicBezTo>
                        <a:pt x="0" y="947738"/>
                        <a:pt x="1164907" y="1057275"/>
                        <a:pt x="2556510" y="1057275"/>
                      </a:cubicBezTo>
                      <a:cubicBezTo>
                        <a:pt x="3948113" y="1057275"/>
                        <a:pt x="5041583" y="947738"/>
                        <a:pt x="5041583" y="610553"/>
                      </a:cubicBezTo>
                      <a:cubicBezTo>
                        <a:pt x="5041583" y="273367"/>
                        <a:pt x="3912870" y="0"/>
                        <a:pt x="2521268" y="0"/>
                      </a:cubicBezTo>
                      <a:cubicBezTo>
                        <a:pt x="1129665" y="0"/>
                        <a:pt x="0" y="273367"/>
                        <a:pt x="0" y="6105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9"/>
                <p:cNvSpPr/>
                <p:nvPr/>
              </p:nvSpPr>
              <p:spPr>
                <a:xfrm>
                  <a:off x="7139559" y="3114560"/>
                  <a:ext cx="1184179" cy="223236"/>
                </a:xfrm>
                <a:custGeom>
                  <a:avLst/>
                  <a:gdLst/>
                  <a:ahLst/>
                  <a:cxnLst/>
                  <a:rect l="l" t="t" r="r" b="b"/>
                  <a:pathLst>
                    <a:path w="4643841" h="875437" extrusionOk="0">
                      <a:moveTo>
                        <a:pt x="190" y="462048"/>
                      </a:moveTo>
                      <a:cubicBezTo>
                        <a:pt x="14477" y="613495"/>
                        <a:pt x="815530" y="683028"/>
                        <a:pt x="1306067" y="681123"/>
                      </a:cubicBezTo>
                      <a:cubicBezTo>
                        <a:pt x="1990915" y="678265"/>
                        <a:pt x="2597658" y="536343"/>
                        <a:pt x="2612897" y="598255"/>
                      </a:cubicBezTo>
                      <a:cubicBezTo>
                        <a:pt x="2622422" y="638260"/>
                        <a:pt x="2365247" y="695410"/>
                        <a:pt x="2371915" y="759228"/>
                      </a:cubicBezTo>
                      <a:cubicBezTo>
                        <a:pt x="2387155" y="905913"/>
                        <a:pt x="3749230" y="920200"/>
                        <a:pt x="3772090" y="764943"/>
                      </a:cubicBezTo>
                      <a:cubicBezTo>
                        <a:pt x="3777805" y="725890"/>
                        <a:pt x="3695890" y="694458"/>
                        <a:pt x="3708272" y="656358"/>
                      </a:cubicBezTo>
                      <a:cubicBezTo>
                        <a:pt x="3728275" y="591588"/>
                        <a:pt x="3969258" y="651595"/>
                        <a:pt x="4272152" y="598255"/>
                      </a:cubicBezTo>
                      <a:cubicBezTo>
                        <a:pt x="4371212" y="581110"/>
                        <a:pt x="4635055" y="535390"/>
                        <a:pt x="4643627" y="463000"/>
                      </a:cubicBezTo>
                      <a:cubicBezTo>
                        <a:pt x="4661725" y="308695"/>
                        <a:pt x="3533012" y="4848"/>
                        <a:pt x="2322385" y="85"/>
                      </a:cubicBezTo>
                      <a:cubicBezTo>
                        <a:pt x="1129855" y="-5630"/>
                        <a:pt x="-16955" y="277263"/>
                        <a:pt x="190" y="462048"/>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9"/>
                <p:cNvSpPr/>
                <p:nvPr/>
              </p:nvSpPr>
              <p:spPr>
                <a:xfrm>
                  <a:off x="8335391" y="3154991"/>
                  <a:ext cx="94951" cy="61660"/>
                </a:xfrm>
                <a:custGeom>
                  <a:avLst/>
                  <a:gdLst/>
                  <a:ahLst/>
                  <a:cxnLst/>
                  <a:rect l="l" t="t" r="r" b="b"/>
                  <a:pathLst>
                    <a:path w="372356" h="241804" extrusionOk="0">
                      <a:moveTo>
                        <a:pt x="101949" y="3127"/>
                      </a:moveTo>
                      <a:cubicBezTo>
                        <a:pt x="181005" y="-9255"/>
                        <a:pt x="264826" y="15510"/>
                        <a:pt x="322928" y="70755"/>
                      </a:cubicBezTo>
                      <a:cubicBezTo>
                        <a:pt x="353408" y="99330"/>
                        <a:pt x="377220" y="139335"/>
                        <a:pt x="371505" y="180292"/>
                      </a:cubicBezTo>
                      <a:cubicBezTo>
                        <a:pt x="351503" y="316500"/>
                        <a:pt x="-3780" y="199342"/>
                        <a:pt x="30" y="90757"/>
                      </a:cubicBezTo>
                      <a:cubicBezTo>
                        <a:pt x="983" y="42180"/>
                        <a:pt x="53370" y="10747"/>
                        <a:pt x="101949" y="31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9"/>
                <p:cNvSpPr/>
                <p:nvPr/>
              </p:nvSpPr>
              <p:spPr>
                <a:xfrm>
                  <a:off x="6932674" y="3147774"/>
                  <a:ext cx="194868" cy="89144"/>
                </a:xfrm>
                <a:custGeom>
                  <a:avLst/>
                  <a:gdLst/>
                  <a:ahLst/>
                  <a:cxnLst/>
                  <a:rect l="l" t="t" r="r" b="b"/>
                  <a:pathLst>
                    <a:path w="764187" h="349586" extrusionOk="0">
                      <a:moveTo>
                        <a:pt x="65384" y="300874"/>
                      </a:moveTo>
                      <a:cubicBezTo>
                        <a:pt x="48239" y="294206"/>
                        <a:pt x="30141" y="286586"/>
                        <a:pt x="17759" y="272299"/>
                      </a:cubicBezTo>
                      <a:cubicBezTo>
                        <a:pt x="-6053" y="246581"/>
                        <a:pt x="-4148" y="204671"/>
                        <a:pt x="12997" y="173239"/>
                      </a:cubicBezTo>
                      <a:cubicBezTo>
                        <a:pt x="30141" y="142759"/>
                        <a:pt x="59669" y="120851"/>
                        <a:pt x="90149" y="102754"/>
                      </a:cubicBezTo>
                      <a:cubicBezTo>
                        <a:pt x="251122" y="5599"/>
                        <a:pt x="451147" y="-24881"/>
                        <a:pt x="633074" y="20839"/>
                      </a:cubicBezTo>
                      <a:cubicBezTo>
                        <a:pt x="852149" y="75131"/>
                        <a:pt x="764519" y="238009"/>
                        <a:pt x="604499" y="298969"/>
                      </a:cubicBezTo>
                      <a:cubicBezTo>
                        <a:pt x="433049" y="364691"/>
                        <a:pt x="236834" y="367549"/>
                        <a:pt x="65384" y="3008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9"/>
                <p:cNvSpPr/>
                <p:nvPr/>
              </p:nvSpPr>
              <p:spPr>
                <a:xfrm>
                  <a:off x="8181718" y="3223921"/>
                  <a:ext cx="88715" cy="36845"/>
                </a:xfrm>
                <a:custGeom>
                  <a:avLst/>
                  <a:gdLst/>
                  <a:ahLst/>
                  <a:cxnLst/>
                  <a:rect l="l" t="t" r="r" b="b"/>
                  <a:pathLst>
                    <a:path w="347903" h="144491" extrusionOk="0">
                      <a:moveTo>
                        <a:pt x="273609" y="125344"/>
                      </a:moveTo>
                      <a:cubicBezTo>
                        <a:pt x="290754" y="121534"/>
                        <a:pt x="307899" y="117724"/>
                        <a:pt x="322187" y="108199"/>
                      </a:cubicBezTo>
                      <a:cubicBezTo>
                        <a:pt x="336474" y="98674"/>
                        <a:pt x="347904" y="82481"/>
                        <a:pt x="347904" y="65336"/>
                      </a:cubicBezTo>
                      <a:cubicBezTo>
                        <a:pt x="347904" y="46286"/>
                        <a:pt x="334568" y="30094"/>
                        <a:pt x="318376" y="20569"/>
                      </a:cubicBezTo>
                      <a:cubicBezTo>
                        <a:pt x="302184" y="11044"/>
                        <a:pt x="283134" y="8186"/>
                        <a:pt x="265037" y="6281"/>
                      </a:cubicBezTo>
                      <a:cubicBezTo>
                        <a:pt x="211697" y="-386"/>
                        <a:pt x="158356" y="-1339"/>
                        <a:pt x="105016" y="1519"/>
                      </a:cubicBezTo>
                      <a:cubicBezTo>
                        <a:pt x="83109" y="3424"/>
                        <a:pt x="60249" y="5329"/>
                        <a:pt x="40247" y="14854"/>
                      </a:cubicBezTo>
                      <a:cubicBezTo>
                        <a:pt x="-14046" y="41524"/>
                        <a:pt x="-13094" y="109151"/>
                        <a:pt x="41199" y="131059"/>
                      </a:cubicBezTo>
                      <a:cubicBezTo>
                        <a:pt x="106922" y="157729"/>
                        <a:pt x="207887" y="138679"/>
                        <a:pt x="273609" y="1253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9"/>
                <p:cNvSpPr/>
                <p:nvPr/>
              </p:nvSpPr>
              <p:spPr>
                <a:xfrm>
                  <a:off x="8111994" y="3225529"/>
                  <a:ext cx="35880" cy="26336"/>
                </a:xfrm>
                <a:custGeom>
                  <a:avLst/>
                  <a:gdLst/>
                  <a:ahLst/>
                  <a:cxnLst/>
                  <a:rect l="l" t="t" r="r" b="b"/>
                  <a:pathLst>
                    <a:path w="140706" h="103277" extrusionOk="0">
                      <a:moveTo>
                        <a:pt x="88769" y="0"/>
                      </a:moveTo>
                      <a:cubicBezTo>
                        <a:pt x="70672" y="0"/>
                        <a:pt x="51622" y="0"/>
                        <a:pt x="34476" y="6667"/>
                      </a:cubicBezTo>
                      <a:cubicBezTo>
                        <a:pt x="17331" y="13335"/>
                        <a:pt x="2092" y="27622"/>
                        <a:pt x="187" y="45720"/>
                      </a:cubicBezTo>
                      <a:cubicBezTo>
                        <a:pt x="-2671" y="74295"/>
                        <a:pt x="27809" y="97155"/>
                        <a:pt x="56384" y="101917"/>
                      </a:cubicBezTo>
                      <a:cubicBezTo>
                        <a:pt x="84006" y="106680"/>
                        <a:pt x="114487" y="99060"/>
                        <a:pt x="131631" y="77153"/>
                      </a:cubicBezTo>
                      <a:cubicBezTo>
                        <a:pt x="147824" y="55245"/>
                        <a:pt x="142109" y="17145"/>
                        <a:pt x="116392" y="7620"/>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9"/>
                <p:cNvSpPr/>
                <p:nvPr/>
              </p:nvSpPr>
              <p:spPr>
                <a:xfrm>
                  <a:off x="7197171" y="3210691"/>
                  <a:ext cx="53070" cy="27213"/>
                </a:xfrm>
                <a:custGeom>
                  <a:avLst/>
                  <a:gdLst/>
                  <a:ahLst/>
                  <a:cxnLst/>
                  <a:rect l="l" t="t" r="r" b="b"/>
                  <a:pathLst>
                    <a:path w="208119" h="106718" extrusionOk="0">
                      <a:moveTo>
                        <a:pt x="130425" y="7482"/>
                      </a:moveTo>
                      <a:cubicBezTo>
                        <a:pt x="99945" y="814"/>
                        <a:pt x="67560" y="-4901"/>
                        <a:pt x="38985" y="6529"/>
                      </a:cubicBezTo>
                      <a:cubicBezTo>
                        <a:pt x="10410" y="17959"/>
                        <a:pt x="-10545" y="54154"/>
                        <a:pt x="5648" y="80824"/>
                      </a:cubicBezTo>
                      <a:cubicBezTo>
                        <a:pt x="18030" y="100827"/>
                        <a:pt x="44700" y="105589"/>
                        <a:pt x="68513" y="106542"/>
                      </a:cubicBezTo>
                      <a:cubicBezTo>
                        <a:pt x="102802" y="107494"/>
                        <a:pt x="138045" y="104637"/>
                        <a:pt x="171383" y="97017"/>
                      </a:cubicBezTo>
                      <a:cubicBezTo>
                        <a:pt x="185670" y="94159"/>
                        <a:pt x="200910" y="88444"/>
                        <a:pt x="206625" y="75109"/>
                      </a:cubicBezTo>
                      <a:cubicBezTo>
                        <a:pt x="210435" y="64632"/>
                        <a:pt x="206625" y="52249"/>
                        <a:pt x="199005" y="43677"/>
                      </a:cubicBezTo>
                      <a:cubicBezTo>
                        <a:pt x="191385" y="35104"/>
                        <a:pt x="180908" y="29389"/>
                        <a:pt x="171383" y="246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29"/>
              <p:cNvGrpSpPr/>
              <p:nvPr/>
            </p:nvGrpSpPr>
            <p:grpSpPr>
              <a:xfrm>
                <a:off x="7225927" y="2492167"/>
                <a:ext cx="942898" cy="722054"/>
                <a:chOff x="7225927" y="2949367"/>
                <a:chExt cx="942898" cy="722054"/>
              </a:xfrm>
            </p:grpSpPr>
            <p:grpSp>
              <p:nvGrpSpPr>
                <p:cNvPr id="745" name="Google Shape;745;p29"/>
                <p:cNvGrpSpPr/>
                <p:nvPr/>
              </p:nvGrpSpPr>
              <p:grpSpPr>
                <a:xfrm>
                  <a:off x="7849913" y="3499849"/>
                  <a:ext cx="318911" cy="139801"/>
                  <a:chOff x="7849913" y="3499849"/>
                  <a:chExt cx="318911" cy="139801"/>
                </a:xfrm>
              </p:grpSpPr>
              <p:sp>
                <p:nvSpPr>
                  <p:cNvPr id="746" name="Google Shape;746;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9"/>
                  <p:cNvSpPr/>
                  <p:nvPr/>
                </p:nvSpPr>
                <p:spPr>
                  <a:xfrm>
                    <a:off x="7849913"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9"/>
                  <p:cNvSpPr/>
                  <p:nvPr/>
                </p:nvSpPr>
                <p:spPr>
                  <a:xfrm rot="10800000">
                    <a:off x="8078493"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9"/>
                  <p:cNvSpPr/>
                  <p:nvPr/>
                </p:nvSpPr>
                <p:spPr>
                  <a:xfrm rot="10800000">
                    <a:off x="7884500"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9"/>
                  <p:cNvSpPr/>
                  <p:nvPr/>
                </p:nvSpPr>
                <p:spPr>
                  <a:xfrm rot="10800000">
                    <a:off x="7963279"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9"/>
                  <p:cNvSpPr/>
                  <p:nvPr/>
                </p:nvSpPr>
                <p:spPr>
                  <a:xfrm rot="10800000">
                    <a:off x="7958600"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9"/>
                  <p:cNvSpPr/>
                  <p:nvPr/>
                </p:nvSpPr>
                <p:spPr>
                  <a:xfrm rot="10800000">
                    <a:off x="7958600"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4" name="Google Shape;754;p29"/>
                <p:cNvGrpSpPr/>
                <p:nvPr/>
              </p:nvGrpSpPr>
              <p:grpSpPr>
                <a:xfrm>
                  <a:off x="7225927" y="3499849"/>
                  <a:ext cx="318911" cy="139801"/>
                  <a:chOff x="7225927" y="3499849"/>
                  <a:chExt cx="318911" cy="139801"/>
                </a:xfrm>
              </p:grpSpPr>
              <p:sp>
                <p:nvSpPr>
                  <p:cNvPr id="755" name="Google Shape;755;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9"/>
                  <p:cNvSpPr/>
                  <p:nvPr/>
                </p:nvSpPr>
                <p:spPr>
                  <a:xfrm>
                    <a:off x="7225927"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9"/>
                  <p:cNvSpPr/>
                  <p:nvPr/>
                </p:nvSpPr>
                <p:spPr>
                  <a:xfrm rot="10800000">
                    <a:off x="7454712"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9"/>
                  <p:cNvSpPr/>
                  <p:nvPr/>
                </p:nvSpPr>
                <p:spPr>
                  <a:xfrm rot="10800000">
                    <a:off x="7260477"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9"/>
                  <p:cNvSpPr/>
                  <p:nvPr/>
                </p:nvSpPr>
                <p:spPr>
                  <a:xfrm rot="10800000">
                    <a:off x="7339256"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9"/>
                  <p:cNvSpPr/>
                  <p:nvPr/>
                </p:nvSpPr>
                <p:spPr>
                  <a:xfrm rot="10800000">
                    <a:off x="7334819"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9"/>
                  <p:cNvSpPr/>
                  <p:nvPr/>
                </p:nvSpPr>
                <p:spPr>
                  <a:xfrm rot="10800000">
                    <a:off x="7334819"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3" name="Google Shape;763;p29"/>
                <p:cNvGrpSpPr/>
                <p:nvPr/>
              </p:nvGrpSpPr>
              <p:grpSpPr>
                <a:xfrm>
                  <a:off x="7274451" y="3193044"/>
                  <a:ext cx="133103" cy="331807"/>
                  <a:chOff x="7274451" y="2126244"/>
                  <a:chExt cx="133103" cy="331807"/>
                </a:xfrm>
              </p:grpSpPr>
              <p:grpSp>
                <p:nvGrpSpPr>
                  <p:cNvPr id="764" name="Google Shape;764;p29"/>
                  <p:cNvGrpSpPr/>
                  <p:nvPr/>
                </p:nvGrpSpPr>
                <p:grpSpPr>
                  <a:xfrm>
                    <a:off x="7274451" y="2412025"/>
                    <a:ext cx="133103" cy="46027"/>
                    <a:chOff x="7274451" y="2412025"/>
                    <a:chExt cx="133103" cy="46027"/>
                  </a:xfrm>
                </p:grpSpPr>
                <p:sp>
                  <p:nvSpPr>
                    <p:cNvPr id="765" name="Google Shape;765;p29"/>
                    <p:cNvSpPr/>
                    <p:nvPr/>
                  </p:nvSpPr>
                  <p:spPr>
                    <a:xfrm>
                      <a:off x="7274695" y="2421345"/>
                      <a:ext cx="132859" cy="36707"/>
                    </a:xfrm>
                    <a:custGeom>
                      <a:avLst/>
                      <a:gdLst/>
                      <a:ahLst/>
                      <a:cxnLst/>
                      <a:rect l="l" t="t" r="r" b="b"/>
                      <a:pathLst>
                        <a:path w="521017" h="143948" extrusionOk="0">
                          <a:moveTo>
                            <a:pt x="0" y="104775"/>
                          </a:moveTo>
                          <a:cubicBezTo>
                            <a:pt x="59055" y="122873"/>
                            <a:pt x="142875" y="141923"/>
                            <a:pt x="243840" y="143828"/>
                          </a:cubicBezTo>
                          <a:cubicBezTo>
                            <a:pt x="360998" y="145733"/>
                            <a:pt x="457200" y="124778"/>
                            <a:pt x="521018" y="104775"/>
                          </a:cubicBezTo>
                          <a:cubicBezTo>
                            <a:pt x="521018" y="69533"/>
                            <a:pt x="521018" y="35243"/>
                            <a:pt x="521018"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8" name="Google Shape;768;p29"/>
                  <p:cNvGrpSpPr/>
                  <p:nvPr/>
                </p:nvGrpSpPr>
                <p:grpSpPr>
                  <a:xfrm>
                    <a:off x="7294446" y="2126244"/>
                    <a:ext cx="93273" cy="302659"/>
                    <a:chOff x="7294446" y="1973844"/>
                    <a:chExt cx="93273" cy="302659"/>
                  </a:xfrm>
                </p:grpSpPr>
                <p:sp>
                  <p:nvSpPr>
                    <p:cNvPr id="769" name="Google Shape;769;p29"/>
                    <p:cNvSpPr/>
                    <p:nvPr/>
                  </p:nvSpPr>
                  <p:spPr>
                    <a:xfrm>
                      <a:off x="7294446" y="2262578"/>
                      <a:ext cx="93269" cy="13926"/>
                    </a:xfrm>
                    <a:custGeom>
                      <a:avLst/>
                      <a:gdLst/>
                      <a:ahLst/>
                      <a:cxnLst/>
                      <a:rect l="l" t="t" r="r" b="b"/>
                      <a:pathLst>
                        <a:path w="365759" h="54610" extrusionOk="0">
                          <a:moveTo>
                            <a:pt x="365760" y="25823"/>
                          </a:moveTo>
                          <a:cubicBezTo>
                            <a:pt x="365760" y="25823"/>
                            <a:pt x="147638" y="90594"/>
                            <a:pt x="0" y="25823"/>
                          </a:cubicBezTo>
                          <a:cubicBezTo>
                            <a:pt x="0" y="25823"/>
                            <a:pt x="165735"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0" name="Google Shape;770;p29"/>
                    <p:cNvGrpSpPr/>
                    <p:nvPr/>
                  </p:nvGrpSpPr>
                  <p:grpSpPr>
                    <a:xfrm>
                      <a:off x="7295421" y="1973844"/>
                      <a:ext cx="92297" cy="294733"/>
                      <a:chOff x="7295421" y="1973844"/>
                      <a:chExt cx="92297" cy="294733"/>
                    </a:xfrm>
                  </p:grpSpPr>
                  <p:sp>
                    <p:nvSpPr>
                      <p:cNvPr id="771" name="Google Shape;771;p29"/>
                      <p:cNvSpPr/>
                      <p:nvPr/>
                    </p:nvSpPr>
                    <p:spPr>
                      <a:xfrm>
                        <a:off x="7295421" y="1988285"/>
                        <a:ext cx="92297" cy="280292"/>
                      </a:xfrm>
                      <a:custGeom>
                        <a:avLst/>
                        <a:gdLst/>
                        <a:ahLst/>
                        <a:cxnLst/>
                        <a:rect l="l" t="t" r="r" b="b"/>
                        <a:pathLst>
                          <a:path w="361950" h="1099185" extrusionOk="0">
                            <a:moveTo>
                              <a:pt x="0" y="1099185"/>
                            </a:moveTo>
                            <a:lnTo>
                              <a:pt x="361950" y="1099185"/>
                            </a:lnTo>
                            <a:lnTo>
                              <a:pt x="300990" y="0"/>
                            </a:lnTo>
                            <a:lnTo>
                              <a:pt x="6096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2" name="Google Shape;772;p29"/>
                      <p:cNvGrpSpPr/>
                      <p:nvPr/>
                    </p:nvGrpSpPr>
                    <p:grpSpPr>
                      <a:xfrm>
                        <a:off x="7303224" y="1973844"/>
                        <a:ext cx="77053" cy="26890"/>
                        <a:chOff x="10099357" y="2841095"/>
                        <a:chExt cx="300990" cy="105038"/>
                      </a:xfrm>
                    </p:grpSpPr>
                    <p:sp>
                      <p:nvSpPr>
                        <p:cNvPr id="773" name="Google Shape;773;p29"/>
                        <p:cNvSpPr/>
                        <p:nvPr/>
                      </p:nvSpPr>
                      <p:spPr>
                        <a:xfrm>
                          <a:off x="10099357"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9"/>
                        <p:cNvSpPr/>
                        <p:nvPr/>
                      </p:nvSpPr>
                      <p:spPr>
                        <a:xfrm>
                          <a:off x="10099357"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7"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9"/>
                        <p:cNvSpPr/>
                        <p:nvPr/>
                      </p:nvSpPr>
                      <p:spPr>
                        <a:xfrm>
                          <a:off x="10144125"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6" name="Google Shape;776;p29"/>
                      <p:cNvSpPr/>
                      <p:nvPr/>
                    </p:nvSpPr>
                    <p:spPr>
                      <a:xfrm>
                        <a:off x="7314685" y="1975579"/>
                        <a:ext cx="53921" cy="7880"/>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77" name="Google Shape;777;p29"/>
                <p:cNvGrpSpPr/>
                <p:nvPr/>
              </p:nvGrpSpPr>
              <p:grpSpPr>
                <a:xfrm>
                  <a:off x="7422218" y="3286002"/>
                  <a:ext cx="95698" cy="239385"/>
                  <a:chOff x="7422218" y="2219202"/>
                  <a:chExt cx="95698" cy="239385"/>
                </a:xfrm>
              </p:grpSpPr>
              <p:grpSp>
                <p:nvGrpSpPr>
                  <p:cNvPr id="778" name="Google Shape;778;p29"/>
                  <p:cNvGrpSpPr/>
                  <p:nvPr/>
                </p:nvGrpSpPr>
                <p:grpSpPr>
                  <a:xfrm>
                    <a:off x="7422218" y="2425355"/>
                    <a:ext cx="95698" cy="33232"/>
                    <a:chOff x="7422218" y="2425355"/>
                    <a:chExt cx="95698" cy="33232"/>
                  </a:xfrm>
                </p:grpSpPr>
                <p:sp>
                  <p:nvSpPr>
                    <p:cNvPr id="779" name="Google Shape;779;p29"/>
                    <p:cNvSpPr/>
                    <p:nvPr/>
                  </p:nvSpPr>
                  <p:spPr>
                    <a:xfrm>
                      <a:off x="7422218" y="2431830"/>
                      <a:ext cx="95698" cy="26757"/>
                    </a:xfrm>
                    <a:custGeom>
                      <a:avLst/>
                      <a:gdLst/>
                      <a:ahLst/>
                      <a:cxnLst/>
                      <a:rect l="l" t="t" r="r" b="b"/>
                      <a:pathLst>
                        <a:path w="375285" h="104928" extrusionOk="0">
                          <a:moveTo>
                            <a:pt x="0" y="76200"/>
                          </a:moveTo>
                          <a:cubicBezTo>
                            <a:pt x="42863" y="89535"/>
                            <a:pt x="102870" y="102870"/>
                            <a:pt x="175260" y="104775"/>
                          </a:cubicBezTo>
                          <a:cubicBezTo>
                            <a:pt x="260033"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9"/>
                  <p:cNvGrpSpPr/>
                  <p:nvPr/>
                </p:nvGrpSpPr>
                <p:grpSpPr>
                  <a:xfrm>
                    <a:off x="7436605" y="2219202"/>
                    <a:ext cx="67280" cy="218144"/>
                    <a:chOff x="7436605" y="2066802"/>
                    <a:chExt cx="67280" cy="218144"/>
                  </a:xfrm>
                </p:grpSpPr>
                <p:sp>
                  <p:nvSpPr>
                    <p:cNvPr id="783" name="Google Shape;783;p29"/>
                    <p:cNvSpPr/>
                    <p:nvPr/>
                  </p:nvSpPr>
                  <p:spPr>
                    <a:xfrm>
                      <a:off x="7436605" y="2275014"/>
                      <a:ext cx="67280" cy="9931"/>
                    </a:xfrm>
                    <a:custGeom>
                      <a:avLst/>
                      <a:gdLst/>
                      <a:ahLst/>
                      <a:cxnLst/>
                      <a:rect l="l" t="t" r="r" b="b"/>
                      <a:pathLst>
                        <a:path w="263842" h="38946" extrusionOk="0">
                          <a:moveTo>
                            <a:pt x="263843" y="18203"/>
                          </a:moveTo>
                          <a:cubicBezTo>
                            <a:pt x="263843" y="18203"/>
                            <a:pt x="106680" y="64876"/>
                            <a:pt x="0" y="18203"/>
                          </a:cubicBezTo>
                          <a:cubicBezTo>
                            <a:pt x="0" y="18203"/>
                            <a:pt x="119063"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4" name="Google Shape;784;p29"/>
                    <p:cNvGrpSpPr/>
                    <p:nvPr/>
                  </p:nvGrpSpPr>
                  <p:grpSpPr>
                    <a:xfrm>
                      <a:off x="7437092" y="2066802"/>
                      <a:ext cx="66551" cy="212567"/>
                      <a:chOff x="7437092" y="2066802"/>
                      <a:chExt cx="66551" cy="212567"/>
                    </a:xfrm>
                  </p:grpSpPr>
                  <p:sp>
                    <p:nvSpPr>
                      <p:cNvPr id="785" name="Google Shape;785;p29"/>
                      <p:cNvSpPr/>
                      <p:nvPr/>
                    </p:nvSpPr>
                    <p:spPr>
                      <a:xfrm>
                        <a:off x="7437092" y="2077287"/>
                        <a:ext cx="66551" cy="202082"/>
                      </a:xfrm>
                      <a:custGeom>
                        <a:avLst/>
                        <a:gdLst/>
                        <a:ahLst/>
                        <a:cxnLst/>
                        <a:rect l="l" t="t" r="r" b="b"/>
                        <a:pathLst>
                          <a:path w="260984" h="792479" extrusionOk="0">
                            <a:moveTo>
                              <a:pt x="0" y="792480"/>
                            </a:moveTo>
                            <a:lnTo>
                              <a:pt x="260985" y="792480"/>
                            </a:lnTo>
                            <a:lnTo>
                              <a:pt x="217170" y="0"/>
                            </a:lnTo>
                            <a:lnTo>
                              <a:pt x="44768"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6" name="Google Shape;786;p29"/>
                      <p:cNvGrpSpPr/>
                      <p:nvPr/>
                    </p:nvGrpSpPr>
                    <p:grpSpPr>
                      <a:xfrm>
                        <a:off x="7442701" y="2066802"/>
                        <a:ext cx="55595" cy="19280"/>
                        <a:chOff x="10644187" y="3204209"/>
                        <a:chExt cx="217169" cy="75314"/>
                      </a:xfrm>
                    </p:grpSpPr>
                    <p:sp>
                      <p:nvSpPr>
                        <p:cNvPr id="787" name="Google Shape;787;p29"/>
                        <p:cNvSpPr/>
                        <p:nvPr/>
                      </p:nvSpPr>
                      <p:spPr>
                        <a:xfrm>
                          <a:off x="10644187" y="3219450"/>
                          <a:ext cx="217169" cy="60073"/>
                        </a:xfrm>
                        <a:custGeom>
                          <a:avLst/>
                          <a:gdLst/>
                          <a:ahLst/>
                          <a:cxnLst/>
                          <a:rect l="l" t="t" r="r" b="b"/>
                          <a:pathLst>
                            <a:path w="217169" h="60073" extrusionOk="0">
                              <a:moveTo>
                                <a:pt x="952"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9"/>
                        <p:cNvSpPr/>
                        <p:nvPr/>
                      </p:nvSpPr>
                      <p:spPr>
                        <a:xfrm>
                          <a:off x="10644187" y="3204209"/>
                          <a:ext cx="217169" cy="32173"/>
                        </a:xfrm>
                        <a:custGeom>
                          <a:avLst/>
                          <a:gdLst/>
                          <a:ahLst/>
                          <a:cxnLst/>
                          <a:rect l="l" t="t" r="r" b="b"/>
                          <a:pathLst>
                            <a:path w="217169" h="32173" extrusionOk="0">
                              <a:moveTo>
                                <a:pt x="217170" y="15240"/>
                              </a:moveTo>
                              <a:cubicBezTo>
                                <a:pt x="217170" y="15240"/>
                                <a:pt x="87630" y="53340"/>
                                <a:pt x="0" y="15240"/>
                              </a:cubicBezTo>
                              <a:cubicBezTo>
                                <a:pt x="952" y="15240"/>
                                <a:pt x="99060"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9"/>
                        <p:cNvSpPr/>
                        <p:nvPr/>
                      </p:nvSpPr>
                      <p:spPr>
                        <a:xfrm>
                          <a:off x="10676572"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0" name="Google Shape;790;p29"/>
                      <p:cNvSpPr/>
                      <p:nvPr/>
                    </p:nvSpPr>
                    <p:spPr>
                      <a:xfrm>
                        <a:off x="7450991" y="2067994"/>
                        <a:ext cx="38862" cy="5721"/>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91" name="Google Shape;791;p29"/>
                <p:cNvGrpSpPr/>
                <p:nvPr/>
              </p:nvGrpSpPr>
              <p:grpSpPr>
                <a:xfrm>
                  <a:off x="7898438" y="3193044"/>
                  <a:ext cx="132859" cy="331807"/>
                  <a:chOff x="7898438" y="2126244"/>
                  <a:chExt cx="132859" cy="331807"/>
                </a:xfrm>
              </p:grpSpPr>
              <p:grpSp>
                <p:nvGrpSpPr>
                  <p:cNvPr id="792" name="Google Shape;792;p29"/>
                  <p:cNvGrpSpPr/>
                  <p:nvPr/>
                </p:nvGrpSpPr>
                <p:grpSpPr>
                  <a:xfrm>
                    <a:off x="7898438" y="2412025"/>
                    <a:ext cx="132859" cy="46027"/>
                    <a:chOff x="7898438" y="2412025"/>
                    <a:chExt cx="132859" cy="46027"/>
                  </a:xfrm>
                </p:grpSpPr>
                <p:sp>
                  <p:nvSpPr>
                    <p:cNvPr id="793" name="Google Shape;793;p29"/>
                    <p:cNvSpPr/>
                    <p:nvPr/>
                  </p:nvSpPr>
                  <p:spPr>
                    <a:xfrm>
                      <a:off x="7898438" y="2421345"/>
                      <a:ext cx="132859" cy="36707"/>
                    </a:xfrm>
                    <a:custGeom>
                      <a:avLst/>
                      <a:gdLst/>
                      <a:ahLst/>
                      <a:cxnLst/>
                      <a:rect l="l" t="t" r="r" b="b"/>
                      <a:pathLst>
                        <a:path w="521017" h="143948" extrusionOk="0">
                          <a:moveTo>
                            <a:pt x="0" y="104775"/>
                          </a:moveTo>
                          <a:cubicBezTo>
                            <a:pt x="59055" y="122873"/>
                            <a:pt x="142875" y="141923"/>
                            <a:pt x="243840" y="143828"/>
                          </a:cubicBezTo>
                          <a:cubicBezTo>
                            <a:pt x="360997" y="145733"/>
                            <a:pt x="457200" y="124778"/>
                            <a:pt x="521017" y="104775"/>
                          </a:cubicBezTo>
                          <a:cubicBezTo>
                            <a:pt x="521017" y="69533"/>
                            <a:pt x="521017" y="35243"/>
                            <a:pt x="521017"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6" name="Google Shape;796;p29"/>
                  <p:cNvGrpSpPr/>
                  <p:nvPr/>
                </p:nvGrpSpPr>
                <p:grpSpPr>
                  <a:xfrm>
                    <a:off x="7918432" y="2126244"/>
                    <a:ext cx="93269" cy="302659"/>
                    <a:chOff x="7918432" y="1973844"/>
                    <a:chExt cx="93269" cy="302659"/>
                  </a:xfrm>
                </p:grpSpPr>
                <p:sp>
                  <p:nvSpPr>
                    <p:cNvPr id="797" name="Google Shape;797;p29"/>
                    <p:cNvSpPr/>
                    <p:nvPr/>
                  </p:nvSpPr>
                  <p:spPr>
                    <a:xfrm>
                      <a:off x="7918432" y="2262578"/>
                      <a:ext cx="93269" cy="13926"/>
                    </a:xfrm>
                    <a:custGeom>
                      <a:avLst/>
                      <a:gdLst/>
                      <a:ahLst/>
                      <a:cxnLst/>
                      <a:rect l="l" t="t" r="r" b="b"/>
                      <a:pathLst>
                        <a:path w="365760" h="54610" extrusionOk="0">
                          <a:moveTo>
                            <a:pt x="365760" y="25823"/>
                          </a:moveTo>
                          <a:cubicBezTo>
                            <a:pt x="365760" y="25823"/>
                            <a:pt x="147638" y="90594"/>
                            <a:pt x="0" y="25823"/>
                          </a:cubicBezTo>
                          <a:cubicBezTo>
                            <a:pt x="0" y="25823"/>
                            <a:pt x="164783"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9"/>
                    <p:cNvGrpSpPr/>
                    <p:nvPr/>
                  </p:nvGrpSpPr>
                  <p:grpSpPr>
                    <a:xfrm>
                      <a:off x="7919408" y="1973844"/>
                      <a:ext cx="92054" cy="294733"/>
                      <a:chOff x="7919408" y="1973844"/>
                      <a:chExt cx="92054" cy="294733"/>
                    </a:xfrm>
                  </p:grpSpPr>
                  <p:sp>
                    <p:nvSpPr>
                      <p:cNvPr id="799" name="Google Shape;799;p29"/>
                      <p:cNvSpPr/>
                      <p:nvPr/>
                    </p:nvSpPr>
                    <p:spPr>
                      <a:xfrm>
                        <a:off x="7919408" y="1988285"/>
                        <a:ext cx="92054" cy="280292"/>
                      </a:xfrm>
                      <a:custGeom>
                        <a:avLst/>
                        <a:gdLst/>
                        <a:ahLst/>
                        <a:cxnLst/>
                        <a:rect l="l" t="t" r="r" b="b"/>
                        <a:pathLst>
                          <a:path w="360997" h="1099185" extrusionOk="0">
                            <a:moveTo>
                              <a:pt x="0" y="1099185"/>
                            </a:moveTo>
                            <a:lnTo>
                              <a:pt x="360998" y="1099185"/>
                            </a:lnTo>
                            <a:lnTo>
                              <a:pt x="300038" y="0"/>
                            </a:lnTo>
                            <a:lnTo>
                              <a:pt x="6000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0" name="Google Shape;800;p29"/>
                      <p:cNvGrpSpPr/>
                      <p:nvPr/>
                    </p:nvGrpSpPr>
                    <p:grpSpPr>
                      <a:xfrm>
                        <a:off x="7926967" y="1973844"/>
                        <a:ext cx="77053" cy="26890"/>
                        <a:chOff x="12535852" y="2841095"/>
                        <a:chExt cx="300990" cy="105038"/>
                      </a:xfrm>
                    </p:grpSpPr>
                    <p:sp>
                      <p:nvSpPr>
                        <p:cNvPr id="801" name="Google Shape;801;p29"/>
                        <p:cNvSpPr/>
                        <p:nvPr/>
                      </p:nvSpPr>
                      <p:spPr>
                        <a:xfrm>
                          <a:off x="12535852"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9"/>
                        <p:cNvSpPr/>
                        <p:nvPr/>
                      </p:nvSpPr>
                      <p:spPr>
                        <a:xfrm>
                          <a:off x="12535852"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8"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9"/>
                        <p:cNvSpPr/>
                        <p:nvPr/>
                      </p:nvSpPr>
                      <p:spPr>
                        <a:xfrm>
                          <a:off x="12580619"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4" name="Google Shape;804;p29"/>
                      <p:cNvSpPr/>
                      <p:nvPr/>
                    </p:nvSpPr>
                    <p:spPr>
                      <a:xfrm>
                        <a:off x="7938427" y="1975579"/>
                        <a:ext cx="53921" cy="7880"/>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05" name="Google Shape;805;p29"/>
                <p:cNvGrpSpPr/>
                <p:nvPr/>
              </p:nvGrpSpPr>
              <p:grpSpPr>
                <a:xfrm>
                  <a:off x="8045961" y="3286002"/>
                  <a:ext cx="95942" cy="239385"/>
                  <a:chOff x="8045961" y="2219202"/>
                  <a:chExt cx="95942" cy="239385"/>
                </a:xfrm>
              </p:grpSpPr>
              <p:grpSp>
                <p:nvGrpSpPr>
                  <p:cNvPr id="806" name="Google Shape;806;p29"/>
                  <p:cNvGrpSpPr/>
                  <p:nvPr/>
                </p:nvGrpSpPr>
                <p:grpSpPr>
                  <a:xfrm>
                    <a:off x="8045961" y="2425355"/>
                    <a:ext cx="95942" cy="33232"/>
                    <a:chOff x="8045961" y="2425355"/>
                    <a:chExt cx="95942" cy="33232"/>
                  </a:xfrm>
                </p:grpSpPr>
                <p:sp>
                  <p:nvSpPr>
                    <p:cNvPr id="807" name="Google Shape;807;p29"/>
                    <p:cNvSpPr/>
                    <p:nvPr/>
                  </p:nvSpPr>
                  <p:spPr>
                    <a:xfrm>
                      <a:off x="8045961" y="2431830"/>
                      <a:ext cx="95697" cy="26757"/>
                    </a:xfrm>
                    <a:custGeom>
                      <a:avLst/>
                      <a:gdLst/>
                      <a:ahLst/>
                      <a:cxnLst/>
                      <a:rect l="l" t="t" r="r" b="b"/>
                      <a:pathLst>
                        <a:path w="375284" h="104928" extrusionOk="0">
                          <a:moveTo>
                            <a:pt x="0" y="76200"/>
                          </a:moveTo>
                          <a:cubicBezTo>
                            <a:pt x="42863" y="89535"/>
                            <a:pt x="102870" y="102870"/>
                            <a:pt x="175260" y="104775"/>
                          </a:cubicBezTo>
                          <a:cubicBezTo>
                            <a:pt x="260032"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0" name="Google Shape;810;p29"/>
                  <p:cNvGrpSpPr/>
                  <p:nvPr/>
                </p:nvGrpSpPr>
                <p:grpSpPr>
                  <a:xfrm>
                    <a:off x="8060347" y="2219202"/>
                    <a:ext cx="67283" cy="218144"/>
                    <a:chOff x="8060347" y="2066802"/>
                    <a:chExt cx="67283" cy="218144"/>
                  </a:xfrm>
                </p:grpSpPr>
                <p:sp>
                  <p:nvSpPr>
                    <p:cNvPr id="811" name="Google Shape;811;p29"/>
                    <p:cNvSpPr/>
                    <p:nvPr/>
                  </p:nvSpPr>
                  <p:spPr>
                    <a:xfrm>
                      <a:off x="8060347" y="2275014"/>
                      <a:ext cx="67280" cy="9931"/>
                    </a:xfrm>
                    <a:custGeom>
                      <a:avLst/>
                      <a:gdLst/>
                      <a:ahLst/>
                      <a:cxnLst/>
                      <a:rect l="l" t="t" r="r" b="b"/>
                      <a:pathLst>
                        <a:path w="263842" h="38946" extrusionOk="0">
                          <a:moveTo>
                            <a:pt x="263843" y="18203"/>
                          </a:moveTo>
                          <a:cubicBezTo>
                            <a:pt x="263843" y="18203"/>
                            <a:pt x="106680" y="64876"/>
                            <a:pt x="0" y="18203"/>
                          </a:cubicBezTo>
                          <a:cubicBezTo>
                            <a:pt x="0" y="18203"/>
                            <a:pt x="120015"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2" name="Google Shape;812;p29"/>
                    <p:cNvGrpSpPr/>
                    <p:nvPr/>
                  </p:nvGrpSpPr>
                  <p:grpSpPr>
                    <a:xfrm>
                      <a:off x="8061079" y="2066802"/>
                      <a:ext cx="66551" cy="212567"/>
                      <a:chOff x="8061079" y="2066802"/>
                      <a:chExt cx="66551" cy="212567"/>
                    </a:xfrm>
                  </p:grpSpPr>
                  <p:sp>
                    <p:nvSpPr>
                      <p:cNvPr id="813" name="Google Shape;813;p29"/>
                      <p:cNvSpPr/>
                      <p:nvPr/>
                    </p:nvSpPr>
                    <p:spPr>
                      <a:xfrm>
                        <a:off x="8061079" y="2077287"/>
                        <a:ext cx="66551" cy="202082"/>
                      </a:xfrm>
                      <a:custGeom>
                        <a:avLst/>
                        <a:gdLst/>
                        <a:ahLst/>
                        <a:cxnLst/>
                        <a:rect l="l" t="t" r="r" b="b"/>
                        <a:pathLst>
                          <a:path w="260985" h="792479" extrusionOk="0">
                            <a:moveTo>
                              <a:pt x="0" y="792480"/>
                            </a:moveTo>
                            <a:lnTo>
                              <a:pt x="260985" y="792480"/>
                            </a:lnTo>
                            <a:lnTo>
                              <a:pt x="217170" y="0"/>
                            </a:lnTo>
                            <a:lnTo>
                              <a:pt x="43815"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4" name="Google Shape;814;p29"/>
                      <p:cNvGrpSpPr/>
                      <p:nvPr/>
                    </p:nvGrpSpPr>
                    <p:grpSpPr>
                      <a:xfrm>
                        <a:off x="8066443" y="2066802"/>
                        <a:ext cx="55839" cy="19280"/>
                        <a:chOff x="13080682" y="3204209"/>
                        <a:chExt cx="218122" cy="75314"/>
                      </a:xfrm>
                    </p:grpSpPr>
                    <p:sp>
                      <p:nvSpPr>
                        <p:cNvPr id="815" name="Google Shape;815;p29"/>
                        <p:cNvSpPr/>
                        <p:nvPr/>
                      </p:nvSpPr>
                      <p:spPr>
                        <a:xfrm>
                          <a:off x="13080682" y="3219450"/>
                          <a:ext cx="217169" cy="60073"/>
                        </a:xfrm>
                        <a:custGeom>
                          <a:avLst/>
                          <a:gdLst/>
                          <a:ahLst/>
                          <a:cxnLst/>
                          <a:rect l="l" t="t" r="r" b="b"/>
                          <a:pathLst>
                            <a:path w="217169" h="60073" extrusionOk="0">
                              <a:moveTo>
                                <a:pt x="953"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9"/>
                        <p:cNvSpPr/>
                        <p:nvPr/>
                      </p:nvSpPr>
                      <p:spPr>
                        <a:xfrm>
                          <a:off x="13081635" y="3204209"/>
                          <a:ext cx="217169" cy="32173"/>
                        </a:xfrm>
                        <a:custGeom>
                          <a:avLst/>
                          <a:gdLst/>
                          <a:ahLst/>
                          <a:cxnLst/>
                          <a:rect l="l" t="t" r="r" b="b"/>
                          <a:pathLst>
                            <a:path w="217169" h="32173" extrusionOk="0">
                              <a:moveTo>
                                <a:pt x="217170" y="15240"/>
                              </a:moveTo>
                              <a:cubicBezTo>
                                <a:pt x="217170" y="15240"/>
                                <a:pt x="87630" y="53340"/>
                                <a:pt x="0" y="15240"/>
                              </a:cubicBezTo>
                              <a:cubicBezTo>
                                <a:pt x="0" y="15240"/>
                                <a:pt x="98107"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9"/>
                        <p:cNvSpPr/>
                        <p:nvPr/>
                      </p:nvSpPr>
                      <p:spPr>
                        <a:xfrm>
                          <a:off x="13114019"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8" name="Google Shape;818;p29"/>
                      <p:cNvSpPr/>
                      <p:nvPr/>
                    </p:nvSpPr>
                    <p:spPr>
                      <a:xfrm>
                        <a:off x="8074978" y="2067994"/>
                        <a:ext cx="38862" cy="5721"/>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19" name="Google Shape;819;p29"/>
                <p:cNvGrpSpPr/>
                <p:nvPr/>
              </p:nvGrpSpPr>
              <p:grpSpPr>
                <a:xfrm>
                  <a:off x="7438799" y="2949367"/>
                  <a:ext cx="517326" cy="722054"/>
                  <a:chOff x="7438799" y="2949367"/>
                  <a:chExt cx="517326" cy="722054"/>
                </a:xfrm>
              </p:grpSpPr>
              <p:grpSp>
                <p:nvGrpSpPr>
                  <p:cNvPr id="820" name="Google Shape;820;p29"/>
                  <p:cNvGrpSpPr/>
                  <p:nvPr/>
                </p:nvGrpSpPr>
                <p:grpSpPr>
                  <a:xfrm>
                    <a:off x="7438799" y="3445717"/>
                    <a:ext cx="517326" cy="225704"/>
                    <a:chOff x="7438799" y="3445717"/>
                    <a:chExt cx="517326" cy="225704"/>
                  </a:xfrm>
                </p:grpSpPr>
                <p:sp>
                  <p:nvSpPr>
                    <p:cNvPr id="821" name="Google Shape;821;p29"/>
                    <p:cNvSpPr/>
                    <p:nvPr/>
                  </p:nvSpPr>
                  <p:spPr>
                    <a:xfrm>
                      <a:off x="7438799"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9"/>
                    <p:cNvSpPr/>
                    <p:nvPr/>
                  </p:nvSpPr>
                  <p:spPr>
                    <a:xfrm>
                      <a:off x="7439990"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9"/>
                    <p:cNvSpPr/>
                    <p:nvPr/>
                  </p:nvSpPr>
                  <p:spPr>
                    <a:xfrm>
                      <a:off x="7438799" y="3500093"/>
                      <a:ext cx="516136" cy="170993"/>
                    </a:xfrm>
                    <a:custGeom>
                      <a:avLst/>
                      <a:gdLst/>
                      <a:ahLst/>
                      <a:cxnLst/>
                      <a:rect l="l" t="t" r="r" b="b"/>
                      <a:pathLst>
                        <a:path w="2024062" h="670559" extrusionOk="0">
                          <a:moveTo>
                            <a:pt x="2024063" y="670560"/>
                          </a:moveTo>
                          <a:lnTo>
                            <a:pt x="23813" y="670560"/>
                          </a:lnTo>
                          <a:lnTo>
                            <a:pt x="0" y="0"/>
                          </a:lnTo>
                          <a:lnTo>
                            <a:pt x="202406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9"/>
                    <p:cNvSpPr/>
                    <p:nvPr/>
                  </p:nvSpPr>
                  <p:spPr>
                    <a:xfrm>
                      <a:off x="7483910"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9"/>
                    <p:cNvSpPr/>
                    <p:nvPr/>
                  </p:nvSpPr>
                  <p:spPr>
                    <a:xfrm>
                      <a:off x="7797976"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9"/>
                    <p:cNvSpPr/>
                    <p:nvPr/>
                  </p:nvSpPr>
                  <p:spPr>
                    <a:xfrm>
                      <a:off x="7606073" y="3585925"/>
                      <a:ext cx="167349" cy="85496"/>
                    </a:xfrm>
                    <a:custGeom>
                      <a:avLst/>
                      <a:gdLst/>
                      <a:ahLst/>
                      <a:cxnLst/>
                      <a:rect l="l" t="t" r="r" b="b"/>
                      <a:pathLst>
                        <a:path w="656272" h="335279" extrusionOk="0">
                          <a:moveTo>
                            <a:pt x="0" y="0"/>
                          </a:moveTo>
                          <a:lnTo>
                            <a:pt x="656273" y="0"/>
                          </a:lnTo>
                          <a:lnTo>
                            <a:pt x="656273" y="335280"/>
                          </a:lnTo>
                          <a:lnTo>
                            <a:pt x="0" y="3352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9"/>
                    <p:cNvSpPr/>
                    <p:nvPr/>
                  </p:nvSpPr>
                  <p:spPr>
                    <a:xfrm>
                      <a:off x="7629970" y="3595922"/>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9"/>
                    <p:cNvSpPr/>
                    <p:nvPr/>
                  </p:nvSpPr>
                  <p:spPr>
                    <a:xfrm>
                      <a:off x="7629970" y="3622989"/>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9"/>
                    <p:cNvSpPr/>
                    <p:nvPr/>
                  </p:nvSpPr>
                  <p:spPr>
                    <a:xfrm>
                      <a:off x="7629970" y="3649811"/>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0" name="Google Shape;830;p29"/>
                  <p:cNvGrpSpPr/>
                  <p:nvPr/>
                </p:nvGrpSpPr>
                <p:grpSpPr>
                  <a:xfrm>
                    <a:off x="7662644" y="2949367"/>
                    <a:ext cx="214955" cy="536910"/>
                    <a:chOff x="7662644" y="2034967"/>
                    <a:chExt cx="214955" cy="536910"/>
                  </a:xfrm>
                </p:grpSpPr>
                <p:grpSp>
                  <p:nvGrpSpPr>
                    <p:cNvPr id="831" name="Google Shape;831;p29"/>
                    <p:cNvGrpSpPr/>
                    <p:nvPr/>
                  </p:nvGrpSpPr>
                  <p:grpSpPr>
                    <a:xfrm>
                      <a:off x="7662644" y="2497125"/>
                      <a:ext cx="214955" cy="74752"/>
                      <a:chOff x="7662644" y="2497125"/>
                      <a:chExt cx="214955" cy="74752"/>
                    </a:xfrm>
                  </p:grpSpPr>
                  <p:sp>
                    <p:nvSpPr>
                      <p:cNvPr id="832" name="Google Shape;832;p29"/>
                      <p:cNvSpPr/>
                      <p:nvPr/>
                    </p:nvSpPr>
                    <p:spPr>
                      <a:xfrm>
                        <a:off x="7662644" y="2512297"/>
                        <a:ext cx="214955" cy="59580"/>
                      </a:xfrm>
                      <a:custGeom>
                        <a:avLst/>
                        <a:gdLst/>
                        <a:ahLst/>
                        <a:cxnLst/>
                        <a:rect l="l" t="t" r="r" b="b"/>
                        <a:pathLst>
                          <a:path w="842962" h="233646" extrusionOk="0">
                            <a:moveTo>
                              <a:pt x="842963" y="169545"/>
                            </a:moveTo>
                            <a:cubicBezTo>
                              <a:pt x="746760" y="199072"/>
                              <a:pt x="612457" y="230505"/>
                              <a:pt x="448627" y="233363"/>
                            </a:cubicBezTo>
                            <a:cubicBezTo>
                              <a:pt x="259080" y="237172"/>
                              <a:pt x="103822" y="201930"/>
                              <a:pt x="0" y="169545"/>
                            </a:cubicBezTo>
                            <a:cubicBezTo>
                              <a:pt x="0" y="113347"/>
                              <a:pt x="0" y="56197"/>
                              <a:pt x="0" y="0"/>
                            </a:cubicBezTo>
                            <a:lnTo>
                              <a:pt x="842963" y="0"/>
                            </a:lnTo>
                            <a:lnTo>
                              <a:pt x="842963" y="1695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29"/>
                    <p:cNvGrpSpPr/>
                    <p:nvPr/>
                  </p:nvGrpSpPr>
                  <p:grpSpPr>
                    <a:xfrm>
                      <a:off x="7694587" y="2034967"/>
                      <a:ext cx="150834" cy="489407"/>
                      <a:chOff x="7694587" y="1882567"/>
                      <a:chExt cx="150834" cy="489407"/>
                    </a:xfrm>
                  </p:grpSpPr>
                  <p:sp>
                    <p:nvSpPr>
                      <p:cNvPr id="836" name="Google Shape;836;p29"/>
                      <p:cNvSpPr/>
                      <p:nvPr/>
                    </p:nvSpPr>
                    <p:spPr>
                      <a:xfrm>
                        <a:off x="7694587" y="2349521"/>
                        <a:ext cx="150834" cy="22454"/>
                      </a:xfrm>
                      <a:custGeom>
                        <a:avLst/>
                        <a:gdLst/>
                        <a:ahLst/>
                        <a:cxnLst/>
                        <a:rect l="l" t="t" r="r" b="b"/>
                        <a:pathLst>
                          <a:path w="591505" h="88053" extrusionOk="0">
                            <a:moveTo>
                              <a:pt x="0" y="41487"/>
                            </a:moveTo>
                            <a:cubicBezTo>
                              <a:pt x="0" y="41487"/>
                              <a:pt x="352425" y="146262"/>
                              <a:pt x="591503" y="41487"/>
                            </a:cubicBezTo>
                            <a:cubicBezTo>
                              <a:pt x="592455" y="41487"/>
                              <a:pt x="324803" y="-51858"/>
                              <a:pt x="0" y="4148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7" name="Google Shape;837;p29"/>
                      <p:cNvGrpSpPr/>
                      <p:nvPr/>
                    </p:nvGrpSpPr>
                    <p:grpSpPr>
                      <a:xfrm>
                        <a:off x="7694831" y="1882567"/>
                        <a:ext cx="149133" cy="476528"/>
                        <a:chOff x="7694831" y="1882567"/>
                        <a:chExt cx="149133" cy="476528"/>
                      </a:xfrm>
                    </p:grpSpPr>
                    <p:sp>
                      <p:nvSpPr>
                        <p:cNvPr id="838" name="Google Shape;838;p29"/>
                        <p:cNvSpPr/>
                        <p:nvPr/>
                      </p:nvSpPr>
                      <p:spPr>
                        <a:xfrm>
                          <a:off x="7694831" y="1905867"/>
                          <a:ext cx="149133" cy="453228"/>
                        </a:xfrm>
                        <a:custGeom>
                          <a:avLst/>
                          <a:gdLst/>
                          <a:ahLst/>
                          <a:cxnLst/>
                          <a:rect l="l" t="t" r="r" b="b"/>
                          <a:pathLst>
                            <a:path w="584834" h="1777364" extrusionOk="0">
                              <a:moveTo>
                                <a:pt x="584835" y="1777365"/>
                              </a:moveTo>
                              <a:lnTo>
                                <a:pt x="0" y="1777365"/>
                              </a:lnTo>
                              <a:lnTo>
                                <a:pt x="98107" y="0"/>
                              </a:lnTo>
                              <a:lnTo>
                                <a:pt x="48672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9" name="Google Shape;839;p29"/>
                        <p:cNvGrpSpPr/>
                        <p:nvPr/>
                      </p:nvGrpSpPr>
                      <p:grpSpPr>
                        <a:xfrm>
                          <a:off x="7707511" y="1882567"/>
                          <a:ext cx="124602" cy="43327"/>
                          <a:chOff x="11678602" y="1889230"/>
                          <a:chExt cx="486727" cy="169248"/>
                        </a:xfrm>
                      </p:grpSpPr>
                      <p:sp>
                        <p:nvSpPr>
                          <p:cNvPr id="840" name="Google Shape;840;p29"/>
                          <p:cNvSpPr/>
                          <p:nvPr/>
                        </p:nvSpPr>
                        <p:spPr>
                          <a:xfrm>
                            <a:off x="11678602" y="1923097"/>
                            <a:ext cx="486727" cy="135381"/>
                          </a:xfrm>
                          <a:custGeom>
                            <a:avLst/>
                            <a:gdLst/>
                            <a:ahLst/>
                            <a:cxnLst/>
                            <a:rect l="l" t="t" r="r" b="b"/>
                            <a:pathLst>
                              <a:path w="486727" h="135381" extrusionOk="0">
                                <a:moveTo>
                                  <a:pt x="486728" y="98107"/>
                                </a:moveTo>
                                <a:cubicBezTo>
                                  <a:pt x="431483" y="115252"/>
                                  <a:pt x="353378" y="133350"/>
                                  <a:pt x="259080" y="135255"/>
                                </a:cubicBezTo>
                                <a:cubicBezTo>
                                  <a:pt x="149543" y="137160"/>
                                  <a:pt x="60008" y="117157"/>
                                  <a:pt x="0" y="98107"/>
                                </a:cubicBezTo>
                                <a:cubicBezTo>
                                  <a:pt x="0" y="65723"/>
                                  <a:pt x="0" y="32385"/>
                                  <a:pt x="0" y="0"/>
                                </a:cubicBezTo>
                                <a:lnTo>
                                  <a:pt x="486728" y="0"/>
                                </a:lnTo>
                                <a:lnTo>
                                  <a:pt x="486728" y="9810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9"/>
                          <p:cNvSpPr/>
                          <p:nvPr/>
                        </p:nvSpPr>
                        <p:spPr>
                          <a:xfrm>
                            <a:off x="11678602" y="1889230"/>
                            <a:ext cx="486727" cy="72389"/>
                          </a:xfrm>
                          <a:custGeom>
                            <a:avLst/>
                            <a:gdLst/>
                            <a:ahLst/>
                            <a:cxnLst/>
                            <a:rect l="l" t="t" r="r" b="b"/>
                            <a:pathLst>
                              <a:path w="486727" h="72389" extrusionOk="0">
                                <a:moveTo>
                                  <a:pt x="0" y="33867"/>
                                </a:moveTo>
                                <a:cubicBezTo>
                                  <a:pt x="0" y="33867"/>
                                  <a:pt x="290513" y="120544"/>
                                  <a:pt x="486728" y="33867"/>
                                </a:cubicBezTo>
                                <a:cubicBezTo>
                                  <a:pt x="486728" y="33867"/>
                                  <a:pt x="265748" y="-42333"/>
                                  <a:pt x="0" y="338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9"/>
                          <p:cNvSpPr/>
                          <p:nvPr/>
                        </p:nvSpPr>
                        <p:spPr>
                          <a:xfrm>
                            <a:off x="11750992" y="1899920"/>
                            <a:ext cx="341947" cy="51223"/>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3" name="Google Shape;843;p29"/>
                        <p:cNvSpPr/>
                        <p:nvPr/>
                      </p:nvSpPr>
                      <p:spPr>
                        <a:xfrm>
                          <a:off x="7726043" y="1885304"/>
                          <a:ext cx="87196" cy="13062"/>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44" name="Google Shape;844;p29"/>
                  <p:cNvGrpSpPr/>
                  <p:nvPr/>
                </p:nvGrpSpPr>
                <p:grpSpPr>
                  <a:xfrm>
                    <a:off x="7483910" y="3099762"/>
                    <a:ext cx="154962" cy="387295"/>
                    <a:chOff x="7483910" y="2185362"/>
                    <a:chExt cx="154962" cy="387295"/>
                  </a:xfrm>
                </p:grpSpPr>
                <p:grpSp>
                  <p:nvGrpSpPr>
                    <p:cNvPr id="845" name="Google Shape;845;p29"/>
                    <p:cNvGrpSpPr/>
                    <p:nvPr/>
                  </p:nvGrpSpPr>
                  <p:grpSpPr>
                    <a:xfrm>
                      <a:off x="7483910" y="2518773"/>
                      <a:ext cx="154962" cy="53884"/>
                      <a:chOff x="7483910" y="2518773"/>
                      <a:chExt cx="154962" cy="53884"/>
                    </a:xfrm>
                  </p:grpSpPr>
                  <p:sp>
                    <p:nvSpPr>
                      <p:cNvPr id="846" name="Google Shape;846;p29"/>
                      <p:cNvSpPr/>
                      <p:nvPr/>
                    </p:nvSpPr>
                    <p:spPr>
                      <a:xfrm>
                        <a:off x="7483910" y="2529610"/>
                        <a:ext cx="154962" cy="43047"/>
                      </a:xfrm>
                      <a:custGeom>
                        <a:avLst/>
                        <a:gdLst/>
                        <a:ahLst/>
                        <a:cxnLst/>
                        <a:rect l="l" t="t" r="r" b="b"/>
                        <a:pathLst>
                          <a:path w="607694" h="168810" extrusionOk="0">
                            <a:moveTo>
                              <a:pt x="607695" y="122872"/>
                            </a:moveTo>
                            <a:cubicBezTo>
                              <a:pt x="538163" y="144780"/>
                              <a:pt x="441007" y="166688"/>
                              <a:pt x="323850" y="168592"/>
                            </a:cubicBezTo>
                            <a:cubicBezTo>
                              <a:pt x="186690" y="171450"/>
                              <a:pt x="75247" y="145732"/>
                              <a:pt x="0" y="122872"/>
                            </a:cubicBezTo>
                            <a:cubicBezTo>
                              <a:pt x="0" y="81915"/>
                              <a:pt x="0" y="40957"/>
                              <a:pt x="0" y="0"/>
                            </a:cubicBezTo>
                            <a:lnTo>
                              <a:pt x="607695" y="0"/>
                            </a:lnTo>
                            <a:lnTo>
                              <a:pt x="607695" y="12287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29"/>
                    <p:cNvGrpSpPr/>
                    <p:nvPr/>
                  </p:nvGrpSpPr>
                  <p:grpSpPr>
                    <a:xfrm>
                      <a:off x="7507074" y="2185362"/>
                      <a:ext cx="108813" cy="352990"/>
                      <a:chOff x="7507074" y="2032962"/>
                      <a:chExt cx="108813" cy="352990"/>
                    </a:xfrm>
                  </p:grpSpPr>
                  <p:sp>
                    <p:nvSpPr>
                      <p:cNvPr id="850" name="Google Shape;850;p29"/>
                      <p:cNvSpPr/>
                      <p:nvPr/>
                    </p:nvSpPr>
                    <p:spPr>
                      <a:xfrm>
                        <a:off x="7507074" y="2369759"/>
                        <a:ext cx="108813" cy="16192"/>
                      </a:xfrm>
                      <a:custGeom>
                        <a:avLst/>
                        <a:gdLst/>
                        <a:ahLst/>
                        <a:cxnLst/>
                        <a:rect l="l" t="t" r="r" b="b"/>
                        <a:pathLst>
                          <a:path w="426719" h="63500" extrusionOk="0">
                            <a:moveTo>
                              <a:pt x="0" y="30057"/>
                            </a:moveTo>
                            <a:cubicBezTo>
                              <a:pt x="0" y="30057"/>
                              <a:pt x="254317" y="105304"/>
                              <a:pt x="426720" y="30057"/>
                            </a:cubicBezTo>
                            <a:cubicBezTo>
                              <a:pt x="426720" y="30057"/>
                              <a:pt x="233363" y="-37571"/>
                              <a:pt x="0" y="3005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29"/>
                      <p:cNvGrpSpPr/>
                      <p:nvPr/>
                    </p:nvGrpSpPr>
                    <p:grpSpPr>
                      <a:xfrm>
                        <a:off x="7507074" y="2032962"/>
                        <a:ext cx="107599" cy="343697"/>
                        <a:chOff x="7507074" y="2032962"/>
                        <a:chExt cx="107599" cy="343697"/>
                      </a:xfrm>
                    </p:grpSpPr>
                    <p:sp>
                      <p:nvSpPr>
                        <p:cNvPr id="852" name="Google Shape;852;p29"/>
                        <p:cNvSpPr/>
                        <p:nvPr/>
                      </p:nvSpPr>
                      <p:spPr>
                        <a:xfrm>
                          <a:off x="7507074" y="2049733"/>
                          <a:ext cx="107599" cy="326927"/>
                        </a:xfrm>
                        <a:custGeom>
                          <a:avLst/>
                          <a:gdLst/>
                          <a:ahLst/>
                          <a:cxnLst/>
                          <a:rect l="l" t="t" r="r" b="b"/>
                          <a:pathLst>
                            <a:path w="421957" h="1282065" extrusionOk="0">
                              <a:moveTo>
                                <a:pt x="421957" y="1282065"/>
                              </a:moveTo>
                              <a:lnTo>
                                <a:pt x="0" y="1282065"/>
                              </a:lnTo>
                              <a:lnTo>
                                <a:pt x="71438" y="0"/>
                              </a:lnTo>
                              <a:lnTo>
                                <a:pt x="351472"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3" name="Google Shape;853;p29"/>
                        <p:cNvGrpSpPr/>
                        <p:nvPr/>
                      </p:nvGrpSpPr>
                      <p:grpSpPr>
                        <a:xfrm>
                          <a:off x="7516096" y="2032962"/>
                          <a:ext cx="90221" cy="31199"/>
                          <a:chOff x="10930889" y="2476711"/>
                          <a:chExt cx="352425" cy="121871"/>
                        </a:xfrm>
                      </p:grpSpPr>
                      <p:sp>
                        <p:nvSpPr>
                          <p:cNvPr id="854" name="Google Shape;854;p29"/>
                          <p:cNvSpPr/>
                          <p:nvPr/>
                        </p:nvSpPr>
                        <p:spPr>
                          <a:xfrm>
                            <a:off x="10931842" y="2501265"/>
                            <a:ext cx="351472" cy="97317"/>
                          </a:xfrm>
                          <a:custGeom>
                            <a:avLst/>
                            <a:gdLst/>
                            <a:ahLst/>
                            <a:cxnLst/>
                            <a:rect l="l" t="t" r="r" b="b"/>
                            <a:pathLst>
                              <a:path w="351472" h="97317" extrusionOk="0">
                                <a:moveTo>
                                  <a:pt x="350520" y="70485"/>
                                </a:moveTo>
                                <a:cubicBezTo>
                                  <a:pt x="310515" y="82867"/>
                                  <a:pt x="254318" y="96202"/>
                                  <a:pt x="186690" y="97155"/>
                                </a:cubicBezTo>
                                <a:cubicBezTo>
                                  <a:pt x="107632" y="99060"/>
                                  <a:pt x="42863" y="83820"/>
                                  <a:pt x="0" y="70485"/>
                                </a:cubicBezTo>
                                <a:cubicBezTo>
                                  <a:pt x="0" y="46672"/>
                                  <a:pt x="0" y="22860"/>
                                  <a:pt x="0" y="0"/>
                                </a:cubicBezTo>
                                <a:lnTo>
                                  <a:pt x="351472" y="0"/>
                                </a:lnTo>
                                <a:lnTo>
                                  <a:pt x="351472" y="704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9"/>
                          <p:cNvSpPr/>
                          <p:nvPr/>
                        </p:nvSpPr>
                        <p:spPr>
                          <a:xfrm>
                            <a:off x="10930889" y="2476711"/>
                            <a:ext cx="351472" cy="52070"/>
                          </a:xfrm>
                          <a:custGeom>
                            <a:avLst/>
                            <a:gdLst/>
                            <a:ahLst/>
                            <a:cxnLst/>
                            <a:rect l="l" t="t" r="r" b="b"/>
                            <a:pathLst>
                              <a:path w="351472" h="52070" extrusionOk="0">
                                <a:moveTo>
                                  <a:pt x="0" y="24553"/>
                                </a:moveTo>
                                <a:cubicBezTo>
                                  <a:pt x="0" y="24553"/>
                                  <a:pt x="209550" y="86466"/>
                                  <a:pt x="351473" y="24553"/>
                                </a:cubicBezTo>
                                <a:cubicBezTo>
                                  <a:pt x="351473" y="24553"/>
                                  <a:pt x="192405" y="-30692"/>
                                  <a:pt x="0" y="245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9"/>
                          <p:cNvSpPr/>
                          <p:nvPr/>
                        </p:nvSpPr>
                        <p:spPr>
                          <a:xfrm>
                            <a:off x="10983277" y="2484331"/>
                            <a:ext cx="246697" cy="36406"/>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7" name="Google Shape;857;p29"/>
                        <p:cNvSpPr/>
                        <p:nvPr/>
                      </p:nvSpPr>
                      <p:spPr>
                        <a:xfrm>
                          <a:off x="7529508" y="2034913"/>
                          <a:ext cx="62908" cy="9284"/>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grpSp>
          <p:nvGrpSpPr>
            <p:cNvPr id="858" name="Google Shape;858;p29"/>
            <p:cNvGrpSpPr/>
            <p:nvPr/>
          </p:nvGrpSpPr>
          <p:grpSpPr>
            <a:xfrm>
              <a:off x="2506752" y="1087140"/>
              <a:ext cx="1691329" cy="859002"/>
              <a:chOff x="2363877" y="831015"/>
              <a:chExt cx="1691329" cy="859002"/>
            </a:xfrm>
          </p:grpSpPr>
          <p:grpSp>
            <p:nvGrpSpPr>
              <p:cNvPr id="859" name="Google Shape;859;p29"/>
              <p:cNvGrpSpPr/>
              <p:nvPr/>
            </p:nvGrpSpPr>
            <p:grpSpPr>
              <a:xfrm>
                <a:off x="2363877" y="831015"/>
                <a:ext cx="1691329" cy="859002"/>
                <a:chOff x="7999025" y="7728079"/>
                <a:chExt cx="6983190" cy="3546662"/>
              </a:xfrm>
            </p:grpSpPr>
            <p:sp>
              <p:nvSpPr>
                <p:cNvPr id="860" name="Google Shape;860;p29"/>
                <p:cNvSpPr/>
                <p:nvPr/>
              </p:nvSpPr>
              <p:spPr>
                <a:xfrm>
                  <a:off x="7999025" y="7728079"/>
                  <a:ext cx="6983190" cy="2593209"/>
                </a:xfrm>
                <a:custGeom>
                  <a:avLst/>
                  <a:gdLst/>
                  <a:ahLst/>
                  <a:cxnLst/>
                  <a:rect l="l" t="t" r="r" b="b"/>
                  <a:pathLst>
                    <a:path w="6983190" h="2593209" extrusionOk="0">
                      <a:moveTo>
                        <a:pt x="1336427" y="2452240"/>
                      </a:moveTo>
                      <a:cubicBezTo>
                        <a:pt x="1081157" y="2445573"/>
                        <a:pt x="785882" y="2396995"/>
                        <a:pt x="660152" y="2175063"/>
                      </a:cubicBezTo>
                      <a:cubicBezTo>
                        <a:pt x="527755" y="1941700"/>
                        <a:pt x="714444" y="1597848"/>
                        <a:pt x="982097" y="1582608"/>
                      </a:cubicBezTo>
                      <a:cubicBezTo>
                        <a:pt x="740162" y="1529268"/>
                        <a:pt x="491559" y="1472118"/>
                        <a:pt x="290582" y="1326385"/>
                      </a:cubicBezTo>
                      <a:cubicBezTo>
                        <a:pt x="89605" y="1181606"/>
                        <a:pt x="-50413" y="923478"/>
                        <a:pt x="17214" y="685353"/>
                      </a:cubicBezTo>
                      <a:cubicBezTo>
                        <a:pt x="180092" y="116710"/>
                        <a:pt x="1001147" y="207198"/>
                        <a:pt x="1449774" y="183385"/>
                      </a:cubicBezTo>
                      <a:cubicBezTo>
                        <a:pt x="1899355" y="159573"/>
                        <a:pt x="2346077" y="113853"/>
                        <a:pt x="2794705" y="77658"/>
                      </a:cubicBezTo>
                      <a:cubicBezTo>
                        <a:pt x="3100457" y="52893"/>
                        <a:pt x="3420497" y="-28070"/>
                        <a:pt x="3731964" y="10030"/>
                      </a:cubicBezTo>
                      <a:cubicBezTo>
                        <a:pt x="3873887" y="27175"/>
                        <a:pt x="4056767" y="45272"/>
                        <a:pt x="4132014" y="187195"/>
                      </a:cubicBezTo>
                      <a:cubicBezTo>
                        <a:pt x="4229170" y="371028"/>
                        <a:pt x="4012000" y="613915"/>
                        <a:pt x="4275842" y="730120"/>
                      </a:cubicBezTo>
                      <a:cubicBezTo>
                        <a:pt x="4745425" y="936813"/>
                        <a:pt x="5502662" y="559623"/>
                        <a:pt x="6029395" y="653920"/>
                      </a:cubicBezTo>
                      <a:cubicBezTo>
                        <a:pt x="6488500" y="735835"/>
                        <a:pt x="6944747" y="1073020"/>
                        <a:pt x="6980942" y="1537840"/>
                      </a:cubicBezTo>
                      <a:cubicBezTo>
                        <a:pt x="7004754" y="1843593"/>
                        <a:pt x="6837114" y="2145535"/>
                        <a:pt x="6591370" y="2329368"/>
                      </a:cubicBezTo>
                      <a:cubicBezTo>
                        <a:pt x="6345625" y="2513200"/>
                        <a:pt x="6032252" y="2589400"/>
                        <a:pt x="5724595" y="259321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1" name="Google Shape;861;p29"/>
                <p:cNvGrpSpPr/>
                <p:nvPr/>
              </p:nvGrpSpPr>
              <p:grpSpPr>
                <a:xfrm>
                  <a:off x="8572500" y="7736205"/>
                  <a:ext cx="5863589" cy="3538536"/>
                  <a:chOff x="8572500" y="7736205"/>
                  <a:chExt cx="5863589" cy="3538536"/>
                </a:xfrm>
              </p:grpSpPr>
              <p:sp>
                <p:nvSpPr>
                  <p:cNvPr id="862" name="Google Shape;862;p29"/>
                  <p:cNvSpPr/>
                  <p:nvPr/>
                </p:nvSpPr>
                <p:spPr>
                  <a:xfrm>
                    <a:off x="8572500" y="9974580"/>
                    <a:ext cx="5863589" cy="1300161"/>
                  </a:xfrm>
                  <a:custGeom>
                    <a:avLst/>
                    <a:gdLst/>
                    <a:ahLst/>
                    <a:cxnLst/>
                    <a:rect l="l" t="t" r="r" b="b"/>
                    <a:pathLst>
                      <a:path w="5863589" h="1300161" extrusionOk="0">
                        <a:moveTo>
                          <a:pt x="5863590" y="511493"/>
                        </a:moveTo>
                        <a:cubicBezTo>
                          <a:pt x="5863590" y="870585"/>
                          <a:pt x="4476750" y="1300162"/>
                          <a:pt x="2955608" y="1300162"/>
                        </a:cubicBezTo>
                        <a:cubicBezTo>
                          <a:pt x="1434465" y="1300162"/>
                          <a:pt x="0" y="938212"/>
                          <a:pt x="0" y="579120"/>
                        </a:cubicBezTo>
                        <a:cubicBezTo>
                          <a:pt x="0" y="220027"/>
                          <a:pt x="1434465" y="0"/>
                          <a:pt x="2955608" y="0"/>
                        </a:cubicBezTo>
                        <a:cubicBezTo>
                          <a:pt x="4476750" y="0"/>
                          <a:pt x="5863590" y="152400"/>
                          <a:pt x="5863590" y="51149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3" name="Google Shape;863;p29"/>
                  <p:cNvGrpSpPr/>
                  <p:nvPr/>
                </p:nvGrpSpPr>
                <p:grpSpPr>
                  <a:xfrm>
                    <a:off x="10636567" y="8552497"/>
                    <a:ext cx="1019175" cy="1404937"/>
                    <a:chOff x="10636567" y="8552497"/>
                    <a:chExt cx="1019175" cy="1404937"/>
                  </a:xfrm>
                </p:grpSpPr>
                <p:sp>
                  <p:nvSpPr>
                    <p:cNvPr id="864" name="Google Shape;864;p29"/>
                    <p:cNvSpPr/>
                    <p:nvPr/>
                  </p:nvSpPr>
                  <p:spPr>
                    <a:xfrm>
                      <a:off x="10856594" y="8663939"/>
                      <a:ext cx="799147" cy="1293495"/>
                    </a:xfrm>
                    <a:custGeom>
                      <a:avLst/>
                      <a:gdLst/>
                      <a:ahLst/>
                      <a:cxnLst/>
                      <a:rect l="l" t="t" r="r" b="b"/>
                      <a:pathLst>
                        <a:path w="799147" h="1293495" extrusionOk="0">
                          <a:moveTo>
                            <a:pt x="0" y="1249680"/>
                          </a:moveTo>
                          <a:lnTo>
                            <a:pt x="29528" y="0"/>
                          </a:lnTo>
                          <a:lnTo>
                            <a:pt x="799148" y="24765"/>
                          </a:lnTo>
                          <a:lnTo>
                            <a:pt x="615315" y="12934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9"/>
                    <p:cNvSpPr/>
                    <p:nvPr/>
                  </p:nvSpPr>
                  <p:spPr>
                    <a:xfrm>
                      <a:off x="10636567" y="8552497"/>
                      <a:ext cx="1019175" cy="136207"/>
                    </a:xfrm>
                    <a:custGeom>
                      <a:avLst/>
                      <a:gdLst/>
                      <a:ahLst/>
                      <a:cxnLst/>
                      <a:rect l="l" t="t" r="r" b="b"/>
                      <a:pathLst>
                        <a:path w="1019175" h="136207" extrusionOk="0">
                          <a:moveTo>
                            <a:pt x="1019175" y="136207"/>
                          </a:moveTo>
                          <a:lnTo>
                            <a:pt x="684847" y="0"/>
                          </a:lnTo>
                          <a:lnTo>
                            <a:pt x="0" y="11430"/>
                          </a:lnTo>
                          <a:lnTo>
                            <a:pt x="249555" y="1114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9"/>
                    <p:cNvSpPr/>
                    <p:nvPr/>
                  </p:nvSpPr>
                  <p:spPr>
                    <a:xfrm>
                      <a:off x="10636567" y="8563927"/>
                      <a:ext cx="248602" cy="1350645"/>
                    </a:xfrm>
                    <a:custGeom>
                      <a:avLst/>
                      <a:gdLst/>
                      <a:ahLst/>
                      <a:cxnLst/>
                      <a:rect l="l" t="t" r="r" b="b"/>
                      <a:pathLst>
                        <a:path w="248602" h="1350645" extrusionOk="0">
                          <a:moveTo>
                            <a:pt x="0" y="0"/>
                          </a:moveTo>
                          <a:cubicBezTo>
                            <a:pt x="0" y="0"/>
                            <a:pt x="24765" y="1312546"/>
                            <a:pt x="20002" y="1312546"/>
                          </a:cubicBezTo>
                          <a:cubicBezTo>
                            <a:pt x="15240" y="1311593"/>
                            <a:pt x="219075" y="1350646"/>
                            <a:pt x="219075" y="1350646"/>
                          </a:cubicBezTo>
                          <a:lnTo>
                            <a:pt x="248602" y="100965"/>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9"/>
                    <p:cNvSpPr/>
                    <p:nvPr/>
                  </p:nvSpPr>
                  <p:spPr>
                    <a:xfrm>
                      <a:off x="10958512" y="8806814"/>
                      <a:ext cx="177164" cy="98107"/>
                    </a:xfrm>
                    <a:custGeom>
                      <a:avLst/>
                      <a:gdLst/>
                      <a:ahLst/>
                      <a:cxnLst/>
                      <a:rect l="l" t="t" r="r" b="b"/>
                      <a:pathLst>
                        <a:path w="177164" h="98107" extrusionOk="0">
                          <a:moveTo>
                            <a:pt x="0" y="0"/>
                          </a:moveTo>
                          <a:lnTo>
                            <a:pt x="177165" y="5715"/>
                          </a:lnTo>
                          <a:lnTo>
                            <a:pt x="160020" y="98108"/>
                          </a:lnTo>
                          <a:lnTo>
                            <a:pt x="5715" y="9144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9"/>
                    <p:cNvSpPr/>
                    <p:nvPr/>
                  </p:nvSpPr>
                  <p:spPr>
                    <a:xfrm>
                      <a:off x="11002327" y="9028747"/>
                      <a:ext cx="166687" cy="113347"/>
                    </a:xfrm>
                    <a:custGeom>
                      <a:avLst/>
                      <a:gdLst/>
                      <a:ahLst/>
                      <a:cxnLst/>
                      <a:rect l="l" t="t" r="r" b="b"/>
                      <a:pathLst>
                        <a:path w="166687" h="113347" extrusionOk="0">
                          <a:moveTo>
                            <a:pt x="3810" y="0"/>
                          </a:moveTo>
                          <a:lnTo>
                            <a:pt x="0" y="113347"/>
                          </a:lnTo>
                          <a:lnTo>
                            <a:pt x="166688" y="108585"/>
                          </a:lnTo>
                          <a:lnTo>
                            <a:pt x="159068" y="2952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9"/>
                    <p:cNvSpPr/>
                    <p:nvPr/>
                  </p:nvSpPr>
                  <p:spPr>
                    <a:xfrm>
                      <a:off x="10977562" y="9246869"/>
                      <a:ext cx="166687" cy="82867"/>
                    </a:xfrm>
                    <a:custGeom>
                      <a:avLst/>
                      <a:gdLst/>
                      <a:ahLst/>
                      <a:cxnLst/>
                      <a:rect l="l" t="t" r="r" b="b"/>
                      <a:pathLst>
                        <a:path w="166687" h="82867" extrusionOk="0">
                          <a:moveTo>
                            <a:pt x="1905" y="15240"/>
                          </a:moveTo>
                          <a:lnTo>
                            <a:pt x="0" y="82868"/>
                          </a:lnTo>
                          <a:lnTo>
                            <a:pt x="166688" y="78105"/>
                          </a:lnTo>
                          <a:lnTo>
                            <a:pt x="1590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9"/>
                    <p:cNvSpPr/>
                    <p:nvPr/>
                  </p:nvSpPr>
                  <p:spPr>
                    <a:xfrm>
                      <a:off x="11337607" y="9267825"/>
                      <a:ext cx="146685" cy="62864"/>
                    </a:xfrm>
                    <a:custGeom>
                      <a:avLst/>
                      <a:gdLst/>
                      <a:ahLst/>
                      <a:cxnLst/>
                      <a:rect l="l" t="t" r="r" b="b"/>
                      <a:pathLst>
                        <a:path w="146685" h="62864" extrusionOk="0">
                          <a:moveTo>
                            <a:pt x="1905" y="0"/>
                          </a:moveTo>
                          <a:lnTo>
                            <a:pt x="0" y="48577"/>
                          </a:lnTo>
                          <a:lnTo>
                            <a:pt x="135255" y="62865"/>
                          </a:lnTo>
                          <a:lnTo>
                            <a:pt x="146685" y="95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9"/>
                    <p:cNvSpPr/>
                    <p:nvPr/>
                  </p:nvSpPr>
                  <p:spPr>
                    <a:xfrm>
                      <a:off x="11349989" y="8841105"/>
                      <a:ext cx="224790" cy="80962"/>
                    </a:xfrm>
                    <a:custGeom>
                      <a:avLst/>
                      <a:gdLst/>
                      <a:ahLst/>
                      <a:cxnLst/>
                      <a:rect l="l" t="t" r="r" b="b"/>
                      <a:pathLst>
                        <a:path w="224790" h="80962" extrusionOk="0">
                          <a:moveTo>
                            <a:pt x="0" y="12382"/>
                          </a:moveTo>
                          <a:lnTo>
                            <a:pt x="15240" y="74295"/>
                          </a:lnTo>
                          <a:lnTo>
                            <a:pt x="209550" y="80963"/>
                          </a:lnTo>
                          <a:lnTo>
                            <a:pt x="22479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9"/>
                    <p:cNvSpPr/>
                    <p:nvPr/>
                  </p:nvSpPr>
                  <p:spPr>
                    <a:xfrm>
                      <a:off x="11243310" y="9058201"/>
                      <a:ext cx="127634" cy="82941"/>
                    </a:xfrm>
                    <a:custGeom>
                      <a:avLst/>
                      <a:gdLst/>
                      <a:ahLst/>
                      <a:cxnLst/>
                      <a:rect l="l" t="t" r="r" b="b"/>
                      <a:pathLst>
                        <a:path w="127634" h="82941" extrusionOk="0">
                          <a:moveTo>
                            <a:pt x="1905" y="74"/>
                          </a:moveTo>
                          <a:cubicBezTo>
                            <a:pt x="11430" y="-878"/>
                            <a:pt x="125730" y="7694"/>
                            <a:pt x="125730" y="7694"/>
                          </a:cubicBezTo>
                          <a:lnTo>
                            <a:pt x="127635" y="82941"/>
                          </a:lnTo>
                          <a:lnTo>
                            <a:pt x="0" y="72464"/>
                          </a:lnTo>
                          <a:lnTo>
                            <a:pt x="1905" y="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9"/>
                    <p:cNvSpPr/>
                    <p:nvPr/>
                  </p:nvSpPr>
                  <p:spPr>
                    <a:xfrm>
                      <a:off x="11428094" y="8976360"/>
                      <a:ext cx="133350" cy="66675"/>
                    </a:xfrm>
                    <a:custGeom>
                      <a:avLst/>
                      <a:gdLst/>
                      <a:ahLst/>
                      <a:cxnLst/>
                      <a:rect l="l" t="t" r="r" b="b"/>
                      <a:pathLst>
                        <a:path w="133350" h="66675" extrusionOk="0">
                          <a:moveTo>
                            <a:pt x="9525" y="1905"/>
                          </a:moveTo>
                          <a:lnTo>
                            <a:pt x="0" y="52388"/>
                          </a:lnTo>
                          <a:lnTo>
                            <a:pt x="133350" y="66675"/>
                          </a:lnTo>
                          <a:lnTo>
                            <a:pt x="1304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9"/>
                    <p:cNvSpPr/>
                    <p:nvPr/>
                  </p:nvSpPr>
                  <p:spPr>
                    <a:xfrm>
                      <a:off x="11431905" y="9108757"/>
                      <a:ext cx="117157" cy="89535"/>
                    </a:xfrm>
                    <a:custGeom>
                      <a:avLst/>
                      <a:gdLst/>
                      <a:ahLst/>
                      <a:cxnLst/>
                      <a:rect l="l" t="t" r="r" b="b"/>
                      <a:pathLst>
                        <a:path w="117157" h="89535" extrusionOk="0">
                          <a:moveTo>
                            <a:pt x="12382" y="2857"/>
                          </a:moveTo>
                          <a:lnTo>
                            <a:pt x="0" y="70485"/>
                          </a:lnTo>
                          <a:lnTo>
                            <a:pt x="100965" y="89535"/>
                          </a:lnTo>
                          <a:lnTo>
                            <a:pt x="1171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5" name="Google Shape;875;p29"/>
                  <p:cNvSpPr/>
                  <p:nvPr/>
                </p:nvSpPr>
                <p:spPr>
                  <a:xfrm>
                    <a:off x="8679180" y="9810750"/>
                    <a:ext cx="5507355" cy="1301114"/>
                  </a:xfrm>
                  <a:custGeom>
                    <a:avLst/>
                    <a:gdLst/>
                    <a:ahLst/>
                    <a:cxnLst/>
                    <a:rect l="l" t="t" r="r" b="b"/>
                    <a:pathLst>
                      <a:path w="5507355" h="1301114" extrusionOk="0">
                        <a:moveTo>
                          <a:pt x="5507355" y="650557"/>
                        </a:moveTo>
                        <a:cubicBezTo>
                          <a:pt x="5507355" y="1009850"/>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9"/>
                  <p:cNvSpPr/>
                  <p:nvPr/>
                </p:nvSpPr>
                <p:spPr>
                  <a:xfrm>
                    <a:off x="8679180" y="9767887"/>
                    <a:ext cx="5507355" cy="1301114"/>
                  </a:xfrm>
                  <a:custGeom>
                    <a:avLst/>
                    <a:gdLst/>
                    <a:ahLst/>
                    <a:cxnLst/>
                    <a:rect l="l" t="t" r="r" b="b"/>
                    <a:pathLst>
                      <a:path w="5507355" h="1301114" extrusionOk="0">
                        <a:moveTo>
                          <a:pt x="5507355" y="650557"/>
                        </a:moveTo>
                        <a:cubicBezTo>
                          <a:pt x="5507355" y="1009851"/>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9"/>
                  <p:cNvSpPr/>
                  <p:nvPr/>
                </p:nvSpPr>
                <p:spPr>
                  <a:xfrm>
                    <a:off x="10725150" y="9767887"/>
                    <a:ext cx="2504122" cy="1301114"/>
                  </a:xfrm>
                  <a:custGeom>
                    <a:avLst/>
                    <a:gdLst/>
                    <a:ahLst/>
                    <a:cxnLst/>
                    <a:rect l="l" t="t" r="r" b="b"/>
                    <a:pathLst>
                      <a:path w="2504122" h="1301114" extrusionOk="0">
                        <a:moveTo>
                          <a:pt x="2504123" y="1142048"/>
                        </a:moveTo>
                        <a:cubicBezTo>
                          <a:pt x="2397443" y="777240"/>
                          <a:pt x="2245043" y="425768"/>
                          <a:pt x="2082165" y="86677"/>
                        </a:cubicBezTo>
                        <a:cubicBezTo>
                          <a:pt x="1677352" y="31432"/>
                          <a:pt x="1207770" y="0"/>
                          <a:pt x="706755" y="0"/>
                        </a:cubicBezTo>
                        <a:cubicBezTo>
                          <a:pt x="567690" y="0"/>
                          <a:pt x="431482" y="2857"/>
                          <a:pt x="298132" y="7620"/>
                        </a:cubicBezTo>
                        <a:cubicBezTo>
                          <a:pt x="219075" y="437198"/>
                          <a:pt x="108585" y="856298"/>
                          <a:pt x="0" y="1279208"/>
                        </a:cubicBezTo>
                        <a:cubicBezTo>
                          <a:pt x="225743" y="1293496"/>
                          <a:pt x="461963" y="1301115"/>
                          <a:pt x="706755" y="1301115"/>
                        </a:cubicBezTo>
                        <a:cubicBezTo>
                          <a:pt x="1394460" y="1300163"/>
                          <a:pt x="2022157" y="1241108"/>
                          <a:pt x="2504123" y="114204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9"/>
                  <p:cNvSpPr/>
                  <p:nvPr/>
                </p:nvSpPr>
                <p:spPr>
                  <a:xfrm>
                    <a:off x="10711814" y="9770744"/>
                    <a:ext cx="477202" cy="1316265"/>
                  </a:xfrm>
                  <a:custGeom>
                    <a:avLst/>
                    <a:gdLst/>
                    <a:ahLst/>
                    <a:cxnLst/>
                    <a:rect l="l" t="t" r="r" b="b"/>
                    <a:pathLst>
                      <a:path w="477202" h="1316265" extrusionOk="0">
                        <a:moveTo>
                          <a:pt x="312420" y="4763"/>
                        </a:moveTo>
                        <a:cubicBezTo>
                          <a:pt x="233363" y="434340"/>
                          <a:pt x="109538" y="893445"/>
                          <a:pt x="0" y="1315403"/>
                        </a:cubicBezTo>
                        <a:cubicBezTo>
                          <a:pt x="109538" y="1322070"/>
                          <a:pt x="237173" y="1287780"/>
                          <a:pt x="351473" y="1291590"/>
                        </a:cubicBezTo>
                        <a:cubicBezTo>
                          <a:pt x="387668" y="863918"/>
                          <a:pt x="464820" y="437198"/>
                          <a:pt x="477203" y="0"/>
                        </a:cubicBezTo>
                        <a:cubicBezTo>
                          <a:pt x="421958" y="953"/>
                          <a:pt x="366713" y="2857"/>
                          <a:pt x="312420" y="4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9"/>
                  <p:cNvSpPr/>
                  <p:nvPr/>
                </p:nvSpPr>
                <p:spPr>
                  <a:xfrm>
                    <a:off x="12709207" y="9842182"/>
                    <a:ext cx="553402" cy="1144905"/>
                  </a:xfrm>
                  <a:custGeom>
                    <a:avLst/>
                    <a:gdLst/>
                    <a:ahLst/>
                    <a:cxnLst/>
                    <a:rect l="l" t="t" r="r" b="b"/>
                    <a:pathLst>
                      <a:path w="553402" h="1144905" extrusionOk="0">
                        <a:moveTo>
                          <a:pt x="98107" y="12382"/>
                        </a:moveTo>
                        <a:cubicBezTo>
                          <a:pt x="65723" y="7620"/>
                          <a:pt x="32385" y="3810"/>
                          <a:pt x="0" y="0"/>
                        </a:cubicBezTo>
                        <a:cubicBezTo>
                          <a:pt x="140970" y="364807"/>
                          <a:pt x="154305" y="771525"/>
                          <a:pt x="228600" y="1144905"/>
                        </a:cubicBezTo>
                        <a:cubicBezTo>
                          <a:pt x="329565" y="1129665"/>
                          <a:pt x="461963" y="1122997"/>
                          <a:pt x="553403" y="1104901"/>
                        </a:cubicBezTo>
                        <a:cubicBezTo>
                          <a:pt x="445770" y="740093"/>
                          <a:pt x="260985" y="351473"/>
                          <a:pt x="98107" y="12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0" name="Google Shape;880;p29"/>
                  <p:cNvGrpSpPr/>
                  <p:nvPr/>
                </p:nvGrpSpPr>
                <p:grpSpPr>
                  <a:xfrm>
                    <a:off x="8965882" y="7736205"/>
                    <a:ext cx="1745932" cy="2304096"/>
                    <a:chOff x="8965882" y="7736205"/>
                    <a:chExt cx="1745932" cy="2304096"/>
                  </a:xfrm>
                </p:grpSpPr>
                <p:sp>
                  <p:nvSpPr>
                    <p:cNvPr id="881" name="Google Shape;881;p29"/>
                    <p:cNvSpPr/>
                    <p:nvPr/>
                  </p:nvSpPr>
                  <p:spPr>
                    <a:xfrm>
                      <a:off x="9391650" y="7851457"/>
                      <a:ext cx="1320164" cy="2188844"/>
                    </a:xfrm>
                    <a:custGeom>
                      <a:avLst/>
                      <a:gdLst/>
                      <a:ahLst/>
                      <a:cxnLst/>
                      <a:rect l="l" t="t" r="r" b="b"/>
                      <a:pathLst>
                        <a:path w="1320164" h="2188844" extrusionOk="0">
                          <a:moveTo>
                            <a:pt x="328613" y="2188845"/>
                          </a:moveTo>
                          <a:lnTo>
                            <a:pt x="0" y="192405"/>
                          </a:lnTo>
                          <a:lnTo>
                            <a:pt x="1231582" y="0"/>
                          </a:lnTo>
                          <a:lnTo>
                            <a:pt x="1320165" y="20735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9"/>
                    <p:cNvSpPr/>
                    <p:nvPr/>
                  </p:nvSpPr>
                  <p:spPr>
                    <a:xfrm>
                      <a:off x="8965882" y="7736205"/>
                      <a:ext cx="1657350" cy="307657"/>
                    </a:xfrm>
                    <a:custGeom>
                      <a:avLst/>
                      <a:gdLst/>
                      <a:ahLst/>
                      <a:cxnLst/>
                      <a:rect l="l" t="t" r="r" b="b"/>
                      <a:pathLst>
                        <a:path w="1657350" h="307657" extrusionOk="0">
                          <a:moveTo>
                            <a:pt x="1657350" y="115252"/>
                          </a:moveTo>
                          <a:lnTo>
                            <a:pt x="1085850" y="0"/>
                          </a:lnTo>
                          <a:lnTo>
                            <a:pt x="0" y="223838"/>
                          </a:lnTo>
                          <a:lnTo>
                            <a:pt x="425768" y="3076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9"/>
                    <p:cNvSpPr/>
                    <p:nvPr/>
                  </p:nvSpPr>
                  <p:spPr>
                    <a:xfrm>
                      <a:off x="8965882" y="7960042"/>
                      <a:ext cx="754380" cy="2080259"/>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9"/>
                    <p:cNvSpPr/>
                    <p:nvPr/>
                  </p:nvSpPr>
                  <p:spPr>
                    <a:xfrm>
                      <a:off x="9550717" y="8205787"/>
                      <a:ext cx="283844" cy="187642"/>
                    </a:xfrm>
                    <a:custGeom>
                      <a:avLst/>
                      <a:gdLst/>
                      <a:ahLst/>
                      <a:cxnLst/>
                      <a:rect l="l" t="t" r="r" b="b"/>
                      <a:pathLst>
                        <a:path w="283844" h="187642" extrusionOk="0">
                          <a:moveTo>
                            <a:pt x="0" y="42863"/>
                          </a:moveTo>
                          <a:lnTo>
                            <a:pt x="283845" y="0"/>
                          </a:lnTo>
                          <a:lnTo>
                            <a:pt x="283845" y="151448"/>
                          </a:lnTo>
                          <a:lnTo>
                            <a:pt x="36195" y="187643"/>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9"/>
                    <p:cNvSpPr/>
                    <p:nvPr/>
                  </p:nvSpPr>
                  <p:spPr>
                    <a:xfrm>
                      <a:off x="9692639" y="8588692"/>
                      <a:ext cx="291465" cy="180022"/>
                    </a:xfrm>
                    <a:custGeom>
                      <a:avLst/>
                      <a:gdLst/>
                      <a:ahLst/>
                      <a:cxnLst/>
                      <a:rect l="l" t="t" r="r" b="b"/>
                      <a:pathLst>
                        <a:path w="291465" h="180022" extrusionOk="0">
                          <a:moveTo>
                            <a:pt x="0" y="0"/>
                          </a:moveTo>
                          <a:lnTo>
                            <a:pt x="27623" y="180022"/>
                          </a:lnTo>
                          <a:lnTo>
                            <a:pt x="291465" y="122872"/>
                          </a:lnTo>
                          <a:lnTo>
                            <a:pt x="25622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9"/>
                    <p:cNvSpPr/>
                    <p:nvPr/>
                  </p:nvSpPr>
                  <p:spPr>
                    <a:xfrm>
                      <a:off x="9720262" y="8895397"/>
                      <a:ext cx="280987" cy="180975"/>
                    </a:xfrm>
                    <a:custGeom>
                      <a:avLst/>
                      <a:gdLst/>
                      <a:ahLst/>
                      <a:cxnLst/>
                      <a:rect l="l" t="t" r="r" b="b"/>
                      <a:pathLst>
                        <a:path w="280987" h="180975" extrusionOk="0">
                          <a:moveTo>
                            <a:pt x="0" y="72390"/>
                          </a:moveTo>
                          <a:lnTo>
                            <a:pt x="17145" y="180975"/>
                          </a:lnTo>
                          <a:lnTo>
                            <a:pt x="280988" y="122872"/>
                          </a:lnTo>
                          <a:lnTo>
                            <a:pt x="24479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9"/>
                    <p:cNvSpPr/>
                    <p:nvPr/>
                  </p:nvSpPr>
                  <p:spPr>
                    <a:xfrm>
                      <a:off x="10293667" y="8826817"/>
                      <a:ext cx="231457" cy="119062"/>
                    </a:xfrm>
                    <a:custGeom>
                      <a:avLst/>
                      <a:gdLst/>
                      <a:ahLst/>
                      <a:cxnLst/>
                      <a:rect l="l" t="t" r="r" b="b"/>
                      <a:pathLst>
                        <a:path w="231457" h="119062" extrusionOk="0">
                          <a:moveTo>
                            <a:pt x="0" y="41910"/>
                          </a:moveTo>
                          <a:lnTo>
                            <a:pt x="12382" y="119063"/>
                          </a:lnTo>
                          <a:lnTo>
                            <a:pt x="231457" y="100965"/>
                          </a:lnTo>
                          <a:lnTo>
                            <a:pt x="23145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9"/>
                    <p:cNvSpPr/>
                    <p:nvPr/>
                  </p:nvSpPr>
                  <p:spPr>
                    <a:xfrm>
                      <a:off x="10186987" y="8119110"/>
                      <a:ext cx="353377" cy="180022"/>
                    </a:xfrm>
                    <a:custGeom>
                      <a:avLst/>
                      <a:gdLst/>
                      <a:ahLst/>
                      <a:cxnLst/>
                      <a:rect l="l" t="t" r="r" b="b"/>
                      <a:pathLst>
                        <a:path w="353377" h="180022" extrusionOk="0">
                          <a:moveTo>
                            <a:pt x="0" y="86677"/>
                          </a:moveTo>
                          <a:lnTo>
                            <a:pt x="42863" y="180022"/>
                          </a:lnTo>
                          <a:lnTo>
                            <a:pt x="353377" y="133350"/>
                          </a:lnTo>
                          <a:lnTo>
                            <a:pt x="35337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9"/>
                    <p:cNvSpPr/>
                    <p:nvPr/>
                  </p:nvSpPr>
                  <p:spPr>
                    <a:xfrm>
                      <a:off x="10082212" y="8537257"/>
                      <a:ext cx="224789" cy="140969"/>
                    </a:xfrm>
                    <a:custGeom>
                      <a:avLst/>
                      <a:gdLst/>
                      <a:ahLst/>
                      <a:cxnLst/>
                      <a:rect l="l" t="t" r="r" b="b"/>
                      <a:pathLst>
                        <a:path w="224789" h="140969" extrusionOk="0">
                          <a:moveTo>
                            <a:pt x="0" y="25718"/>
                          </a:moveTo>
                          <a:cubicBezTo>
                            <a:pt x="14288" y="21907"/>
                            <a:pt x="199073" y="0"/>
                            <a:pt x="199073" y="0"/>
                          </a:cubicBezTo>
                          <a:lnTo>
                            <a:pt x="224790" y="119063"/>
                          </a:lnTo>
                          <a:lnTo>
                            <a:pt x="19050" y="140970"/>
                          </a:lnTo>
                          <a:lnTo>
                            <a:pt x="0" y="25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9"/>
                    <p:cNvSpPr/>
                    <p:nvPr/>
                  </p:nvSpPr>
                  <p:spPr>
                    <a:xfrm>
                      <a:off x="10364152" y="8339137"/>
                      <a:ext cx="216217" cy="122872"/>
                    </a:xfrm>
                    <a:custGeom>
                      <a:avLst/>
                      <a:gdLst/>
                      <a:ahLst/>
                      <a:cxnLst/>
                      <a:rect l="l" t="t" r="r" b="b"/>
                      <a:pathLst>
                        <a:path w="216217" h="122872" extrusionOk="0">
                          <a:moveTo>
                            <a:pt x="0" y="40005"/>
                          </a:moveTo>
                          <a:lnTo>
                            <a:pt x="0" y="122873"/>
                          </a:lnTo>
                          <a:lnTo>
                            <a:pt x="216218" y="104775"/>
                          </a:lnTo>
                          <a:lnTo>
                            <a:pt x="19145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9"/>
                    <p:cNvSpPr/>
                    <p:nvPr/>
                  </p:nvSpPr>
                  <p:spPr>
                    <a:xfrm>
                      <a:off x="10414635" y="8552497"/>
                      <a:ext cx="165734" cy="147637"/>
                    </a:xfrm>
                    <a:custGeom>
                      <a:avLst/>
                      <a:gdLst/>
                      <a:ahLst/>
                      <a:cxnLst/>
                      <a:rect l="l" t="t" r="r" b="b"/>
                      <a:pathLst>
                        <a:path w="165734" h="147637" extrusionOk="0">
                          <a:moveTo>
                            <a:pt x="0" y="36195"/>
                          </a:moveTo>
                          <a:lnTo>
                            <a:pt x="0" y="147638"/>
                          </a:lnTo>
                          <a:lnTo>
                            <a:pt x="165735" y="147638"/>
                          </a:lnTo>
                          <a:lnTo>
                            <a:pt x="16573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2" name="Google Shape;892;p29"/>
                  <p:cNvGrpSpPr/>
                  <p:nvPr/>
                </p:nvGrpSpPr>
                <p:grpSpPr>
                  <a:xfrm>
                    <a:off x="12683489" y="9238297"/>
                    <a:ext cx="634366" cy="865822"/>
                    <a:chOff x="12683489" y="9238297"/>
                    <a:chExt cx="634366" cy="865822"/>
                  </a:xfrm>
                </p:grpSpPr>
                <p:sp>
                  <p:nvSpPr>
                    <p:cNvPr id="893" name="Google Shape;893;p29"/>
                    <p:cNvSpPr/>
                    <p:nvPr/>
                  </p:nvSpPr>
                  <p:spPr>
                    <a:xfrm>
                      <a:off x="12683489" y="9301162"/>
                      <a:ext cx="475297" cy="802957"/>
                    </a:xfrm>
                    <a:custGeom>
                      <a:avLst/>
                      <a:gdLst/>
                      <a:ahLst/>
                      <a:cxnLst/>
                      <a:rect l="l" t="t" r="r" b="b"/>
                      <a:pathLst>
                        <a:path w="475297" h="802957" extrusionOk="0">
                          <a:moveTo>
                            <a:pt x="415290" y="802957"/>
                          </a:moveTo>
                          <a:lnTo>
                            <a:pt x="475298" y="32385"/>
                          </a:lnTo>
                          <a:lnTo>
                            <a:pt x="0" y="0"/>
                          </a:lnTo>
                          <a:lnTo>
                            <a:pt x="34290" y="792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9"/>
                    <p:cNvSpPr/>
                    <p:nvPr/>
                  </p:nvSpPr>
                  <p:spPr>
                    <a:xfrm>
                      <a:off x="12683489" y="9238297"/>
                      <a:ext cx="634365" cy="95250"/>
                    </a:xfrm>
                    <a:custGeom>
                      <a:avLst/>
                      <a:gdLst/>
                      <a:ahLst/>
                      <a:cxnLst/>
                      <a:rect l="l" t="t" r="r" b="b"/>
                      <a:pathLst>
                        <a:path w="634365" h="95250" extrusionOk="0">
                          <a:moveTo>
                            <a:pt x="0" y="62865"/>
                          </a:moveTo>
                          <a:lnTo>
                            <a:pt x="213360" y="0"/>
                          </a:lnTo>
                          <a:lnTo>
                            <a:pt x="634365" y="49530"/>
                          </a:lnTo>
                          <a:lnTo>
                            <a:pt x="475298" y="952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9"/>
                    <p:cNvSpPr/>
                    <p:nvPr/>
                  </p:nvSpPr>
                  <p:spPr>
                    <a:xfrm>
                      <a:off x="13098780" y="9287827"/>
                      <a:ext cx="219075" cy="816292"/>
                    </a:xfrm>
                    <a:custGeom>
                      <a:avLst/>
                      <a:gdLst/>
                      <a:ahLst/>
                      <a:cxnLst/>
                      <a:rect l="l" t="t" r="r" b="b"/>
                      <a:pathLst>
                        <a:path w="219075" h="816292" extrusionOk="0">
                          <a:moveTo>
                            <a:pt x="219075" y="0"/>
                          </a:moveTo>
                          <a:cubicBezTo>
                            <a:pt x="219075" y="0"/>
                            <a:pt x="121920" y="805815"/>
                            <a:pt x="124777" y="805815"/>
                          </a:cubicBezTo>
                          <a:cubicBezTo>
                            <a:pt x="127635" y="805815"/>
                            <a:pt x="0" y="816293"/>
                            <a:pt x="0" y="816293"/>
                          </a:cubicBezTo>
                          <a:lnTo>
                            <a:pt x="60007" y="45720"/>
                          </a:lnTo>
                          <a:lnTo>
                            <a:pt x="21907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9"/>
                    <p:cNvSpPr/>
                    <p:nvPr/>
                  </p:nvSpPr>
                  <p:spPr>
                    <a:xfrm>
                      <a:off x="12994957" y="9409747"/>
                      <a:ext cx="109537" cy="63817"/>
                    </a:xfrm>
                    <a:custGeom>
                      <a:avLst/>
                      <a:gdLst/>
                      <a:ahLst/>
                      <a:cxnLst/>
                      <a:rect l="l" t="t" r="r" b="b"/>
                      <a:pathLst>
                        <a:path w="109537" h="63817" extrusionOk="0">
                          <a:moveTo>
                            <a:pt x="109538" y="7620"/>
                          </a:moveTo>
                          <a:lnTo>
                            <a:pt x="0" y="0"/>
                          </a:lnTo>
                          <a:lnTo>
                            <a:pt x="5715" y="58102"/>
                          </a:lnTo>
                          <a:lnTo>
                            <a:pt x="100965" y="6381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9"/>
                    <p:cNvSpPr/>
                    <p:nvPr/>
                  </p:nvSpPr>
                  <p:spPr>
                    <a:xfrm>
                      <a:off x="12954952" y="9550717"/>
                      <a:ext cx="106680" cy="69532"/>
                    </a:xfrm>
                    <a:custGeom>
                      <a:avLst/>
                      <a:gdLst/>
                      <a:ahLst/>
                      <a:cxnLst/>
                      <a:rect l="l" t="t" r="r" b="b"/>
                      <a:pathLst>
                        <a:path w="106680" h="69532" extrusionOk="0">
                          <a:moveTo>
                            <a:pt x="106680" y="0"/>
                          </a:moveTo>
                          <a:lnTo>
                            <a:pt x="101918" y="69532"/>
                          </a:lnTo>
                          <a:lnTo>
                            <a:pt x="0" y="56197"/>
                          </a:lnTo>
                          <a:lnTo>
                            <a:pt x="9525" y="857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9"/>
                    <p:cNvSpPr/>
                    <p:nvPr/>
                  </p:nvSpPr>
                  <p:spPr>
                    <a:xfrm>
                      <a:off x="12958762" y="9676447"/>
                      <a:ext cx="104775" cy="61912"/>
                    </a:xfrm>
                    <a:custGeom>
                      <a:avLst/>
                      <a:gdLst/>
                      <a:ahLst/>
                      <a:cxnLst/>
                      <a:rect l="l" t="t" r="r" b="b"/>
                      <a:pathLst>
                        <a:path w="104775" h="61912" extrusionOk="0">
                          <a:moveTo>
                            <a:pt x="104775" y="20002"/>
                          </a:moveTo>
                          <a:lnTo>
                            <a:pt x="101918" y="61913"/>
                          </a:lnTo>
                          <a:lnTo>
                            <a:pt x="0" y="48577"/>
                          </a:lnTo>
                          <a:lnTo>
                            <a:pt x="9525"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9"/>
                    <p:cNvSpPr/>
                    <p:nvPr/>
                  </p:nvSpPr>
                  <p:spPr>
                    <a:xfrm>
                      <a:off x="12753022" y="9668827"/>
                      <a:ext cx="89534" cy="39052"/>
                    </a:xfrm>
                    <a:custGeom>
                      <a:avLst/>
                      <a:gdLst/>
                      <a:ahLst/>
                      <a:cxnLst/>
                      <a:rect l="l" t="t" r="r" b="b"/>
                      <a:pathLst>
                        <a:path w="89534" h="39052" extrusionOk="0">
                          <a:moveTo>
                            <a:pt x="89535" y="8573"/>
                          </a:moveTo>
                          <a:lnTo>
                            <a:pt x="86677" y="38100"/>
                          </a:lnTo>
                          <a:lnTo>
                            <a:pt x="2857" y="39053"/>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9"/>
                    <p:cNvSpPr/>
                    <p:nvPr/>
                  </p:nvSpPr>
                  <p:spPr>
                    <a:xfrm>
                      <a:off x="12723494" y="9400222"/>
                      <a:ext cx="138112" cy="58102"/>
                    </a:xfrm>
                    <a:custGeom>
                      <a:avLst/>
                      <a:gdLst/>
                      <a:ahLst/>
                      <a:cxnLst/>
                      <a:rect l="l" t="t" r="r" b="b"/>
                      <a:pathLst>
                        <a:path w="138112" h="58102" extrusionOk="0">
                          <a:moveTo>
                            <a:pt x="138113" y="20955"/>
                          </a:moveTo>
                          <a:lnTo>
                            <a:pt x="123825" y="58102"/>
                          </a:lnTo>
                          <a:lnTo>
                            <a:pt x="4763" y="50482"/>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9"/>
                    <p:cNvSpPr/>
                    <p:nvPr/>
                  </p:nvSpPr>
                  <p:spPr>
                    <a:xfrm>
                      <a:off x="12831127" y="9551669"/>
                      <a:ext cx="81915" cy="47625"/>
                    </a:xfrm>
                    <a:custGeom>
                      <a:avLst/>
                      <a:gdLst/>
                      <a:ahLst/>
                      <a:cxnLst/>
                      <a:rect l="l" t="t" r="r" b="b"/>
                      <a:pathLst>
                        <a:path w="81915" h="47625" extrusionOk="0">
                          <a:moveTo>
                            <a:pt x="81915" y="2857"/>
                          </a:moveTo>
                          <a:cubicBezTo>
                            <a:pt x="76200" y="1905"/>
                            <a:pt x="5715" y="0"/>
                            <a:pt x="5715" y="0"/>
                          </a:cubicBezTo>
                          <a:lnTo>
                            <a:pt x="0" y="45720"/>
                          </a:lnTo>
                          <a:lnTo>
                            <a:pt x="79058" y="47625"/>
                          </a:lnTo>
                          <a:lnTo>
                            <a:pt x="81915" y="28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9"/>
                    <p:cNvSpPr/>
                    <p:nvPr/>
                  </p:nvSpPr>
                  <p:spPr>
                    <a:xfrm>
                      <a:off x="12718732" y="9484042"/>
                      <a:ext cx="83819" cy="40957"/>
                    </a:xfrm>
                    <a:custGeom>
                      <a:avLst/>
                      <a:gdLst/>
                      <a:ahLst/>
                      <a:cxnLst/>
                      <a:rect l="l" t="t" r="r" b="b"/>
                      <a:pathLst>
                        <a:path w="83819" h="40957" extrusionOk="0">
                          <a:moveTo>
                            <a:pt x="80963" y="9525"/>
                          </a:moveTo>
                          <a:lnTo>
                            <a:pt x="83820" y="40957"/>
                          </a:lnTo>
                          <a:lnTo>
                            <a:pt x="0" y="40957"/>
                          </a:lnTo>
                          <a:lnTo>
                            <a:pt x="666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9"/>
                    <p:cNvSpPr/>
                    <p:nvPr/>
                  </p:nvSpPr>
                  <p:spPr>
                    <a:xfrm>
                      <a:off x="12722542" y="9565957"/>
                      <a:ext cx="68580" cy="57150"/>
                    </a:xfrm>
                    <a:custGeom>
                      <a:avLst/>
                      <a:gdLst/>
                      <a:ahLst/>
                      <a:cxnLst/>
                      <a:rect l="l" t="t" r="r" b="b"/>
                      <a:pathLst>
                        <a:path w="68580" h="57150" extrusionOk="0">
                          <a:moveTo>
                            <a:pt x="64770" y="8573"/>
                          </a:moveTo>
                          <a:lnTo>
                            <a:pt x="68580" y="51435"/>
                          </a:lnTo>
                          <a:lnTo>
                            <a:pt x="4763" y="5715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4" name="Google Shape;904;p29"/>
                  <p:cNvGrpSpPr/>
                  <p:nvPr/>
                </p:nvGrpSpPr>
                <p:grpSpPr>
                  <a:xfrm>
                    <a:off x="13187362" y="8815387"/>
                    <a:ext cx="1195387" cy="1457357"/>
                    <a:chOff x="13187362" y="8815387"/>
                    <a:chExt cx="1195387" cy="1457357"/>
                  </a:xfrm>
                </p:grpSpPr>
                <p:sp>
                  <p:nvSpPr>
                    <p:cNvPr id="905" name="Google Shape;905;p29"/>
                    <p:cNvSpPr/>
                    <p:nvPr/>
                  </p:nvSpPr>
                  <p:spPr>
                    <a:xfrm>
                      <a:off x="13187362" y="8850630"/>
                      <a:ext cx="927735" cy="1402080"/>
                    </a:xfrm>
                    <a:custGeom>
                      <a:avLst/>
                      <a:gdLst/>
                      <a:ahLst/>
                      <a:cxnLst/>
                      <a:rect l="l" t="t" r="r" b="b"/>
                      <a:pathLst>
                        <a:path w="927735" h="1402080" extrusionOk="0">
                          <a:moveTo>
                            <a:pt x="601980" y="1402080"/>
                          </a:moveTo>
                          <a:lnTo>
                            <a:pt x="927735" y="195263"/>
                          </a:lnTo>
                          <a:lnTo>
                            <a:pt x="182880" y="0"/>
                          </a:lnTo>
                          <a:lnTo>
                            <a:pt x="0" y="12696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9"/>
                    <p:cNvSpPr/>
                    <p:nvPr/>
                  </p:nvSpPr>
                  <p:spPr>
                    <a:xfrm>
                      <a:off x="13370242" y="8815387"/>
                      <a:ext cx="1012507" cy="230505"/>
                    </a:xfrm>
                    <a:custGeom>
                      <a:avLst/>
                      <a:gdLst/>
                      <a:ahLst/>
                      <a:cxnLst/>
                      <a:rect l="l" t="t" r="r" b="b"/>
                      <a:pathLst>
                        <a:path w="1012507" h="230505" extrusionOk="0">
                          <a:moveTo>
                            <a:pt x="0" y="35243"/>
                          </a:moveTo>
                          <a:lnTo>
                            <a:pt x="358140" y="0"/>
                          </a:lnTo>
                          <a:lnTo>
                            <a:pt x="1012507" y="204788"/>
                          </a:lnTo>
                          <a:lnTo>
                            <a:pt x="744855" y="2305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9"/>
                    <p:cNvSpPr/>
                    <p:nvPr/>
                  </p:nvSpPr>
                  <p:spPr>
                    <a:xfrm>
                      <a:off x="13789342" y="9020175"/>
                      <a:ext cx="593407" cy="1252569"/>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9"/>
                    <p:cNvSpPr/>
                    <p:nvPr/>
                  </p:nvSpPr>
                  <p:spPr>
                    <a:xfrm>
                      <a:off x="13823632" y="9117330"/>
                      <a:ext cx="180975" cy="131444"/>
                    </a:xfrm>
                    <a:custGeom>
                      <a:avLst/>
                      <a:gdLst/>
                      <a:ahLst/>
                      <a:cxnLst/>
                      <a:rect l="l" t="t" r="r" b="b"/>
                      <a:pathLst>
                        <a:path w="180975" h="131444" extrusionOk="0">
                          <a:moveTo>
                            <a:pt x="180975" y="44768"/>
                          </a:moveTo>
                          <a:lnTo>
                            <a:pt x="9525" y="0"/>
                          </a:lnTo>
                          <a:lnTo>
                            <a:pt x="0" y="93345"/>
                          </a:lnTo>
                          <a:lnTo>
                            <a:pt x="149542" y="131445"/>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9"/>
                    <p:cNvSpPr/>
                    <p:nvPr/>
                  </p:nvSpPr>
                  <p:spPr>
                    <a:xfrm>
                      <a:off x="13709332" y="9345930"/>
                      <a:ext cx="187642" cy="124777"/>
                    </a:xfrm>
                    <a:custGeom>
                      <a:avLst/>
                      <a:gdLst/>
                      <a:ahLst/>
                      <a:cxnLst/>
                      <a:rect l="l" t="t" r="r" b="b"/>
                      <a:pathLst>
                        <a:path w="187642" h="124777" extrusionOk="0">
                          <a:moveTo>
                            <a:pt x="187642" y="16193"/>
                          </a:moveTo>
                          <a:lnTo>
                            <a:pt x="159067" y="124777"/>
                          </a:lnTo>
                          <a:lnTo>
                            <a:pt x="0" y="73343"/>
                          </a:lnTo>
                          <a:lnTo>
                            <a:pt x="3048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9"/>
                    <p:cNvSpPr/>
                    <p:nvPr/>
                  </p:nvSpPr>
                  <p:spPr>
                    <a:xfrm>
                      <a:off x="13679804" y="9533572"/>
                      <a:ext cx="176212" cy="124777"/>
                    </a:xfrm>
                    <a:custGeom>
                      <a:avLst/>
                      <a:gdLst/>
                      <a:ahLst/>
                      <a:cxnLst/>
                      <a:rect l="l" t="t" r="r" b="b"/>
                      <a:pathLst>
                        <a:path w="176212" h="124777" extrusionOk="0">
                          <a:moveTo>
                            <a:pt x="176213" y="60007"/>
                          </a:moveTo>
                          <a:lnTo>
                            <a:pt x="159068" y="124777"/>
                          </a:lnTo>
                          <a:lnTo>
                            <a:pt x="0" y="73342"/>
                          </a:lnTo>
                          <a:lnTo>
                            <a:pt x="30481"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9"/>
                    <p:cNvSpPr/>
                    <p:nvPr/>
                  </p:nvSpPr>
                  <p:spPr>
                    <a:xfrm>
                      <a:off x="13363575" y="9456419"/>
                      <a:ext cx="145732" cy="86677"/>
                    </a:xfrm>
                    <a:custGeom>
                      <a:avLst/>
                      <a:gdLst/>
                      <a:ahLst/>
                      <a:cxnLst/>
                      <a:rect l="l" t="t" r="r" b="b"/>
                      <a:pathLst>
                        <a:path w="145732" h="86677" extrusionOk="0">
                          <a:moveTo>
                            <a:pt x="145733" y="40005"/>
                          </a:moveTo>
                          <a:lnTo>
                            <a:pt x="133350" y="86678"/>
                          </a:lnTo>
                          <a:lnTo>
                            <a:pt x="0" y="61913"/>
                          </a:lnTo>
                          <a:lnTo>
                            <a:pt x="66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9"/>
                    <p:cNvSpPr/>
                    <p:nvPr/>
                  </p:nvSpPr>
                  <p:spPr>
                    <a:xfrm>
                      <a:off x="13395960" y="9020175"/>
                      <a:ext cx="220979" cy="130492"/>
                    </a:xfrm>
                    <a:custGeom>
                      <a:avLst/>
                      <a:gdLst/>
                      <a:ahLst/>
                      <a:cxnLst/>
                      <a:rect l="l" t="t" r="r" b="b"/>
                      <a:pathLst>
                        <a:path w="220979" h="130492" extrusionOk="0">
                          <a:moveTo>
                            <a:pt x="220980" y="75248"/>
                          </a:moveTo>
                          <a:lnTo>
                            <a:pt x="188594" y="130493"/>
                          </a:lnTo>
                          <a:lnTo>
                            <a:pt x="0" y="81915"/>
                          </a:lnTo>
                          <a:lnTo>
                            <a:pt x="8572"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9"/>
                    <p:cNvSpPr/>
                    <p:nvPr/>
                  </p:nvSpPr>
                  <p:spPr>
                    <a:xfrm>
                      <a:off x="13515022" y="9294494"/>
                      <a:ext cx="143827" cy="97155"/>
                    </a:xfrm>
                    <a:custGeom>
                      <a:avLst/>
                      <a:gdLst/>
                      <a:ahLst/>
                      <a:cxnLst/>
                      <a:rect l="l" t="t" r="r" b="b"/>
                      <a:pathLst>
                        <a:path w="143827" h="97155" extrusionOk="0">
                          <a:moveTo>
                            <a:pt x="143827" y="27623"/>
                          </a:moveTo>
                          <a:cubicBezTo>
                            <a:pt x="135255" y="24765"/>
                            <a:pt x="22860" y="0"/>
                            <a:pt x="22860" y="0"/>
                          </a:cubicBezTo>
                          <a:lnTo>
                            <a:pt x="0" y="71438"/>
                          </a:lnTo>
                          <a:lnTo>
                            <a:pt x="124777" y="97155"/>
                          </a:lnTo>
                          <a:lnTo>
                            <a:pt x="143827" y="276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9"/>
                    <p:cNvSpPr/>
                    <p:nvPr/>
                  </p:nvSpPr>
                  <p:spPr>
                    <a:xfrm>
                      <a:off x="13359764" y="9154477"/>
                      <a:ext cx="137160" cy="87630"/>
                    </a:xfrm>
                    <a:custGeom>
                      <a:avLst/>
                      <a:gdLst/>
                      <a:ahLst/>
                      <a:cxnLst/>
                      <a:rect l="l" t="t" r="r" b="b"/>
                      <a:pathLst>
                        <a:path w="137160" h="87630" extrusionOk="0">
                          <a:moveTo>
                            <a:pt x="137160" y="37148"/>
                          </a:moveTo>
                          <a:lnTo>
                            <a:pt x="132398" y="87630"/>
                          </a:lnTo>
                          <a:lnTo>
                            <a:pt x="0" y="62865"/>
                          </a:lnTo>
                          <a:lnTo>
                            <a:pt x="219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9"/>
                    <p:cNvSpPr/>
                    <p:nvPr/>
                  </p:nvSpPr>
                  <p:spPr>
                    <a:xfrm>
                      <a:off x="13343572" y="9284017"/>
                      <a:ext cx="109537" cy="101917"/>
                    </a:xfrm>
                    <a:custGeom>
                      <a:avLst/>
                      <a:gdLst/>
                      <a:ahLst/>
                      <a:cxnLst/>
                      <a:rect l="l" t="t" r="r" b="b"/>
                      <a:pathLst>
                        <a:path w="109537" h="101917" extrusionOk="0">
                          <a:moveTo>
                            <a:pt x="109538" y="32385"/>
                          </a:moveTo>
                          <a:lnTo>
                            <a:pt x="102870" y="101918"/>
                          </a:lnTo>
                          <a:lnTo>
                            <a:pt x="0" y="91440"/>
                          </a:lnTo>
                          <a:lnTo>
                            <a:pt x="95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6" name="Google Shape;916;p29"/>
                  <p:cNvGrpSpPr/>
                  <p:nvPr/>
                </p:nvGrpSpPr>
                <p:grpSpPr>
                  <a:xfrm>
                    <a:off x="11998642" y="9914334"/>
                    <a:ext cx="971550" cy="768228"/>
                    <a:chOff x="11998642" y="9914334"/>
                    <a:chExt cx="971550" cy="768228"/>
                  </a:xfrm>
                </p:grpSpPr>
                <p:sp>
                  <p:nvSpPr>
                    <p:cNvPr id="917" name="Google Shape;917;p29"/>
                    <p:cNvSpPr/>
                    <p:nvPr/>
                  </p:nvSpPr>
                  <p:spPr>
                    <a:xfrm>
                      <a:off x="12080836" y="10540364"/>
                      <a:ext cx="183553" cy="142198"/>
                    </a:xfrm>
                    <a:custGeom>
                      <a:avLst/>
                      <a:gdLst/>
                      <a:ahLst/>
                      <a:cxnLst/>
                      <a:rect l="l" t="t" r="r" b="b"/>
                      <a:pathLst>
                        <a:path w="183553" h="142198" extrusionOk="0">
                          <a:moveTo>
                            <a:pt x="674" y="4763"/>
                          </a:moveTo>
                          <a:cubicBezTo>
                            <a:pt x="-279" y="28575"/>
                            <a:pt x="-1231" y="53340"/>
                            <a:pt x="5436" y="76200"/>
                          </a:cubicBezTo>
                          <a:cubicBezTo>
                            <a:pt x="11151" y="99060"/>
                            <a:pt x="24486" y="121920"/>
                            <a:pt x="45441" y="133350"/>
                          </a:cubicBezTo>
                          <a:cubicBezTo>
                            <a:pt x="68301" y="144780"/>
                            <a:pt x="94971" y="142875"/>
                            <a:pt x="119736" y="140018"/>
                          </a:cubicBezTo>
                          <a:cubicBezTo>
                            <a:pt x="138786" y="138113"/>
                            <a:pt x="159741" y="134303"/>
                            <a:pt x="171171" y="119063"/>
                          </a:cubicBezTo>
                          <a:cubicBezTo>
                            <a:pt x="176886" y="110490"/>
                            <a:pt x="178791" y="100013"/>
                            <a:pt x="180696" y="89535"/>
                          </a:cubicBezTo>
                          <a:cubicBezTo>
                            <a:pt x="184506" y="60008"/>
                            <a:pt x="184506" y="29528"/>
                            <a:pt x="180696"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9"/>
                    <p:cNvSpPr/>
                    <p:nvPr/>
                  </p:nvSpPr>
                  <p:spPr>
                    <a:xfrm>
                      <a:off x="12694920" y="10540364"/>
                      <a:ext cx="183553" cy="142198"/>
                    </a:xfrm>
                    <a:custGeom>
                      <a:avLst/>
                      <a:gdLst/>
                      <a:ahLst/>
                      <a:cxnLst/>
                      <a:rect l="l" t="t" r="r" b="b"/>
                      <a:pathLst>
                        <a:path w="183553" h="142198" extrusionOk="0">
                          <a:moveTo>
                            <a:pt x="182880" y="4763"/>
                          </a:moveTo>
                          <a:cubicBezTo>
                            <a:pt x="183832" y="28575"/>
                            <a:pt x="184785" y="53340"/>
                            <a:pt x="178117" y="76200"/>
                          </a:cubicBezTo>
                          <a:cubicBezTo>
                            <a:pt x="172403" y="99060"/>
                            <a:pt x="159067" y="121920"/>
                            <a:pt x="138112" y="133350"/>
                          </a:cubicBezTo>
                          <a:cubicBezTo>
                            <a:pt x="115253" y="144780"/>
                            <a:pt x="88582" y="142875"/>
                            <a:pt x="63817" y="140018"/>
                          </a:cubicBezTo>
                          <a:cubicBezTo>
                            <a:pt x="44767" y="138113"/>
                            <a:pt x="23812" y="134303"/>
                            <a:pt x="12382" y="119063"/>
                          </a:cubicBezTo>
                          <a:cubicBezTo>
                            <a:pt x="6667" y="110490"/>
                            <a:pt x="3810" y="100013"/>
                            <a:pt x="2857" y="89535"/>
                          </a:cubicBezTo>
                          <a:cubicBezTo>
                            <a:pt x="-952" y="60008"/>
                            <a:pt x="-952" y="29528"/>
                            <a:pt x="2857"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9"/>
                    <p:cNvSpPr/>
                    <p:nvPr/>
                  </p:nvSpPr>
                  <p:spPr>
                    <a:xfrm>
                      <a:off x="12045314" y="9914334"/>
                      <a:ext cx="891540" cy="630792"/>
                    </a:xfrm>
                    <a:custGeom>
                      <a:avLst/>
                      <a:gdLst/>
                      <a:ahLst/>
                      <a:cxnLst/>
                      <a:rect l="l" t="t" r="r" b="b"/>
                      <a:pathLst>
                        <a:path w="891540" h="630792" extrusionOk="0">
                          <a:moveTo>
                            <a:pt x="360045" y="5001"/>
                          </a:moveTo>
                          <a:cubicBezTo>
                            <a:pt x="450533" y="-1667"/>
                            <a:pt x="651510" y="-1667"/>
                            <a:pt x="707708" y="5001"/>
                          </a:cubicBezTo>
                          <a:cubicBezTo>
                            <a:pt x="762953" y="11668"/>
                            <a:pt x="741998" y="199310"/>
                            <a:pt x="783908" y="260271"/>
                          </a:cubicBezTo>
                          <a:cubicBezTo>
                            <a:pt x="825818" y="321230"/>
                            <a:pt x="830580" y="284083"/>
                            <a:pt x="872490" y="345996"/>
                          </a:cubicBezTo>
                          <a:cubicBezTo>
                            <a:pt x="915353" y="407908"/>
                            <a:pt x="872490" y="630793"/>
                            <a:pt x="872490" y="630793"/>
                          </a:cubicBezTo>
                          <a:lnTo>
                            <a:pt x="19050" y="630793"/>
                          </a:lnTo>
                          <a:cubicBezTo>
                            <a:pt x="19050" y="630793"/>
                            <a:pt x="-23813" y="407908"/>
                            <a:pt x="19050" y="345996"/>
                          </a:cubicBezTo>
                          <a:cubicBezTo>
                            <a:pt x="61913" y="284083"/>
                            <a:pt x="66675" y="321230"/>
                            <a:pt x="107633" y="260271"/>
                          </a:cubicBezTo>
                          <a:cubicBezTo>
                            <a:pt x="149543" y="199310"/>
                            <a:pt x="128588" y="11668"/>
                            <a:pt x="183833" y="5001"/>
                          </a:cubicBezTo>
                          <a:cubicBezTo>
                            <a:pt x="239078" y="-1667"/>
                            <a:pt x="441008" y="-1667"/>
                            <a:pt x="531495" y="500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9"/>
                    <p:cNvSpPr/>
                    <p:nvPr/>
                  </p:nvSpPr>
                  <p:spPr>
                    <a:xfrm>
                      <a:off x="11998642" y="10505122"/>
                      <a:ext cx="971550" cy="77152"/>
                    </a:xfrm>
                    <a:custGeom>
                      <a:avLst/>
                      <a:gdLst/>
                      <a:ahLst/>
                      <a:cxnLst/>
                      <a:rect l="l" t="t" r="r" b="b"/>
                      <a:pathLst>
                        <a:path w="971550" h="77152" extrusionOk="0">
                          <a:moveTo>
                            <a:pt x="962977" y="77152"/>
                          </a:moveTo>
                          <a:lnTo>
                            <a:pt x="8572" y="77152"/>
                          </a:lnTo>
                          <a:cubicBezTo>
                            <a:pt x="3810" y="77152"/>
                            <a:pt x="0" y="73342"/>
                            <a:pt x="0" y="68580"/>
                          </a:cubicBezTo>
                          <a:lnTo>
                            <a:pt x="0" y="8572"/>
                          </a:lnTo>
                          <a:cubicBezTo>
                            <a:pt x="0" y="3810"/>
                            <a:pt x="3810" y="0"/>
                            <a:pt x="8572" y="0"/>
                          </a:cubicBezTo>
                          <a:lnTo>
                            <a:pt x="962977" y="0"/>
                          </a:lnTo>
                          <a:cubicBezTo>
                            <a:pt x="967740" y="0"/>
                            <a:pt x="971550" y="3810"/>
                            <a:pt x="971550" y="8572"/>
                          </a:cubicBezTo>
                          <a:lnTo>
                            <a:pt x="971550" y="68580"/>
                          </a:lnTo>
                          <a:cubicBezTo>
                            <a:pt x="970597" y="74295"/>
                            <a:pt x="966788" y="77152"/>
                            <a:pt x="962977" y="771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9"/>
                    <p:cNvSpPr/>
                    <p:nvPr/>
                  </p:nvSpPr>
                  <p:spPr>
                    <a:xfrm>
                      <a:off x="12213907" y="9945032"/>
                      <a:ext cx="556702" cy="234229"/>
                    </a:xfrm>
                    <a:custGeom>
                      <a:avLst/>
                      <a:gdLst/>
                      <a:ahLst/>
                      <a:cxnLst/>
                      <a:rect l="l" t="t" r="r" b="b"/>
                      <a:pathLst>
                        <a:path w="556702" h="234229" extrusionOk="0">
                          <a:moveTo>
                            <a:pt x="0" y="229573"/>
                          </a:moveTo>
                          <a:cubicBezTo>
                            <a:pt x="4763" y="139085"/>
                            <a:pt x="22860" y="32405"/>
                            <a:pt x="67628" y="18118"/>
                          </a:cubicBezTo>
                          <a:cubicBezTo>
                            <a:pt x="111443" y="3830"/>
                            <a:pt x="472440" y="-14268"/>
                            <a:pt x="501015" y="18118"/>
                          </a:cubicBezTo>
                          <a:cubicBezTo>
                            <a:pt x="528638" y="50503"/>
                            <a:pt x="574357" y="218143"/>
                            <a:pt x="549593" y="229573"/>
                          </a:cubicBezTo>
                          <a:cubicBezTo>
                            <a:pt x="523875" y="240050"/>
                            <a:pt x="0" y="229573"/>
                            <a:pt x="0" y="229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9"/>
                    <p:cNvSpPr/>
                    <p:nvPr/>
                  </p:nvSpPr>
                  <p:spPr>
                    <a:xfrm>
                      <a:off x="12088177" y="10269855"/>
                      <a:ext cx="167640" cy="137159"/>
                    </a:xfrm>
                    <a:custGeom>
                      <a:avLst/>
                      <a:gdLst/>
                      <a:ahLst/>
                      <a:cxnLst/>
                      <a:rect l="l" t="t" r="r" b="b"/>
                      <a:pathLst>
                        <a:path w="167640" h="137159" extrusionOk="0">
                          <a:moveTo>
                            <a:pt x="167640" y="68580"/>
                          </a:moveTo>
                          <a:cubicBezTo>
                            <a:pt x="167640" y="106680"/>
                            <a:pt x="130493" y="137160"/>
                            <a:pt x="83820" y="137160"/>
                          </a:cubicBezTo>
                          <a:cubicBezTo>
                            <a:pt x="38100" y="137160"/>
                            <a:pt x="0" y="106680"/>
                            <a:pt x="0" y="68580"/>
                          </a:cubicBezTo>
                          <a:cubicBezTo>
                            <a:pt x="0" y="30480"/>
                            <a:pt x="37148"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12727305" y="10269855"/>
                      <a:ext cx="167639" cy="137159"/>
                    </a:xfrm>
                    <a:custGeom>
                      <a:avLst/>
                      <a:gdLst/>
                      <a:ahLst/>
                      <a:cxnLst/>
                      <a:rect l="l" t="t" r="r" b="b"/>
                      <a:pathLst>
                        <a:path w="167639" h="137159" extrusionOk="0">
                          <a:moveTo>
                            <a:pt x="167640" y="68580"/>
                          </a:moveTo>
                          <a:cubicBezTo>
                            <a:pt x="167640" y="106680"/>
                            <a:pt x="130493" y="137160"/>
                            <a:pt x="83820" y="137160"/>
                          </a:cubicBezTo>
                          <a:cubicBezTo>
                            <a:pt x="38100" y="137160"/>
                            <a:pt x="0" y="106680"/>
                            <a:pt x="0" y="68580"/>
                          </a:cubicBezTo>
                          <a:cubicBezTo>
                            <a:pt x="0" y="30480"/>
                            <a:pt x="37147"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12239625" y="10182247"/>
                      <a:ext cx="515302" cy="231527"/>
                    </a:xfrm>
                    <a:custGeom>
                      <a:avLst/>
                      <a:gdLst/>
                      <a:ahLst/>
                      <a:cxnLst/>
                      <a:rect l="l" t="t" r="r" b="b"/>
                      <a:pathLst>
                        <a:path w="515302" h="231527" extrusionOk="0">
                          <a:moveTo>
                            <a:pt x="498157" y="18076"/>
                          </a:moveTo>
                          <a:cubicBezTo>
                            <a:pt x="506730" y="32363"/>
                            <a:pt x="515302" y="46651"/>
                            <a:pt x="515302" y="62843"/>
                          </a:cubicBezTo>
                          <a:cubicBezTo>
                            <a:pt x="515302" y="79035"/>
                            <a:pt x="515302" y="90466"/>
                            <a:pt x="501015" y="97133"/>
                          </a:cubicBezTo>
                          <a:cubicBezTo>
                            <a:pt x="457200" y="119041"/>
                            <a:pt x="434340" y="176191"/>
                            <a:pt x="452438" y="221910"/>
                          </a:cubicBezTo>
                          <a:cubicBezTo>
                            <a:pt x="429577" y="224768"/>
                            <a:pt x="420052" y="229530"/>
                            <a:pt x="397193" y="230483"/>
                          </a:cubicBezTo>
                          <a:cubicBezTo>
                            <a:pt x="282893" y="234293"/>
                            <a:pt x="167640" y="227626"/>
                            <a:pt x="54293" y="211433"/>
                          </a:cubicBezTo>
                          <a:cubicBezTo>
                            <a:pt x="80010" y="155235"/>
                            <a:pt x="54293" y="80941"/>
                            <a:pt x="0" y="52365"/>
                          </a:cubicBezTo>
                          <a:cubicBezTo>
                            <a:pt x="0" y="39983"/>
                            <a:pt x="952" y="26648"/>
                            <a:pt x="952" y="14265"/>
                          </a:cubicBezTo>
                          <a:cubicBezTo>
                            <a:pt x="155257" y="-6690"/>
                            <a:pt x="343852" y="-3832"/>
                            <a:pt x="498157" y="18076"/>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12342873" y="10461275"/>
                      <a:ext cx="308454" cy="77898"/>
                    </a:xfrm>
                    <a:custGeom>
                      <a:avLst/>
                      <a:gdLst/>
                      <a:ahLst/>
                      <a:cxnLst/>
                      <a:rect l="l" t="t" r="r" b="b"/>
                      <a:pathLst>
                        <a:path w="308454" h="77898" extrusionOk="0">
                          <a:moveTo>
                            <a:pt x="22481" y="16224"/>
                          </a:moveTo>
                          <a:cubicBezTo>
                            <a:pt x="40579" y="4794"/>
                            <a:pt x="63439" y="3842"/>
                            <a:pt x="84394" y="3842"/>
                          </a:cubicBezTo>
                          <a:cubicBezTo>
                            <a:pt x="134876" y="2889"/>
                            <a:pt x="186312" y="1937"/>
                            <a:pt x="236794" y="31"/>
                          </a:cubicBezTo>
                          <a:cubicBezTo>
                            <a:pt x="254891" y="31"/>
                            <a:pt x="272989" y="-921"/>
                            <a:pt x="288229" y="7651"/>
                          </a:cubicBezTo>
                          <a:cubicBezTo>
                            <a:pt x="303469" y="16224"/>
                            <a:pt x="313946" y="36226"/>
                            <a:pt x="305374" y="52419"/>
                          </a:cubicBezTo>
                          <a:cubicBezTo>
                            <a:pt x="297754" y="66706"/>
                            <a:pt x="279656" y="69564"/>
                            <a:pt x="263464" y="71469"/>
                          </a:cubicBezTo>
                          <a:cubicBezTo>
                            <a:pt x="203456" y="77184"/>
                            <a:pt x="142496" y="79089"/>
                            <a:pt x="81537" y="77184"/>
                          </a:cubicBezTo>
                          <a:cubicBezTo>
                            <a:pt x="62487" y="76231"/>
                            <a:pt x="20576" y="81947"/>
                            <a:pt x="6289" y="67659"/>
                          </a:cubicBezTo>
                          <a:cubicBezTo>
                            <a:pt x="-8951" y="51467"/>
                            <a:pt x="6289" y="25749"/>
                            <a:pt x="22481" y="162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6" name="Google Shape;926;p29"/>
                  <p:cNvGrpSpPr/>
                  <p:nvPr/>
                </p:nvGrpSpPr>
                <p:grpSpPr>
                  <a:xfrm>
                    <a:off x="10788014" y="10298668"/>
                    <a:ext cx="1222057" cy="968622"/>
                    <a:chOff x="10788014" y="10298668"/>
                    <a:chExt cx="1222057" cy="968622"/>
                  </a:xfrm>
                </p:grpSpPr>
                <p:sp>
                  <p:nvSpPr>
                    <p:cNvPr id="927" name="Google Shape;927;p29"/>
                    <p:cNvSpPr/>
                    <p:nvPr/>
                  </p:nvSpPr>
                  <p:spPr>
                    <a:xfrm>
                      <a:off x="10891202" y="11089004"/>
                      <a:ext cx="230901" cy="178286"/>
                    </a:xfrm>
                    <a:custGeom>
                      <a:avLst/>
                      <a:gdLst/>
                      <a:ahLst/>
                      <a:cxnLst/>
                      <a:rect l="l" t="t" r="r" b="b"/>
                      <a:pathLst>
                        <a:path w="230901" h="178286" extrusionOk="0">
                          <a:moveTo>
                            <a:pt x="635" y="4763"/>
                          </a:moveTo>
                          <a:cubicBezTo>
                            <a:pt x="-317" y="35243"/>
                            <a:pt x="-1270" y="65723"/>
                            <a:pt x="6350" y="95250"/>
                          </a:cubicBezTo>
                          <a:cubicBezTo>
                            <a:pt x="13970" y="124778"/>
                            <a:pt x="30162" y="152400"/>
                            <a:pt x="56833" y="166688"/>
                          </a:cubicBezTo>
                          <a:cubicBezTo>
                            <a:pt x="85408" y="181928"/>
                            <a:pt x="118745" y="179070"/>
                            <a:pt x="151130" y="175260"/>
                          </a:cubicBezTo>
                          <a:cubicBezTo>
                            <a:pt x="174942" y="172403"/>
                            <a:pt x="201612" y="168593"/>
                            <a:pt x="215900" y="149543"/>
                          </a:cubicBezTo>
                          <a:cubicBezTo>
                            <a:pt x="223520" y="139066"/>
                            <a:pt x="226378" y="125731"/>
                            <a:pt x="227330" y="112395"/>
                          </a:cubicBezTo>
                          <a:cubicBezTo>
                            <a:pt x="232092" y="75248"/>
                            <a:pt x="232092" y="37148"/>
                            <a:pt x="22733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11663600" y="11089004"/>
                      <a:ext cx="230901" cy="178286"/>
                    </a:xfrm>
                    <a:custGeom>
                      <a:avLst/>
                      <a:gdLst/>
                      <a:ahLst/>
                      <a:cxnLst/>
                      <a:rect l="l" t="t" r="r" b="b"/>
                      <a:pathLst>
                        <a:path w="230901" h="178286" extrusionOk="0">
                          <a:moveTo>
                            <a:pt x="230267" y="4763"/>
                          </a:moveTo>
                          <a:cubicBezTo>
                            <a:pt x="231219" y="35243"/>
                            <a:pt x="232172" y="65723"/>
                            <a:pt x="224551" y="95250"/>
                          </a:cubicBezTo>
                          <a:cubicBezTo>
                            <a:pt x="216932" y="124778"/>
                            <a:pt x="200739" y="152400"/>
                            <a:pt x="174069" y="166688"/>
                          </a:cubicBezTo>
                          <a:cubicBezTo>
                            <a:pt x="145494" y="181928"/>
                            <a:pt x="112157" y="179070"/>
                            <a:pt x="79772" y="175260"/>
                          </a:cubicBezTo>
                          <a:cubicBezTo>
                            <a:pt x="55959" y="172403"/>
                            <a:pt x="29289" y="168593"/>
                            <a:pt x="15001" y="149543"/>
                          </a:cubicBezTo>
                          <a:cubicBezTo>
                            <a:pt x="7382" y="139066"/>
                            <a:pt x="4524" y="125731"/>
                            <a:pt x="3572" y="112395"/>
                          </a:cubicBezTo>
                          <a:cubicBezTo>
                            <a:pt x="-1191" y="75248"/>
                            <a:pt x="-1191" y="37148"/>
                            <a:pt x="3572"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9"/>
                    <p:cNvSpPr/>
                    <p:nvPr/>
                  </p:nvSpPr>
                  <p:spPr>
                    <a:xfrm>
                      <a:off x="10848128" y="10298668"/>
                      <a:ext cx="1120880" cy="794146"/>
                    </a:xfrm>
                    <a:custGeom>
                      <a:avLst/>
                      <a:gdLst/>
                      <a:ahLst/>
                      <a:cxnLst/>
                      <a:rect l="l" t="t" r="r" b="b"/>
                      <a:pathLst>
                        <a:path w="1120880" h="794146" extrusionOk="0">
                          <a:moveTo>
                            <a:pt x="452332" y="6430"/>
                          </a:moveTo>
                          <a:cubicBezTo>
                            <a:pt x="565679" y="-2143"/>
                            <a:pt x="819997" y="-2143"/>
                            <a:pt x="889529" y="6430"/>
                          </a:cubicBezTo>
                          <a:cubicBezTo>
                            <a:pt x="959061" y="15002"/>
                            <a:pt x="933344" y="251222"/>
                            <a:pt x="985732" y="327422"/>
                          </a:cubicBezTo>
                          <a:cubicBezTo>
                            <a:pt x="1038119" y="403622"/>
                            <a:pt x="1043834" y="356949"/>
                            <a:pt x="1097174" y="435055"/>
                          </a:cubicBezTo>
                          <a:cubicBezTo>
                            <a:pt x="1150514" y="513159"/>
                            <a:pt x="1097174" y="794147"/>
                            <a:pt x="1097174" y="794147"/>
                          </a:cubicBezTo>
                          <a:lnTo>
                            <a:pt x="23707" y="794147"/>
                          </a:lnTo>
                          <a:cubicBezTo>
                            <a:pt x="23707" y="794147"/>
                            <a:pt x="-29634" y="513159"/>
                            <a:pt x="23707" y="435055"/>
                          </a:cubicBezTo>
                          <a:cubicBezTo>
                            <a:pt x="77047" y="356949"/>
                            <a:pt x="82761" y="403622"/>
                            <a:pt x="135149" y="327422"/>
                          </a:cubicBezTo>
                          <a:cubicBezTo>
                            <a:pt x="187536" y="251222"/>
                            <a:pt x="161819" y="15002"/>
                            <a:pt x="231352" y="6430"/>
                          </a:cubicBezTo>
                          <a:cubicBezTo>
                            <a:pt x="300884" y="-2143"/>
                            <a:pt x="555202" y="-2143"/>
                            <a:pt x="668549" y="6430"/>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9"/>
                    <p:cNvSpPr/>
                    <p:nvPr/>
                  </p:nvSpPr>
                  <p:spPr>
                    <a:xfrm>
                      <a:off x="10788014" y="11044237"/>
                      <a:ext cx="1222057" cy="96202"/>
                    </a:xfrm>
                    <a:custGeom>
                      <a:avLst/>
                      <a:gdLst/>
                      <a:ahLst/>
                      <a:cxnLst/>
                      <a:rect l="l" t="t" r="r" b="b"/>
                      <a:pathLst>
                        <a:path w="1222057" h="96202" extrusionOk="0">
                          <a:moveTo>
                            <a:pt x="1211580" y="96202"/>
                          </a:moveTo>
                          <a:lnTo>
                            <a:pt x="10478" y="96202"/>
                          </a:lnTo>
                          <a:cubicBezTo>
                            <a:pt x="4763" y="96202"/>
                            <a:pt x="0" y="91440"/>
                            <a:pt x="0" y="85725"/>
                          </a:cubicBezTo>
                          <a:lnTo>
                            <a:pt x="0" y="10477"/>
                          </a:lnTo>
                          <a:cubicBezTo>
                            <a:pt x="0" y="4763"/>
                            <a:pt x="4763" y="0"/>
                            <a:pt x="10478" y="0"/>
                          </a:cubicBezTo>
                          <a:lnTo>
                            <a:pt x="1211580" y="0"/>
                          </a:lnTo>
                          <a:cubicBezTo>
                            <a:pt x="1217296" y="0"/>
                            <a:pt x="1222058" y="4763"/>
                            <a:pt x="1222058" y="10477"/>
                          </a:cubicBezTo>
                          <a:lnTo>
                            <a:pt x="1222058" y="85725"/>
                          </a:lnTo>
                          <a:cubicBezTo>
                            <a:pt x="1222058" y="91440"/>
                            <a:pt x="1217296" y="96202"/>
                            <a:pt x="1211580" y="962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11058525" y="10337704"/>
                      <a:ext cx="699677" cy="294735"/>
                    </a:xfrm>
                    <a:custGeom>
                      <a:avLst/>
                      <a:gdLst/>
                      <a:ahLst/>
                      <a:cxnLst/>
                      <a:rect l="l" t="t" r="r" b="b"/>
                      <a:pathLst>
                        <a:path w="699677" h="294735" extrusionOk="0">
                          <a:moveTo>
                            <a:pt x="0" y="288385"/>
                          </a:moveTo>
                          <a:cubicBezTo>
                            <a:pt x="5715" y="174085"/>
                            <a:pt x="29527" y="39783"/>
                            <a:pt x="84773" y="22638"/>
                          </a:cubicBezTo>
                          <a:cubicBezTo>
                            <a:pt x="140018" y="5493"/>
                            <a:pt x="595313" y="-18319"/>
                            <a:pt x="629602" y="22638"/>
                          </a:cubicBezTo>
                          <a:cubicBezTo>
                            <a:pt x="664845" y="63596"/>
                            <a:pt x="721995" y="274098"/>
                            <a:pt x="690563" y="288385"/>
                          </a:cubicBezTo>
                          <a:cubicBezTo>
                            <a:pt x="659130" y="302673"/>
                            <a:pt x="0" y="288385"/>
                            <a:pt x="0" y="2883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10902314"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11707177"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9"/>
                    <p:cNvSpPr/>
                    <p:nvPr/>
                  </p:nvSpPr>
                  <p:spPr>
                    <a:xfrm>
                      <a:off x="11090910" y="10636941"/>
                      <a:ext cx="649604" cy="291424"/>
                    </a:xfrm>
                    <a:custGeom>
                      <a:avLst/>
                      <a:gdLst/>
                      <a:ahLst/>
                      <a:cxnLst/>
                      <a:rect l="l" t="t" r="r" b="b"/>
                      <a:pathLst>
                        <a:path w="649604" h="291424" extrusionOk="0">
                          <a:moveTo>
                            <a:pt x="627697" y="22485"/>
                          </a:moveTo>
                          <a:cubicBezTo>
                            <a:pt x="638175" y="39631"/>
                            <a:pt x="648652" y="58681"/>
                            <a:pt x="649605" y="78683"/>
                          </a:cubicBezTo>
                          <a:cubicBezTo>
                            <a:pt x="649605" y="98685"/>
                            <a:pt x="649605" y="112973"/>
                            <a:pt x="631507" y="122498"/>
                          </a:cubicBezTo>
                          <a:cubicBezTo>
                            <a:pt x="576263" y="150121"/>
                            <a:pt x="547688" y="222510"/>
                            <a:pt x="570547" y="279660"/>
                          </a:cubicBezTo>
                          <a:cubicBezTo>
                            <a:pt x="541020" y="283471"/>
                            <a:pt x="530542" y="289185"/>
                            <a:pt x="501015" y="290138"/>
                          </a:cubicBezTo>
                          <a:cubicBezTo>
                            <a:pt x="356235" y="294900"/>
                            <a:pt x="211455" y="286329"/>
                            <a:pt x="68580" y="266325"/>
                          </a:cubicBezTo>
                          <a:cubicBezTo>
                            <a:pt x="100965" y="195841"/>
                            <a:pt x="68580" y="102496"/>
                            <a:pt x="0" y="66301"/>
                          </a:cubicBezTo>
                          <a:cubicBezTo>
                            <a:pt x="952" y="50108"/>
                            <a:pt x="952" y="33915"/>
                            <a:pt x="1905" y="17723"/>
                          </a:cubicBezTo>
                          <a:cubicBezTo>
                            <a:pt x="195263" y="-7994"/>
                            <a:pt x="433388" y="-5137"/>
                            <a:pt x="627697" y="2248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9"/>
                    <p:cNvSpPr/>
                    <p:nvPr/>
                  </p:nvSpPr>
                  <p:spPr>
                    <a:xfrm>
                      <a:off x="11221488" y="10986697"/>
                      <a:ext cx="389486" cy="98270"/>
                    </a:xfrm>
                    <a:custGeom>
                      <a:avLst/>
                      <a:gdLst/>
                      <a:ahLst/>
                      <a:cxnLst/>
                      <a:rect l="l" t="t" r="r" b="b"/>
                      <a:pathLst>
                        <a:path w="389486" h="98270" extrusionOk="0">
                          <a:moveTo>
                            <a:pt x="27537" y="21345"/>
                          </a:moveTo>
                          <a:cubicBezTo>
                            <a:pt x="50397" y="7057"/>
                            <a:pt x="78972" y="6105"/>
                            <a:pt x="105642" y="5153"/>
                          </a:cubicBezTo>
                          <a:cubicBezTo>
                            <a:pt x="169459" y="3248"/>
                            <a:pt x="233276" y="2295"/>
                            <a:pt x="298047" y="390"/>
                          </a:cubicBezTo>
                          <a:cubicBezTo>
                            <a:pt x="319954" y="-562"/>
                            <a:pt x="343767" y="-562"/>
                            <a:pt x="363769" y="9915"/>
                          </a:cubicBezTo>
                          <a:cubicBezTo>
                            <a:pt x="383772" y="20392"/>
                            <a:pt x="396154" y="46111"/>
                            <a:pt x="385676" y="66113"/>
                          </a:cubicBezTo>
                          <a:cubicBezTo>
                            <a:pt x="376151" y="84211"/>
                            <a:pt x="352339" y="88020"/>
                            <a:pt x="332337" y="89925"/>
                          </a:cubicBezTo>
                          <a:cubicBezTo>
                            <a:pt x="256137" y="97545"/>
                            <a:pt x="179937" y="99450"/>
                            <a:pt x="103737" y="97545"/>
                          </a:cubicBezTo>
                          <a:cubicBezTo>
                            <a:pt x="79924" y="96592"/>
                            <a:pt x="26584" y="104213"/>
                            <a:pt x="8487" y="85163"/>
                          </a:cubicBezTo>
                          <a:cubicBezTo>
                            <a:pt x="-11516" y="65161"/>
                            <a:pt x="7534" y="32775"/>
                            <a:pt x="27537" y="213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6" name="Google Shape;936;p29"/>
                  <p:cNvGrpSpPr/>
                  <p:nvPr/>
                </p:nvGrpSpPr>
                <p:grpSpPr>
                  <a:xfrm>
                    <a:off x="11223307" y="9563576"/>
                    <a:ext cx="794385" cy="628776"/>
                    <a:chOff x="11223307" y="9563576"/>
                    <a:chExt cx="794385" cy="628776"/>
                  </a:xfrm>
                </p:grpSpPr>
                <p:sp>
                  <p:nvSpPr>
                    <p:cNvPr id="937" name="Google Shape;937;p29"/>
                    <p:cNvSpPr/>
                    <p:nvPr/>
                  </p:nvSpPr>
                  <p:spPr>
                    <a:xfrm>
                      <a:off x="11289484" y="10076497"/>
                      <a:ext cx="150278" cy="115855"/>
                    </a:xfrm>
                    <a:custGeom>
                      <a:avLst/>
                      <a:gdLst/>
                      <a:ahLst/>
                      <a:cxnLst/>
                      <a:rect l="l" t="t" r="r" b="b"/>
                      <a:pathLst>
                        <a:path w="150278" h="115855" extrusionOk="0">
                          <a:moveTo>
                            <a:pt x="498" y="3810"/>
                          </a:moveTo>
                          <a:cubicBezTo>
                            <a:pt x="-455" y="23813"/>
                            <a:pt x="-455" y="42863"/>
                            <a:pt x="4308" y="61913"/>
                          </a:cubicBezTo>
                          <a:cubicBezTo>
                            <a:pt x="9070" y="80963"/>
                            <a:pt x="20500" y="99060"/>
                            <a:pt x="37645" y="108585"/>
                          </a:cubicBezTo>
                          <a:cubicBezTo>
                            <a:pt x="55742" y="118110"/>
                            <a:pt x="77650" y="116205"/>
                            <a:pt x="98605" y="114300"/>
                          </a:cubicBezTo>
                          <a:cubicBezTo>
                            <a:pt x="113845" y="112395"/>
                            <a:pt x="131942" y="109538"/>
                            <a:pt x="140515" y="97155"/>
                          </a:cubicBezTo>
                          <a:cubicBezTo>
                            <a:pt x="145278" y="90488"/>
                            <a:pt x="147183" y="81915"/>
                            <a:pt x="148135" y="73342"/>
                          </a:cubicBezTo>
                          <a:cubicBezTo>
                            <a:pt x="150992" y="48577"/>
                            <a:pt x="150992" y="24765"/>
                            <a:pt x="148135"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29"/>
                    <p:cNvSpPr/>
                    <p:nvPr/>
                  </p:nvSpPr>
                  <p:spPr>
                    <a:xfrm>
                      <a:off x="11792664" y="10076497"/>
                      <a:ext cx="150278" cy="115855"/>
                    </a:xfrm>
                    <a:custGeom>
                      <a:avLst/>
                      <a:gdLst/>
                      <a:ahLst/>
                      <a:cxnLst/>
                      <a:rect l="l" t="t" r="r" b="b"/>
                      <a:pathLst>
                        <a:path w="150278" h="115855" extrusionOk="0">
                          <a:moveTo>
                            <a:pt x="149781" y="3810"/>
                          </a:moveTo>
                          <a:cubicBezTo>
                            <a:pt x="150733" y="23813"/>
                            <a:pt x="150733" y="42863"/>
                            <a:pt x="145971" y="61913"/>
                          </a:cubicBezTo>
                          <a:cubicBezTo>
                            <a:pt x="141208" y="80963"/>
                            <a:pt x="129778" y="99060"/>
                            <a:pt x="112633" y="108585"/>
                          </a:cubicBezTo>
                          <a:cubicBezTo>
                            <a:pt x="94536" y="118110"/>
                            <a:pt x="72628" y="116205"/>
                            <a:pt x="51673" y="114300"/>
                          </a:cubicBezTo>
                          <a:cubicBezTo>
                            <a:pt x="36433" y="112395"/>
                            <a:pt x="18336" y="109538"/>
                            <a:pt x="9763" y="97155"/>
                          </a:cubicBezTo>
                          <a:cubicBezTo>
                            <a:pt x="5000" y="90488"/>
                            <a:pt x="3096" y="81915"/>
                            <a:pt x="2143" y="73342"/>
                          </a:cubicBezTo>
                          <a:cubicBezTo>
                            <a:pt x="-714" y="48577"/>
                            <a:pt x="-714" y="24765"/>
                            <a:pt x="2143"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29"/>
                    <p:cNvSpPr/>
                    <p:nvPr/>
                  </p:nvSpPr>
                  <p:spPr>
                    <a:xfrm>
                      <a:off x="11261936" y="9563576"/>
                      <a:ext cx="729509" cy="515778"/>
                    </a:xfrm>
                    <a:custGeom>
                      <a:avLst/>
                      <a:gdLst/>
                      <a:ahLst/>
                      <a:cxnLst/>
                      <a:rect l="l" t="t" r="r" b="b"/>
                      <a:pathLst>
                        <a:path w="729509" h="515778" extrusionOk="0">
                          <a:moveTo>
                            <a:pt x="293794" y="4286"/>
                          </a:moveTo>
                          <a:cubicBezTo>
                            <a:pt x="368088" y="-1429"/>
                            <a:pt x="532871" y="-1429"/>
                            <a:pt x="578591" y="4286"/>
                          </a:cubicBezTo>
                          <a:cubicBezTo>
                            <a:pt x="624311" y="10001"/>
                            <a:pt x="607166" y="163354"/>
                            <a:pt x="641456" y="212884"/>
                          </a:cubicBezTo>
                          <a:cubicBezTo>
                            <a:pt x="675746" y="262413"/>
                            <a:pt x="679556" y="231934"/>
                            <a:pt x="713846" y="282416"/>
                          </a:cubicBezTo>
                          <a:cubicBezTo>
                            <a:pt x="749088" y="332899"/>
                            <a:pt x="713846" y="515779"/>
                            <a:pt x="713846" y="515779"/>
                          </a:cubicBezTo>
                          <a:lnTo>
                            <a:pt x="15663" y="515779"/>
                          </a:lnTo>
                          <a:cubicBezTo>
                            <a:pt x="15663" y="515779"/>
                            <a:pt x="-19579" y="332899"/>
                            <a:pt x="15663" y="282416"/>
                          </a:cubicBezTo>
                          <a:cubicBezTo>
                            <a:pt x="50906" y="231934"/>
                            <a:pt x="54716" y="262413"/>
                            <a:pt x="88053" y="212884"/>
                          </a:cubicBezTo>
                          <a:cubicBezTo>
                            <a:pt x="122344" y="163354"/>
                            <a:pt x="105199" y="10001"/>
                            <a:pt x="150919" y="4286"/>
                          </a:cubicBezTo>
                          <a:cubicBezTo>
                            <a:pt x="196638" y="-1429"/>
                            <a:pt x="361421" y="-1429"/>
                            <a:pt x="435716" y="4286"/>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11223307" y="10048875"/>
                      <a:ext cx="794385" cy="62864"/>
                    </a:xfrm>
                    <a:custGeom>
                      <a:avLst/>
                      <a:gdLst/>
                      <a:ahLst/>
                      <a:cxnLst/>
                      <a:rect l="l" t="t" r="r" b="b"/>
                      <a:pathLst>
                        <a:path w="794385" h="62864" extrusionOk="0">
                          <a:moveTo>
                            <a:pt x="787718" y="62865"/>
                          </a:moveTo>
                          <a:lnTo>
                            <a:pt x="6668" y="62865"/>
                          </a:lnTo>
                          <a:cubicBezTo>
                            <a:pt x="2857" y="62865"/>
                            <a:pt x="0" y="60007"/>
                            <a:pt x="0" y="56198"/>
                          </a:cubicBezTo>
                          <a:lnTo>
                            <a:pt x="0" y="6668"/>
                          </a:lnTo>
                          <a:cubicBezTo>
                            <a:pt x="0" y="2857"/>
                            <a:pt x="2857" y="0"/>
                            <a:pt x="6668" y="0"/>
                          </a:cubicBezTo>
                          <a:lnTo>
                            <a:pt x="787718" y="0"/>
                          </a:lnTo>
                          <a:cubicBezTo>
                            <a:pt x="791528" y="0"/>
                            <a:pt x="794385" y="2857"/>
                            <a:pt x="794385" y="6668"/>
                          </a:cubicBezTo>
                          <a:lnTo>
                            <a:pt x="794385" y="56198"/>
                          </a:lnTo>
                          <a:cubicBezTo>
                            <a:pt x="794385" y="59055"/>
                            <a:pt x="791528" y="62865"/>
                            <a:pt x="787718" y="62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11398567" y="9590190"/>
                      <a:ext cx="455294" cy="191032"/>
                    </a:xfrm>
                    <a:custGeom>
                      <a:avLst/>
                      <a:gdLst/>
                      <a:ahLst/>
                      <a:cxnLst/>
                      <a:rect l="l" t="t" r="r" b="b"/>
                      <a:pathLst>
                        <a:path w="455294" h="191032" extrusionOk="0">
                          <a:moveTo>
                            <a:pt x="0" y="187222"/>
                          </a:moveTo>
                          <a:cubicBezTo>
                            <a:pt x="3810" y="112928"/>
                            <a:pt x="19050" y="26250"/>
                            <a:pt x="55245" y="14820"/>
                          </a:cubicBezTo>
                          <a:cubicBezTo>
                            <a:pt x="91440" y="3390"/>
                            <a:pt x="386715" y="-11850"/>
                            <a:pt x="409575" y="14820"/>
                          </a:cubicBezTo>
                          <a:cubicBezTo>
                            <a:pt x="432435" y="41490"/>
                            <a:pt x="469582" y="178650"/>
                            <a:pt x="449580" y="187222"/>
                          </a:cubicBezTo>
                          <a:cubicBezTo>
                            <a:pt x="428625" y="195795"/>
                            <a:pt x="0" y="187222"/>
                            <a:pt x="0" y="1872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11296650" y="9855517"/>
                      <a:ext cx="137160" cy="112394"/>
                    </a:xfrm>
                    <a:custGeom>
                      <a:avLst/>
                      <a:gdLst/>
                      <a:ahLst/>
                      <a:cxnLst/>
                      <a:rect l="l" t="t" r="r" b="b"/>
                      <a:pathLst>
                        <a:path w="137160" h="112394" extrusionOk="0">
                          <a:moveTo>
                            <a:pt x="137160" y="56197"/>
                          </a:moveTo>
                          <a:cubicBezTo>
                            <a:pt x="137160" y="87234"/>
                            <a:pt x="106456" y="112395"/>
                            <a:pt x="68580" y="112395"/>
                          </a:cubicBezTo>
                          <a:cubicBezTo>
                            <a:pt x="30705" y="112395"/>
                            <a:pt x="0" y="87234"/>
                            <a:pt x="0" y="56197"/>
                          </a:cubicBezTo>
                          <a:cubicBezTo>
                            <a:pt x="0" y="25160"/>
                            <a:pt x="30705" y="0"/>
                            <a:pt x="68580" y="0"/>
                          </a:cubicBezTo>
                          <a:cubicBezTo>
                            <a:pt x="106456"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9"/>
                    <p:cNvSpPr/>
                    <p:nvPr/>
                  </p:nvSpPr>
                  <p:spPr>
                    <a:xfrm>
                      <a:off x="11819572" y="9855517"/>
                      <a:ext cx="137160" cy="112394"/>
                    </a:xfrm>
                    <a:custGeom>
                      <a:avLst/>
                      <a:gdLst/>
                      <a:ahLst/>
                      <a:cxnLst/>
                      <a:rect l="l" t="t" r="r" b="b"/>
                      <a:pathLst>
                        <a:path w="137160" h="112394" extrusionOk="0">
                          <a:moveTo>
                            <a:pt x="137160" y="56197"/>
                          </a:moveTo>
                          <a:cubicBezTo>
                            <a:pt x="137160" y="87234"/>
                            <a:pt x="106455" y="112395"/>
                            <a:pt x="68580" y="112395"/>
                          </a:cubicBezTo>
                          <a:cubicBezTo>
                            <a:pt x="30704" y="112395"/>
                            <a:pt x="0" y="87234"/>
                            <a:pt x="0" y="56197"/>
                          </a:cubicBezTo>
                          <a:cubicBezTo>
                            <a:pt x="0" y="25160"/>
                            <a:pt x="30704" y="0"/>
                            <a:pt x="68580" y="0"/>
                          </a:cubicBezTo>
                          <a:cubicBezTo>
                            <a:pt x="106455"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9"/>
                    <p:cNvSpPr/>
                    <p:nvPr/>
                  </p:nvSpPr>
                  <p:spPr>
                    <a:xfrm>
                      <a:off x="11418569" y="9783836"/>
                      <a:ext cx="423862" cy="188683"/>
                    </a:xfrm>
                    <a:custGeom>
                      <a:avLst/>
                      <a:gdLst/>
                      <a:ahLst/>
                      <a:cxnLst/>
                      <a:rect l="l" t="t" r="r" b="b"/>
                      <a:pathLst>
                        <a:path w="423862" h="188683" extrusionOk="0">
                          <a:moveTo>
                            <a:pt x="409575" y="14531"/>
                          </a:moveTo>
                          <a:cubicBezTo>
                            <a:pt x="416243" y="25961"/>
                            <a:pt x="423863" y="38344"/>
                            <a:pt x="423863" y="50726"/>
                          </a:cubicBezTo>
                          <a:cubicBezTo>
                            <a:pt x="423863" y="64061"/>
                            <a:pt x="423863" y="73586"/>
                            <a:pt x="411480" y="79301"/>
                          </a:cubicBezTo>
                          <a:cubicBezTo>
                            <a:pt x="375285" y="97399"/>
                            <a:pt x="357188" y="144071"/>
                            <a:pt x="371475" y="181219"/>
                          </a:cubicBezTo>
                          <a:cubicBezTo>
                            <a:pt x="352425" y="184076"/>
                            <a:pt x="344805" y="187886"/>
                            <a:pt x="325755" y="187886"/>
                          </a:cubicBezTo>
                          <a:cubicBezTo>
                            <a:pt x="231457" y="190744"/>
                            <a:pt x="138113" y="185981"/>
                            <a:pt x="44768" y="172646"/>
                          </a:cubicBezTo>
                          <a:cubicBezTo>
                            <a:pt x="65723" y="126926"/>
                            <a:pt x="44768" y="65966"/>
                            <a:pt x="0" y="42153"/>
                          </a:cubicBezTo>
                          <a:cubicBezTo>
                            <a:pt x="0" y="31676"/>
                            <a:pt x="953" y="21199"/>
                            <a:pt x="953" y="10721"/>
                          </a:cubicBezTo>
                          <a:cubicBezTo>
                            <a:pt x="128588" y="-5472"/>
                            <a:pt x="282893" y="-2614"/>
                            <a:pt x="409575" y="14531"/>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9"/>
                    <p:cNvSpPr/>
                    <p:nvPr/>
                  </p:nvSpPr>
                  <p:spPr>
                    <a:xfrm>
                      <a:off x="11504462" y="10011727"/>
                      <a:ext cx="252665" cy="63595"/>
                    </a:xfrm>
                    <a:custGeom>
                      <a:avLst/>
                      <a:gdLst/>
                      <a:ahLst/>
                      <a:cxnLst/>
                      <a:rect l="l" t="t" r="r" b="b"/>
                      <a:pathLst>
                        <a:path w="252665" h="63595" extrusionOk="0">
                          <a:moveTo>
                            <a:pt x="17930" y="13335"/>
                          </a:moveTo>
                          <a:cubicBezTo>
                            <a:pt x="33170" y="3810"/>
                            <a:pt x="51268" y="3810"/>
                            <a:pt x="68413" y="2858"/>
                          </a:cubicBezTo>
                          <a:cubicBezTo>
                            <a:pt x="110323" y="1905"/>
                            <a:pt x="151280" y="953"/>
                            <a:pt x="193190" y="0"/>
                          </a:cubicBezTo>
                          <a:cubicBezTo>
                            <a:pt x="207477" y="0"/>
                            <a:pt x="222718" y="0"/>
                            <a:pt x="236052" y="6668"/>
                          </a:cubicBezTo>
                          <a:cubicBezTo>
                            <a:pt x="248435" y="13335"/>
                            <a:pt x="257008" y="30480"/>
                            <a:pt x="250340" y="42863"/>
                          </a:cubicBezTo>
                          <a:cubicBezTo>
                            <a:pt x="243673" y="54293"/>
                            <a:pt x="229385" y="57150"/>
                            <a:pt x="216050" y="58103"/>
                          </a:cubicBezTo>
                          <a:cubicBezTo>
                            <a:pt x="166520" y="62865"/>
                            <a:pt x="116990" y="64770"/>
                            <a:pt x="67460" y="62865"/>
                          </a:cubicBezTo>
                          <a:cubicBezTo>
                            <a:pt x="52220" y="61913"/>
                            <a:pt x="16977" y="66675"/>
                            <a:pt x="5548" y="54293"/>
                          </a:cubicBezTo>
                          <a:cubicBezTo>
                            <a:pt x="-7787" y="41910"/>
                            <a:pt x="5548" y="20955"/>
                            <a:pt x="17930" y="133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29"/>
                  <p:cNvGrpSpPr/>
                  <p:nvPr/>
                </p:nvGrpSpPr>
                <p:grpSpPr>
                  <a:xfrm>
                    <a:off x="12039600" y="9536429"/>
                    <a:ext cx="490537" cy="389340"/>
                    <a:chOff x="12039600" y="9536429"/>
                    <a:chExt cx="490537" cy="389340"/>
                  </a:xfrm>
                </p:grpSpPr>
                <p:sp>
                  <p:nvSpPr>
                    <p:cNvPr id="947" name="Google Shape;947;p29"/>
                    <p:cNvSpPr/>
                    <p:nvPr/>
                  </p:nvSpPr>
                  <p:spPr>
                    <a:xfrm>
                      <a:off x="12081357" y="9853612"/>
                      <a:ext cx="92068" cy="72157"/>
                    </a:xfrm>
                    <a:custGeom>
                      <a:avLst/>
                      <a:gdLst/>
                      <a:ahLst/>
                      <a:cxnLst/>
                      <a:rect l="l" t="t" r="r" b="b"/>
                      <a:pathLst>
                        <a:path w="92068" h="72157" extrusionOk="0">
                          <a:moveTo>
                            <a:pt x="153" y="2857"/>
                          </a:moveTo>
                          <a:cubicBezTo>
                            <a:pt x="153" y="15240"/>
                            <a:pt x="-800" y="27623"/>
                            <a:pt x="2057" y="39052"/>
                          </a:cubicBezTo>
                          <a:cubicBezTo>
                            <a:pt x="4915" y="50482"/>
                            <a:pt x="11582" y="61913"/>
                            <a:pt x="22060" y="67627"/>
                          </a:cubicBezTo>
                          <a:cubicBezTo>
                            <a:pt x="33490" y="73343"/>
                            <a:pt x="46825" y="72390"/>
                            <a:pt x="60160" y="71438"/>
                          </a:cubicBezTo>
                          <a:cubicBezTo>
                            <a:pt x="69685" y="70485"/>
                            <a:pt x="80162" y="68580"/>
                            <a:pt x="85878" y="60960"/>
                          </a:cubicBezTo>
                          <a:cubicBezTo>
                            <a:pt x="88735" y="57150"/>
                            <a:pt x="89687" y="51435"/>
                            <a:pt x="90640" y="45720"/>
                          </a:cubicBezTo>
                          <a:cubicBezTo>
                            <a:pt x="92545" y="30480"/>
                            <a:pt x="92545" y="15240"/>
                            <a:pt x="9064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29"/>
                    <p:cNvSpPr/>
                    <p:nvPr/>
                  </p:nvSpPr>
                  <p:spPr>
                    <a:xfrm>
                      <a:off x="12391548" y="9853612"/>
                      <a:ext cx="92068" cy="72157"/>
                    </a:xfrm>
                    <a:custGeom>
                      <a:avLst/>
                      <a:gdLst/>
                      <a:ahLst/>
                      <a:cxnLst/>
                      <a:rect l="l" t="t" r="r" b="b"/>
                      <a:pathLst>
                        <a:path w="92068" h="72157" extrusionOk="0">
                          <a:moveTo>
                            <a:pt x="91916" y="2857"/>
                          </a:moveTo>
                          <a:cubicBezTo>
                            <a:pt x="91916" y="15240"/>
                            <a:pt x="92869" y="27623"/>
                            <a:pt x="90011" y="39052"/>
                          </a:cubicBezTo>
                          <a:cubicBezTo>
                            <a:pt x="87153" y="50482"/>
                            <a:pt x="80486" y="61913"/>
                            <a:pt x="70009" y="67627"/>
                          </a:cubicBezTo>
                          <a:cubicBezTo>
                            <a:pt x="58578" y="73343"/>
                            <a:pt x="45244" y="72390"/>
                            <a:pt x="31909" y="71438"/>
                          </a:cubicBezTo>
                          <a:cubicBezTo>
                            <a:pt x="22384" y="70485"/>
                            <a:pt x="11906" y="68580"/>
                            <a:pt x="6191" y="60960"/>
                          </a:cubicBezTo>
                          <a:cubicBezTo>
                            <a:pt x="3334" y="57150"/>
                            <a:pt x="2381" y="51435"/>
                            <a:pt x="1428" y="45720"/>
                          </a:cubicBezTo>
                          <a:cubicBezTo>
                            <a:pt x="-476" y="30480"/>
                            <a:pt x="-476" y="15240"/>
                            <a:pt x="1428"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12064153" y="9536429"/>
                      <a:ext cx="450956" cy="319087"/>
                    </a:xfrm>
                    <a:custGeom>
                      <a:avLst/>
                      <a:gdLst/>
                      <a:ahLst/>
                      <a:cxnLst/>
                      <a:rect l="l" t="t" r="r" b="b"/>
                      <a:pathLst>
                        <a:path w="450956" h="319087" extrusionOk="0">
                          <a:moveTo>
                            <a:pt x="181187" y="2858"/>
                          </a:moveTo>
                          <a:cubicBezTo>
                            <a:pt x="226907" y="-953"/>
                            <a:pt x="328824" y="-953"/>
                            <a:pt x="357399" y="2858"/>
                          </a:cubicBezTo>
                          <a:cubicBezTo>
                            <a:pt x="385974" y="6668"/>
                            <a:pt x="374545" y="100965"/>
                            <a:pt x="396452" y="132397"/>
                          </a:cubicBezTo>
                          <a:cubicBezTo>
                            <a:pt x="417407" y="162878"/>
                            <a:pt x="420264" y="143828"/>
                            <a:pt x="441220" y="175260"/>
                          </a:cubicBezTo>
                          <a:cubicBezTo>
                            <a:pt x="463127" y="206693"/>
                            <a:pt x="441220" y="319088"/>
                            <a:pt x="441220" y="319088"/>
                          </a:cubicBezTo>
                          <a:lnTo>
                            <a:pt x="9737" y="319088"/>
                          </a:lnTo>
                          <a:cubicBezTo>
                            <a:pt x="9737" y="319088"/>
                            <a:pt x="-12171" y="206693"/>
                            <a:pt x="9737" y="175260"/>
                          </a:cubicBezTo>
                          <a:cubicBezTo>
                            <a:pt x="31645" y="143828"/>
                            <a:pt x="33549" y="162878"/>
                            <a:pt x="54504" y="132397"/>
                          </a:cubicBezTo>
                          <a:cubicBezTo>
                            <a:pt x="75459" y="101918"/>
                            <a:pt x="64982" y="6668"/>
                            <a:pt x="93557" y="2858"/>
                          </a:cubicBezTo>
                          <a:cubicBezTo>
                            <a:pt x="122132" y="-953"/>
                            <a:pt x="224049" y="-953"/>
                            <a:pt x="269770" y="2858"/>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9"/>
                    <p:cNvSpPr/>
                    <p:nvPr/>
                  </p:nvSpPr>
                  <p:spPr>
                    <a:xfrm>
                      <a:off x="12039600" y="9837419"/>
                      <a:ext cx="490537" cy="38100"/>
                    </a:xfrm>
                    <a:custGeom>
                      <a:avLst/>
                      <a:gdLst/>
                      <a:ahLst/>
                      <a:cxnLst/>
                      <a:rect l="l" t="t" r="r" b="b"/>
                      <a:pathLst>
                        <a:path w="490537" h="38100" extrusionOk="0">
                          <a:moveTo>
                            <a:pt x="486727" y="38100"/>
                          </a:moveTo>
                          <a:lnTo>
                            <a:pt x="3810" y="38100"/>
                          </a:lnTo>
                          <a:cubicBezTo>
                            <a:pt x="1905" y="38100"/>
                            <a:pt x="0" y="36195"/>
                            <a:pt x="0" y="34290"/>
                          </a:cubicBezTo>
                          <a:lnTo>
                            <a:pt x="0" y="3810"/>
                          </a:lnTo>
                          <a:cubicBezTo>
                            <a:pt x="0" y="1905"/>
                            <a:pt x="1905" y="0"/>
                            <a:pt x="3810" y="0"/>
                          </a:cubicBezTo>
                          <a:lnTo>
                            <a:pt x="486727" y="0"/>
                          </a:lnTo>
                          <a:cubicBezTo>
                            <a:pt x="488632" y="0"/>
                            <a:pt x="490538" y="1905"/>
                            <a:pt x="490538" y="3810"/>
                          </a:cubicBezTo>
                          <a:lnTo>
                            <a:pt x="490538" y="34290"/>
                          </a:lnTo>
                          <a:cubicBezTo>
                            <a:pt x="490538" y="36195"/>
                            <a:pt x="488632" y="38100"/>
                            <a:pt x="486727" y="3810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12148185" y="9553230"/>
                      <a:ext cx="281680" cy="118137"/>
                    </a:xfrm>
                    <a:custGeom>
                      <a:avLst/>
                      <a:gdLst/>
                      <a:ahLst/>
                      <a:cxnLst/>
                      <a:rect l="l" t="t" r="r" b="b"/>
                      <a:pathLst>
                        <a:path w="281680" h="118137" extrusionOk="0">
                          <a:moveTo>
                            <a:pt x="0" y="115597"/>
                          </a:moveTo>
                          <a:cubicBezTo>
                            <a:pt x="1905" y="69877"/>
                            <a:pt x="11430" y="15584"/>
                            <a:pt x="34290" y="8917"/>
                          </a:cubicBezTo>
                          <a:cubicBezTo>
                            <a:pt x="56197" y="2250"/>
                            <a:pt x="239077" y="-7275"/>
                            <a:pt x="253365" y="8917"/>
                          </a:cubicBezTo>
                          <a:cubicBezTo>
                            <a:pt x="267652" y="25109"/>
                            <a:pt x="290513" y="109882"/>
                            <a:pt x="278130" y="115597"/>
                          </a:cubicBezTo>
                          <a:cubicBezTo>
                            <a:pt x="264795" y="121312"/>
                            <a:pt x="0" y="115597"/>
                            <a:pt x="0" y="1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29"/>
                    <p:cNvSpPr/>
                    <p:nvPr/>
                  </p:nvSpPr>
                  <p:spPr>
                    <a:xfrm>
                      <a:off x="1208532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29"/>
                    <p:cNvSpPr/>
                    <p:nvPr/>
                  </p:nvSpPr>
                  <p:spPr>
                    <a:xfrm>
                      <a:off x="1240917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29"/>
                    <p:cNvSpPr/>
                    <p:nvPr/>
                  </p:nvSpPr>
                  <p:spPr>
                    <a:xfrm>
                      <a:off x="12160567" y="9672959"/>
                      <a:ext cx="260984" cy="117320"/>
                    </a:xfrm>
                    <a:custGeom>
                      <a:avLst/>
                      <a:gdLst/>
                      <a:ahLst/>
                      <a:cxnLst/>
                      <a:rect l="l" t="t" r="r" b="b"/>
                      <a:pathLst>
                        <a:path w="260984" h="117320" extrusionOk="0">
                          <a:moveTo>
                            <a:pt x="252413" y="9203"/>
                          </a:moveTo>
                          <a:cubicBezTo>
                            <a:pt x="256222" y="15870"/>
                            <a:pt x="260985" y="23490"/>
                            <a:pt x="260985" y="32063"/>
                          </a:cubicBezTo>
                          <a:cubicBezTo>
                            <a:pt x="260985" y="40635"/>
                            <a:pt x="260985" y="46350"/>
                            <a:pt x="253365" y="49208"/>
                          </a:cubicBezTo>
                          <a:cubicBezTo>
                            <a:pt x="231457" y="60638"/>
                            <a:pt x="220027" y="89213"/>
                            <a:pt x="228600" y="112073"/>
                          </a:cubicBezTo>
                          <a:cubicBezTo>
                            <a:pt x="217170" y="113978"/>
                            <a:pt x="212407" y="115883"/>
                            <a:pt x="200977" y="116835"/>
                          </a:cubicBezTo>
                          <a:cubicBezTo>
                            <a:pt x="142875" y="118740"/>
                            <a:pt x="84772" y="114930"/>
                            <a:pt x="27622" y="107310"/>
                          </a:cubicBezTo>
                          <a:cubicBezTo>
                            <a:pt x="40005" y="78735"/>
                            <a:pt x="27622" y="41588"/>
                            <a:pt x="0" y="26348"/>
                          </a:cubicBezTo>
                          <a:cubicBezTo>
                            <a:pt x="0" y="19680"/>
                            <a:pt x="0" y="13013"/>
                            <a:pt x="952" y="7298"/>
                          </a:cubicBezTo>
                          <a:cubicBezTo>
                            <a:pt x="79057" y="-3180"/>
                            <a:pt x="174307" y="-2227"/>
                            <a:pt x="252413" y="920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12213608" y="9813607"/>
                      <a:ext cx="156345" cy="39577"/>
                    </a:xfrm>
                    <a:custGeom>
                      <a:avLst/>
                      <a:gdLst/>
                      <a:ahLst/>
                      <a:cxnLst/>
                      <a:rect l="l" t="t" r="r" b="b"/>
                      <a:pathLst>
                        <a:path w="156345" h="39577" extrusionOk="0">
                          <a:moveTo>
                            <a:pt x="10777" y="8573"/>
                          </a:moveTo>
                          <a:cubicBezTo>
                            <a:pt x="20302" y="2857"/>
                            <a:pt x="31731" y="2857"/>
                            <a:pt x="42209" y="1905"/>
                          </a:cubicBezTo>
                          <a:cubicBezTo>
                            <a:pt x="67927" y="953"/>
                            <a:pt x="93644" y="953"/>
                            <a:pt x="119361" y="0"/>
                          </a:cubicBezTo>
                          <a:cubicBezTo>
                            <a:pt x="127934" y="0"/>
                            <a:pt x="137459" y="0"/>
                            <a:pt x="146031" y="3810"/>
                          </a:cubicBezTo>
                          <a:cubicBezTo>
                            <a:pt x="153652" y="8573"/>
                            <a:pt x="159366" y="18098"/>
                            <a:pt x="154604" y="26670"/>
                          </a:cubicBezTo>
                          <a:cubicBezTo>
                            <a:pt x="150794" y="33338"/>
                            <a:pt x="141269" y="35243"/>
                            <a:pt x="133649" y="36195"/>
                          </a:cubicBezTo>
                          <a:cubicBezTo>
                            <a:pt x="103169" y="39053"/>
                            <a:pt x="72689" y="40005"/>
                            <a:pt x="41256" y="39053"/>
                          </a:cubicBezTo>
                          <a:cubicBezTo>
                            <a:pt x="31731" y="39053"/>
                            <a:pt x="10777" y="41910"/>
                            <a:pt x="3156" y="34290"/>
                          </a:cubicBezTo>
                          <a:cubicBezTo>
                            <a:pt x="-4464" y="26670"/>
                            <a:pt x="3156" y="13335"/>
                            <a:pt x="10777" y="8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56" name="Google Shape;956;p29"/>
                  <p:cNvSpPr/>
                  <p:nvPr/>
                </p:nvSpPr>
                <p:spPr>
                  <a:xfrm>
                    <a:off x="9244964" y="10337482"/>
                    <a:ext cx="1481137" cy="537209"/>
                  </a:xfrm>
                  <a:custGeom>
                    <a:avLst/>
                    <a:gdLst/>
                    <a:ahLst/>
                    <a:cxnLst/>
                    <a:rect l="l" t="t" r="r" b="b"/>
                    <a:pathLst>
                      <a:path w="1481137" h="537209" extrusionOk="0">
                        <a:moveTo>
                          <a:pt x="1481138" y="0"/>
                        </a:moveTo>
                        <a:cubicBezTo>
                          <a:pt x="1480185" y="17145"/>
                          <a:pt x="1379221" y="537210"/>
                          <a:pt x="1379221" y="537210"/>
                        </a:cubicBezTo>
                        <a:cubicBezTo>
                          <a:pt x="1379221" y="537210"/>
                          <a:pt x="177165" y="471488"/>
                          <a:pt x="0" y="358140"/>
                        </a:cubicBezTo>
                        <a:cubicBezTo>
                          <a:pt x="39053" y="277178"/>
                          <a:pt x="372428" y="49530"/>
                          <a:pt x="372428" y="49530"/>
                        </a:cubicBezTo>
                        <a:lnTo>
                          <a:pt x="148113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9"/>
                  <p:cNvSpPr/>
                  <p:nvPr/>
                </p:nvSpPr>
                <p:spPr>
                  <a:xfrm>
                    <a:off x="13204507" y="10407014"/>
                    <a:ext cx="709613" cy="376237"/>
                  </a:xfrm>
                  <a:custGeom>
                    <a:avLst/>
                    <a:gdLst/>
                    <a:ahLst/>
                    <a:cxnLst/>
                    <a:rect l="l" t="t" r="r" b="b"/>
                    <a:pathLst>
                      <a:path w="709613" h="376237" extrusionOk="0">
                        <a:moveTo>
                          <a:pt x="0" y="0"/>
                        </a:moveTo>
                        <a:lnTo>
                          <a:pt x="139065" y="376238"/>
                        </a:lnTo>
                        <a:cubicBezTo>
                          <a:pt x="139065" y="376238"/>
                          <a:pt x="669607" y="209550"/>
                          <a:pt x="709613" y="176213"/>
                        </a:cubicBezTo>
                        <a:lnTo>
                          <a:pt x="446722"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8" name="Google Shape;958;p29"/>
              <p:cNvSpPr/>
              <p:nvPr/>
            </p:nvSpPr>
            <p:spPr>
              <a:xfrm>
                <a:off x="2598050" y="832983"/>
                <a:ext cx="401907" cy="74607"/>
              </a:xfrm>
              <a:custGeom>
                <a:avLst/>
                <a:gdLst/>
                <a:ahLst/>
                <a:cxnLst/>
                <a:rect l="l" t="t" r="r" b="b"/>
                <a:pathLst>
                  <a:path w="1657350" h="307657" extrusionOk="0">
                    <a:moveTo>
                      <a:pt x="1657350" y="115252"/>
                    </a:moveTo>
                    <a:lnTo>
                      <a:pt x="1085850" y="0"/>
                    </a:lnTo>
                    <a:lnTo>
                      <a:pt x="0" y="223838"/>
                    </a:lnTo>
                    <a:lnTo>
                      <a:pt x="425768" y="307657"/>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9"/>
              <p:cNvSpPr/>
              <p:nvPr/>
            </p:nvSpPr>
            <p:spPr>
              <a:xfrm>
                <a:off x="3002690" y="1030689"/>
                <a:ext cx="247150" cy="33030"/>
              </a:xfrm>
              <a:custGeom>
                <a:avLst/>
                <a:gdLst/>
                <a:ahLst/>
                <a:cxnLst/>
                <a:rect l="l" t="t" r="r" b="b"/>
                <a:pathLst>
                  <a:path w="1019175" h="136207" extrusionOk="0">
                    <a:moveTo>
                      <a:pt x="1019175" y="136207"/>
                    </a:moveTo>
                    <a:lnTo>
                      <a:pt x="684847" y="0"/>
                    </a:lnTo>
                    <a:lnTo>
                      <a:pt x="0" y="11430"/>
                    </a:lnTo>
                    <a:lnTo>
                      <a:pt x="249555" y="111442"/>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a:off x="3664786" y="1094361"/>
                <a:ext cx="245533" cy="55897"/>
              </a:xfrm>
              <a:custGeom>
                <a:avLst/>
                <a:gdLst/>
                <a:ahLst/>
                <a:cxnLst/>
                <a:rect l="l" t="t" r="r" b="b"/>
                <a:pathLst>
                  <a:path w="1012507" h="230505" extrusionOk="0">
                    <a:moveTo>
                      <a:pt x="0" y="35243"/>
                    </a:moveTo>
                    <a:lnTo>
                      <a:pt x="358140" y="0"/>
                    </a:lnTo>
                    <a:lnTo>
                      <a:pt x="1012507" y="204788"/>
                    </a:lnTo>
                    <a:lnTo>
                      <a:pt x="744855" y="230505"/>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9"/>
              <p:cNvSpPr/>
              <p:nvPr/>
            </p:nvSpPr>
            <p:spPr>
              <a:xfrm>
                <a:off x="3498454" y="1196790"/>
                <a:ext cx="153834" cy="23098"/>
              </a:xfrm>
              <a:custGeom>
                <a:avLst/>
                <a:gdLst/>
                <a:ahLst/>
                <a:cxnLst/>
                <a:rect l="l" t="t" r="r" b="b"/>
                <a:pathLst>
                  <a:path w="634365" h="95250" extrusionOk="0">
                    <a:moveTo>
                      <a:pt x="0" y="62865"/>
                    </a:moveTo>
                    <a:lnTo>
                      <a:pt x="213360" y="0"/>
                    </a:lnTo>
                    <a:lnTo>
                      <a:pt x="634365" y="49530"/>
                    </a:lnTo>
                    <a:lnTo>
                      <a:pt x="475298" y="95250"/>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29"/>
              <p:cNvSpPr/>
              <p:nvPr/>
            </p:nvSpPr>
            <p:spPr>
              <a:xfrm>
                <a:off x="2598050" y="887197"/>
                <a:ext cx="182937" cy="504463"/>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29"/>
              <p:cNvSpPr/>
              <p:nvPr/>
            </p:nvSpPr>
            <p:spPr>
              <a:xfrm>
                <a:off x="3766292" y="1143961"/>
                <a:ext cx="143901" cy="303748"/>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089086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9"/>
          <p:cNvSpPr txBox="1">
            <a:spLocks noGrp="1"/>
          </p:cNvSpPr>
          <p:nvPr>
            <p:ph type="title"/>
          </p:nvPr>
        </p:nvSpPr>
        <p:spPr>
          <a:xfrm>
            <a:off x="4857991" y="2910301"/>
            <a:ext cx="4039965" cy="3051351"/>
          </a:xfrm>
          <a:prstGeom prst="rect">
            <a:avLst/>
          </a:prstGeom>
        </p:spPr>
        <p:txBody>
          <a:bodyPr spcFirstLastPara="1" wrap="square" lIns="91425" tIns="91425" rIns="91425" bIns="91425" anchor="b" anchorCtr="0">
            <a:noAutofit/>
          </a:bodyPr>
          <a:lstStyle/>
          <a:p>
            <a:pPr algn="ctr"/>
            <a:r>
              <a:rPr lang="en-GB" sz="3600" b="1" kern="100" dirty="0">
                <a:effectLst/>
                <a:latin typeface="Times New Roman" panose="02020603050405020304" pitchFamily="18" charset="0"/>
                <a:ea typeface="Calibri" panose="020F0502020204030204" pitchFamily="34" charset="0"/>
                <a:cs typeface="Times New Roman" panose="02020603050405020304" pitchFamily="18" charset="0"/>
              </a:rPr>
              <a:t>Future recommendations </a:t>
            </a:r>
            <a:br>
              <a:rPr lang="en-US" sz="1800" kern="100" dirty="0">
                <a:effectLst/>
                <a:latin typeface="Calibri" panose="020F0502020204030204" pitchFamily="34" charset="0"/>
                <a:ea typeface="Calibri" panose="020F0502020204030204" pitchFamily="34" charset="0"/>
                <a:cs typeface="Arial" panose="020B0604020202020204" pitchFamily="34"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sz="4400" dirty="0">
              <a:latin typeface="Times New Roman" panose="02020603050405020304" pitchFamily="18" charset="0"/>
              <a:cs typeface="Times New Roman" panose="02020603050405020304" pitchFamily="18" charset="0"/>
            </a:endParaRPr>
          </a:p>
        </p:txBody>
      </p:sp>
      <p:sp>
        <p:nvSpPr>
          <p:cNvPr id="690" name="Google Shape;690;p29"/>
          <p:cNvSpPr txBox="1">
            <a:spLocks noGrp="1"/>
          </p:cNvSpPr>
          <p:nvPr>
            <p:ph type="title" idx="2"/>
          </p:nvPr>
        </p:nvSpPr>
        <p:spPr>
          <a:xfrm>
            <a:off x="6293381" y="1924335"/>
            <a:ext cx="2124600" cy="10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691" name="Google Shape;691;p29"/>
          <p:cNvGrpSpPr/>
          <p:nvPr/>
        </p:nvGrpSpPr>
        <p:grpSpPr>
          <a:xfrm>
            <a:off x="257645" y="-45304"/>
            <a:ext cx="5047010" cy="4488680"/>
            <a:chOff x="-848929" y="-709453"/>
            <a:chExt cx="5047010" cy="4488680"/>
          </a:xfrm>
        </p:grpSpPr>
        <p:grpSp>
          <p:nvGrpSpPr>
            <p:cNvPr id="692" name="Google Shape;692;p29"/>
            <p:cNvGrpSpPr/>
            <p:nvPr/>
          </p:nvGrpSpPr>
          <p:grpSpPr>
            <a:xfrm>
              <a:off x="-848929" y="-709453"/>
              <a:ext cx="3124308" cy="3124308"/>
              <a:chOff x="1683813" y="1403257"/>
              <a:chExt cx="6881736" cy="6881736"/>
            </a:xfrm>
          </p:grpSpPr>
          <p:grpSp>
            <p:nvGrpSpPr>
              <p:cNvPr id="693" name="Google Shape;693;p29"/>
              <p:cNvGrpSpPr/>
              <p:nvPr/>
            </p:nvGrpSpPr>
            <p:grpSpPr>
              <a:xfrm>
                <a:off x="1683813" y="1403257"/>
                <a:ext cx="6881736" cy="6881736"/>
                <a:chOff x="1683813" y="1403257"/>
                <a:chExt cx="6881736" cy="6881736"/>
              </a:xfrm>
            </p:grpSpPr>
            <p:sp>
              <p:nvSpPr>
                <p:cNvPr id="694" name="Google Shape;694;p29"/>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9"/>
                <p:cNvGrpSpPr/>
                <p:nvPr/>
              </p:nvGrpSpPr>
              <p:grpSpPr>
                <a:xfrm>
                  <a:off x="1683813" y="1403257"/>
                  <a:ext cx="6881736" cy="6881736"/>
                  <a:chOff x="1683813" y="1403257"/>
                  <a:chExt cx="6881736" cy="6881736"/>
                </a:xfrm>
              </p:grpSpPr>
              <p:grpSp>
                <p:nvGrpSpPr>
                  <p:cNvPr id="697" name="Google Shape;697;p29"/>
                  <p:cNvGrpSpPr/>
                  <p:nvPr/>
                </p:nvGrpSpPr>
                <p:grpSpPr>
                  <a:xfrm>
                    <a:off x="1683813" y="1403257"/>
                    <a:ext cx="6881736" cy="6881736"/>
                    <a:chOff x="1683813" y="1403257"/>
                    <a:chExt cx="6881736" cy="6881736"/>
                  </a:xfrm>
                </p:grpSpPr>
                <p:sp>
                  <p:nvSpPr>
                    <p:cNvPr id="698" name="Google Shape;698;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9" name="Google Shape;699;p29"/>
                    <p:cNvGrpSpPr/>
                    <p:nvPr/>
                  </p:nvGrpSpPr>
                  <p:grpSpPr>
                    <a:xfrm>
                      <a:off x="2690020" y="2407920"/>
                      <a:ext cx="4739209" cy="4491989"/>
                      <a:chOff x="2690020" y="2407920"/>
                      <a:chExt cx="4739209" cy="4491989"/>
                    </a:xfrm>
                  </p:grpSpPr>
                  <p:sp>
                    <p:nvSpPr>
                      <p:cNvPr id="700" name="Google Shape;700;p29"/>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9"/>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9"/>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9"/>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9"/>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9"/>
                      <p:cNvGrpSpPr/>
                      <p:nvPr/>
                    </p:nvGrpSpPr>
                    <p:grpSpPr>
                      <a:xfrm>
                        <a:off x="4048467" y="2446972"/>
                        <a:ext cx="3330029" cy="4113847"/>
                        <a:chOff x="4048467" y="2446972"/>
                        <a:chExt cx="3330029" cy="4113847"/>
                      </a:xfrm>
                    </p:grpSpPr>
                    <p:sp>
                      <p:nvSpPr>
                        <p:cNvPr id="706" name="Google Shape;706;p29"/>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9"/>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9"/>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9"/>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0" name="Google Shape;710;p29"/>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9"/>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9"/>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9"/>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9"/>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9"/>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9"/>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9"/>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9"/>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9"/>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9"/>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21" name="Google Shape;721;p29"/>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9"/>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9"/>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9"/>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9"/>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9"/>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9"/>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9"/>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9"/>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0" name="Google Shape;730;p29"/>
              <p:cNvGrpSpPr/>
              <p:nvPr/>
            </p:nvGrpSpPr>
            <p:grpSpPr>
              <a:xfrm>
                <a:off x="2689902" y="3485197"/>
                <a:ext cx="4865065" cy="3790312"/>
                <a:chOff x="2689902" y="3485197"/>
                <a:chExt cx="4865065" cy="3790312"/>
              </a:xfrm>
            </p:grpSpPr>
            <p:sp>
              <p:nvSpPr>
                <p:cNvPr id="731" name="Google Shape;731;p29"/>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9"/>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3" name="Google Shape;733;p29"/>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4" name="Google Shape;734;p29"/>
            <p:cNvGrpSpPr/>
            <p:nvPr/>
          </p:nvGrpSpPr>
          <p:grpSpPr>
            <a:xfrm>
              <a:off x="866199" y="2900617"/>
              <a:ext cx="1497668" cy="878609"/>
              <a:chOff x="6932674" y="2492167"/>
              <a:chExt cx="1497668" cy="878609"/>
            </a:xfrm>
          </p:grpSpPr>
          <p:sp>
            <p:nvSpPr>
              <p:cNvPr id="735" name="Google Shape;735;p29"/>
              <p:cNvSpPr/>
              <p:nvPr/>
            </p:nvSpPr>
            <p:spPr>
              <a:xfrm>
                <a:off x="6969368" y="2662356"/>
                <a:ext cx="1449181" cy="684136"/>
              </a:xfrm>
              <a:custGeom>
                <a:avLst/>
                <a:gdLst/>
                <a:ahLst/>
                <a:cxnLst/>
                <a:rect l="l" t="t" r="r" b="b"/>
                <a:pathLst>
                  <a:path w="5683062" h="2682887" extrusionOk="0">
                    <a:moveTo>
                      <a:pt x="5075073" y="2155130"/>
                    </a:moveTo>
                    <a:cubicBezTo>
                      <a:pt x="5127461" y="2123698"/>
                      <a:pt x="5206519" y="2114173"/>
                      <a:pt x="5254144" y="2096076"/>
                    </a:cubicBezTo>
                    <a:cubicBezTo>
                      <a:pt x="5480839" y="2010351"/>
                      <a:pt x="5803736" y="1783655"/>
                      <a:pt x="5637048" y="1499810"/>
                    </a:cubicBezTo>
                    <a:cubicBezTo>
                      <a:pt x="5418926" y="1127383"/>
                      <a:pt x="4616921" y="1248350"/>
                      <a:pt x="4253066" y="1217870"/>
                    </a:cubicBezTo>
                    <a:cubicBezTo>
                      <a:pt x="3937788" y="1191200"/>
                      <a:pt x="3561551" y="1289308"/>
                      <a:pt x="3263418" y="1166435"/>
                    </a:cubicBezTo>
                    <a:cubicBezTo>
                      <a:pt x="3125306" y="1109285"/>
                      <a:pt x="3184361" y="1018798"/>
                      <a:pt x="3295804" y="969268"/>
                    </a:cubicBezTo>
                    <a:cubicBezTo>
                      <a:pt x="3543454" y="857825"/>
                      <a:pt x="3779674" y="918785"/>
                      <a:pt x="4033991" y="869255"/>
                    </a:cubicBezTo>
                    <a:cubicBezTo>
                      <a:pt x="4183533" y="840680"/>
                      <a:pt x="4334981" y="726380"/>
                      <a:pt x="4331171" y="573980"/>
                    </a:cubicBezTo>
                    <a:cubicBezTo>
                      <a:pt x="4325456" y="377765"/>
                      <a:pt x="4089236" y="287278"/>
                      <a:pt x="3896831" y="250130"/>
                    </a:cubicBezTo>
                    <a:cubicBezTo>
                      <a:pt x="2808124" y="36770"/>
                      <a:pt x="1687983" y="-83245"/>
                      <a:pt x="588798" y="67250"/>
                    </a:cubicBezTo>
                    <a:cubicBezTo>
                      <a:pt x="344958" y="100588"/>
                      <a:pt x="53493" y="192980"/>
                      <a:pt x="5868" y="433963"/>
                    </a:cubicBezTo>
                    <a:cubicBezTo>
                      <a:pt x="-31279" y="622558"/>
                      <a:pt x="113501" y="804485"/>
                      <a:pt x="283046" y="894973"/>
                    </a:cubicBezTo>
                    <a:cubicBezTo>
                      <a:pt x="452591" y="985460"/>
                      <a:pt x="647854" y="1014035"/>
                      <a:pt x="827876" y="1081663"/>
                    </a:cubicBezTo>
                    <a:cubicBezTo>
                      <a:pt x="877406" y="1100713"/>
                      <a:pt x="931698" y="1130240"/>
                      <a:pt x="941223" y="1181675"/>
                    </a:cubicBezTo>
                    <a:cubicBezTo>
                      <a:pt x="952654" y="1246445"/>
                      <a:pt x="883121" y="1299785"/>
                      <a:pt x="817398" y="1308358"/>
                    </a:cubicBezTo>
                    <a:cubicBezTo>
                      <a:pt x="751676" y="1315978"/>
                      <a:pt x="685001" y="1296928"/>
                      <a:pt x="619279" y="1302643"/>
                    </a:cubicBezTo>
                    <a:cubicBezTo>
                      <a:pt x="445923" y="1317883"/>
                      <a:pt x="330671" y="1513145"/>
                      <a:pt x="348768" y="1686501"/>
                    </a:cubicBezTo>
                    <a:cubicBezTo>
                      <a:pt x="367818" y="1859855"/>
                      <a:pt x="484023" y="2007493"/>
                      <a:pt x="614516" y="2123698"/>
                    </a:cubicBezTo>
                    <a:cubicBezTo>
                      <a:pt x="1147916" y="2602805"/>
                      <a:pt x="1921346" y="2705676"/>
                      <a:pt x="2637626" y="2679005"/>
                    </a:cubicBezTo>
                    <a:cubicBezTo>
                      <a:pt x="3068156" y="2662813"/>
                      <a:pt x="3496781" y="2617093"/>
                      <a:pt x="3927311" y="2603758"/>
                    </a:cubicBezTo>
                    <a:cubicBezTo>
                      <a:pt x="4151149" y="2596138"/>
                      <a:pt x="4384511" y="2586613"/>
                      <a:pt x="4606444" y="2615188"/>
                    </a:cubicBezTo>
                    <a:cubicBezTo>
                      <a:pt x="4773131" y="2636143"/>
                      <a:pt x="4974108" y="2691388"/>
                      <a:pt x="5116983" y="2566611"/>
                    </a:cubicBezTo>
                    <a:cubicBezTo>
                      <a:pt x="5274146" y="2429451"/>
                      <a:pt x="5018876" y="2369443"/>
                      <a:pt x="5020781" y="2243713"/>
                    </a:cubicBezTo>
                    <a:cubicBezTo>
                      <a:pt x="5021733" y="2200851"/>
                      <a:pt x="5043641" y="2174180"/>
                      <a:pt x="5075073" y="21551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6" name="Google Shape;736;p29"/>
              <p:cNvGrpSpPr/>
              <p:nvPr/>
            </p:nvGrpSpPr>
            <p:grpSpPr>
              <a:xfrm>
                <a:off x="6932674" y="3101171"/>
                <a:ext cx="1497668" cy="269605"/>
                <a:chOff x="6932674" y="3101171"/>
                <a:chExt cx="1497668" cy="269605"/>
              </a:xfrm>
            </p:grpSpPr>
            <p:sp>
              <p:nvSpPr>
                <p:cNvPr id="737" name="Google Shape;737;p29"/>
                <p:cNvSpPr/>
                <p:nvPr/>
              </p:nvSpPr>
              <p:spPr>
                <a:xfrm>
                  <a:off x="7088645" y="3101171"/>
                  <a:ext cx="1285603" cy="269605"/>
                </a:xfrm>
                <a:custGeom>
                  <a:avLst/>
                  <a:gdLst/>
                  <a:ahLst/>
                  <a:cxnLst/>
                  <a:rect l="l" t="t" r="r" b="b"/>
                  <a:pathLst>
                    <a:path w="5041582" h="1057275" extrusionOk="0">
                      <a:moveTo>
                        <a:pt x="0" y="610553"/>
                      </a:moveTo>
                      <a:cubicBezTo>
                        <a:pt x="0" y="947738"/>
                        <a:pt x="1164907" y="1057275"/>
                        <a:pt x="2556510" y="1057275"/>
                      </a:cubicBezTo>
                      <a:cubicBezTo>
                        <a:pt x="3948113" y="1057275"/>
                        <a:pt x="5041583" y="947738"/>
                        <a:pt x="5041583" y="610553"/>
                      </a:cubicBezTo>
                      <a:cubicBezTo>
                        <a:pt x="5041583" y="273367"/>
                        <a:pt x="3912870" y="0"/>
                        <a:pt x="2521268" y="0"/>
                      </a:cubicBezTo>
                      <a:cubicBezTo>
                        <a:pt x="1129665" y="0"/>
                        <a:pt x="0" y="273367"/>
                        <a:pt x="0" y="6105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9"/>
                <p:cNvSpPr/>
                <p:nvPr/>
              </p:nvSpPr>
              <p:spPr>
                <a:xfrm>
                  <a:off x="7139559" y="3114560"/>
                  <a:ext cx="1184179" cy="223236"/>
                </a:xfrm>
                <a:custGeom>
                  <a:avLst/>
                  <a:gdLst/>
                  <a:ahLst/>
                  <a:cxnLst/>
                  <a:rect l="l" t="t" r="r" b="b"/>
                  <a:pathLst>
                    <a:path w="4643841" h="875437" extrusionOk="0">
                      <a:moveTo>
                        <a:pt x="190" y="462048"/>
                      </a:moveTo>
                      <a:cubicBezTo>
                        <a:pt x="14477" y="613495"/>
                        <a:pt x="815530" y="683028"/>
                        <a:pt x="1306067" y="681123"/>
                      </a:cubicBezTo>
                      <a:cubicBezTo>
                        <a:pt x="1990915" y="678265"/>
                        <a:pt x="2597658" y="536343"/>
                        <a:pt x="2612897" y="598255"/>
                      </a:cubicBezTo>
                      <a:cubicBezTo>
                        <a:pt x="2622422" y="638260"/>
                        <a:pt x="2365247" y="695410"/>
                        <a:pt x="2371915" y="759228"/>
                      </a:cubicBezTo>
                      <a:cubicBezTo>
                        <a:pt x="2387155" y="905913"/>
                        <a:pt x="3749230" y="920200"/>
                        <a:pt x="3772090" y="764943"/>
                      </a:cubicBezTo>
                      <a:cubicBezTo>
                        <a:pt x="3777805" y="725890"/>
                        <a:pt x="3695890" y="694458"/>
                        <a:pt x="3708272" y="656358"/>
                      </a:cubicBezTo>
                      <a:cubicBezTo>
                        <a:pt x="3728275" y="591588"/>
                        <a:pt x="3969258" y="651595"/>
                        <a:pt x="4272152" y="598255"/>
                      </a:cubicBezTo>
                      <a:cubicBezTo>
                        <a:pt x="4371212" y="581110"/>
                        <a:pt x="4635055" y="535390"/>
                        <a:pt x="4643627" y="463000"/>
                      </a:cubicBezTo>
                      <a:cubicBezTo>
                        <a:pt x="4661725" y="308695"/>
                        <a:pt x="3533012" y="4848"/>
                        <a:pt x="2322385" y="85"/>
                      </a:cubicBezTo>
                      <a:cubicBezTo>
                        <a:pt x="1129855" y="-5630"/>
                        <a:pt x="-16955" y="277263"/>
                        <a:pt x="190" y="462048"/>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9"/>
                <p:cNvSpPr/>
                <p:nvPr/>
              </p:nvSpPr>
              <p:spPr>
                <a:xfrm>
                  <a:off x="8335391" y="3154991"/>
                  <a:ext cx="94951" cy="61660"/>
                </a:xfrm>
                <a:custGeom>
                  <a:avLst/>
                  <a:gdLst/>
                  <a:ahLst/>
                  <a:cxnLst/>
                  <a:rect l="l" t="t" r="r" b="b"/>
                  <a:pathLst>
                    <a:path w="372356" h="241804" extrusionOk="0">
                      <a:moveTo>
                        <a:pt x="101949" y="3127"/>
                      </a:moveTo>
                      <a:cubicBezTo>
                        <a:pt x="181005" y="-9255"/>
                        <a:pt x="264826" y="15510"/>
                        <a:pt x="322928" y="70755"/>
                      </a:cubicBezTo>
                      <a:cubicBezTo>
                        <a:pt x="353408" y="99330"/>
                        <a:pt x="377220" y="139335"/>
                        <a:pt x="371505" y="180292"/>
                      </a:cubicBezTo>
                      <a:cubicBezTo>
                        <a:pt x="351503" y="316500"/>
                        <a:pt x="-3780" y="199342"/>
                        <a:pt x="30" y="90757"/>
                      </a:cubicBezTo>
                      <a:cubicBezTo>
                        <a:pt x="983" y="42180"/>
                        <a:pt x="53370" y="10747"/>
                        <a:pt x="101949" y="31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9"/>
                <p:cNvSpPr/>
                <p:nvPr/>
              </p:nvSpPr>
              <p:spPr>
                <a:xfrm>
                  <a:off x="6932674" y="3147774"/>
                  <a:ext cx="194868" cy="89144"/>
                </a:xfrm>
                <a:custGeom>
                  <a:avLst/>
                  <a:gdLst/>
                  <a:ahLst/>
                  <a:cxnLst/>
                  <a:rect l="l" t="t" r="r" b="b"/>
                  <a:pathLst>
                    <a:path w="764187" h="349586" extrusionOk="0">
                      <a:moveTo>
                        <a:pt x="65384" y="300874"/>
                      </a:moveTo>
                      <a:cubicBezTo>
                        <a:pt x="48239" y="294206"/>
                        <a:pt x="30141" y="286586"/>
                        <a:pt x="17759" y="272299"/>
                      </a:cubicBezTo>
                      <a:cubicBezTo>
                        <a:pt x="-6053" y="246581"/>
                        <a:pt x="-4148" y="204671"/>
                        <a:pt x="12997" y="173239"/>
                      </a:cubicBezTo>
                      <a:cubicBezTo>
                        <a:pt x="30141" y="142759"/>
                        <a:pt x="59669" y="120851"/>
                        <a:pt x="90149" y="102754"/>
                      </a:cubicBezTo>
                      <a:cubicBezTo>
                        <a:pt x="251122" y="5599"/>
                        <a:pt x="451147" y="-24881"/>
                        <a:pt x="633074" y="20839"/>
                      </a:cubicBezTo>
                      <a:cubicBezTo>
                        <a:pt x="852149" y="75131"/>
                        <a:pt x="764519" y="238009"/>
                        <a:pt x="604499" y="298969"/>
                      </a:cubicBezTo>
                      <a:cubicBezTo>
                        <a:pt x="433049" y="364691"/>
                        <a:pt x="236834" y="367549"/>
                        <a:pt x="65384" y="3008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9"/>
                <p:cNvSpPr/>
                <p:nvPr/>
              </p:nvSpPr>
              <p:spPr>
                <a:xfrm>
                  <a:off x="8181718" y="3223921"/>
                  <a:ext cx="88715" cy="36845"/>
                </a:xfrm>
                <a:custGeom>
                  <a:avLst/>
                  <a:gdLst/>
                  <a:ahLst/>
                  <a:cxnLst/>
                  <a:rect l="l" t="t" r="r" b="b"/>
                  <a:pathLst>
                    <a:path w="347903" h="144491" extrusionOk="0">
                      <a:moveTo>
                        <a:pt x="273609" y="125344"/>
                      </a:moveTo>
                      <a:cubicBezTo>
                        <a:pt x="290754" y="121534"/>
                        <a:pt x="307899" y="117724"/>
                        <a:pt x="322187" y="108199"/>
                      </a:cubicBezTo>
                      <a:cubicBezTo>
                        <a:pt x="336474" y="98674"/>
                        <a:pt x="347904" y="82481"/>
                        <a:pt x="347904" y="65336"/>
                      </a:cubicBezTo>
                      <a:cubicBezTo>
                        <a:pt x="347904" y="46286"/>
                        <a:pt x="334568" y="30094"/>
                        <a:pt x="318376" y="20569"/>
                      </a:cubicBezTo>
                      <a:cubicBezTo>
                        <a:pt x="302184" y="11044"/>
                        <a:pt x="283134" y="8186"/>
                        <a:pt x="265037" y="6281"/>
                      </a:cubicBezTo>
                      <a:cubicBezTo>
                        <a:pt x="211697" y="-386"/>
                        <a:pt x="158356" y="-1339"/>
                        <a:pt x="105016" y="1519"/>
                      </a:cubicBezTo>
                      <a:cubicBezTo>
                        <a:pt x="83109" y="3424"/>
                        <a:pt x="60249" y="5329"/>
                        <a:pt x="40247" y="14854"/>
                      </a:cubicBezTo>
                      <a:cubicBezTo>
                        <a:pt x="-14046" y="41524"/>
                        <a:pt x="-13094" y="109151"/>
                        <a:pt x="41199" y="131059"/>
                      </a:cubicBezTo>
                      <a:cubicBezTo>
                        <a:pt x="106922" y="157729"/>
                        <a:pt x="207887" y="138679"/>
                        <a:pt x="273609" y="1253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9"/>
                <p:cNvSpPr/>
                <p:nvPr/>
              </p:nvSpPr>
              <p:spPr>
                <a:xfrm>
                  <a:off x="8111994" y="3225529"/>
                  <a:ext cx="35880" cy="26336"/>
                </a:xfrm>
                <a:custGeom>
                  <a:avLst/>
                  <a:gdLst/>
                  <a:ahLst/>
                  <a:cxnLst/>
                  <a:rect l="l" t="t" r="r" b="b"/>
                  <a:pathLst>
                    <a:path w="140706" h="103277" extrusionOk="0">
                      <a:moveTo>
                        <a:pt x="88769" y="0"/>
                      </a:moveTo>
                      <a:cubicBezTo>
                        <a:pt x="70672" y="0"/>
                        <a:pt x="51622" y="0"/>
                        <a:pt x="34476" y="6667"/>
                      </a:cubicBezTo>
                      <a:cubicBezTo>
                        <a:pt x="17331" y="13335"/>
                        <a:pt x="2092" y="27622"/>
                        <a:pt x="187" y="45720"/>
                      </a:cubicBezTo>
                      <a:cubicBezTo>
                        <a:pt x="-2671" y="74295"/>
                        <a:pt x="27809" y="97155"/>
                        <a:pt x="56384" y="101917"/>
                      </a:cubicBezTo>
                      <a:cubicBezTo>
                        <a:pt x="84006" y="106680"/>
                        <a:pt x="114487" y="99060"/>
                        <a:pt x="131631" y="77153"/>
                      </a:cubicBezTo>
                      <a:cubicBezTo>
                        <a:pt x="147824" y="55245"/>
                        <a:pt x="142109" y="17145"/>
                        <a:pt x="116392" y="7620"/>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9"/>
                <p:cNvSpPr/>
                <p:nvPr/>
              </p:nvSpPr>
              <p:spPr>
                <a:xfrm>
                  <a:off x="7197171" y="3210691"/>
                  <a:ext cx="53070" cy="27213"/>
                </a:xfrm>
                <a:custGeom>
                  <a:avLst/>
                  <a:gdLst/>
                  <a:ahLst/>
                  <a:cxnLst/>
                  <a:rect l="l" t="t" r="r" b="b"/>
                  <a:pathLst>
                    <a:path w="208119" h="106718" extrusionOk="0">
                      <a:moveTo>
                        <a:pt x="130425" y="7482"/>
                      </a:moveTo>
                      <a:cubicBezTo>
                        <a:pt x="99945" y="814"/>
                        <a:pt x="67560" y="-4901"/>
                        <a:pt x="38985" y="6529"/>
                      </a:cubicBezTo>
                      <a:cubicBezTo>
                        <a:pt x="10410" y="17959"/>
                        <a:pt x="-10545" y="54154"/>
                        <a:pt x="5648" y="80824"/>
                      </a:cubicBezTo>
                      <a:cubicBezTo>
                        <a:pt x="18030" y="100827"/>
                        <a:pt x="44700" y="105589"/>
                        <a:pt x="68513" y="106542"/>
                      </a:cubicBezTo>
                      <a:cubicBezTo>
                        <a:pt x="102802" y="107494"/>
                        <a:pt x="138045" y="104637"/>
                        <a:pt x="171383" y="97017"/>
                      </a:cubicBezTo>
                      <a:cubicBezTo>
                        <a:pt x="185670" y="94159"/>
                        <a:pt x="200910" y="88444"/>
                        <a:pt x="206625" y="75109"/>
                      </a:cubicBezTo>
                      <a:cubicBezTo>
                        <a:pt x="210435" y="64632"/>
                        <a:pt x="206625" y="52249"/>
                        <a:pt x="199005" y="43677"/>
                      </a:cubicBezTo>
                      <a:cubicBezTo>
                        <a:pt x="191385" y="35104"/>
                        <a:pt x="180908" y="29389"/>
                        <a:pt x="171383" y="246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29"/>
              <p:cNvGrpSpPr/>
              <p:nvPr/>
            </p:nvGrpSpPr>
            <p:grpSpPr>
              <a:xfrm>
                <a:off x="7225927" y="2492167"/>
                <a:ext cx="942898" cy="722054"/>
                <a:chOff x="7225927" y="2949367"/>
                <a:chExt cx="942898" cy="722054"/>
              </a:xfrm>
            </p:grpSpPr>
            <p:grpSp>
              <p:nvGrpSpPr>
                <p:cNvPr id="745" name="Google Shape;745;p29"/>
                <p:cNvGrpSpPr/>
                <p:nvPr/>
              </p:nvGrpSpPr>
              <p:grpSpPr>
                <a:xfrm>
                  <a:off x="7849913" y="3499849"/>
                  <a:ext cx="318911" cy="139801"/>
                  <a:chOff x="7849913" y="3499849"/>
                  <a:chExt cx="318911" cy="139801"/>
                </a:xfrm>
              </p:grpSpPr>
              <p:sp>
                <p:nvSpPr>
                  <p:cNvPr id="746" name="Google Shape;746;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9"/>
                  <p:cNvSpPr/>
                  <p:nvPr/>
                </p:nvSpPr>
                <p:spPr>
                  <a:xfrm>
                    <a:off x="7849913"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9"/>
                  <p:cNvSpPr/>
                  <p:nvPr/>
                </p:nvSpPr>
                <p:spPr>
                  <a:xfrm rot="10800000">
                    <a:off x="8078493"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9"/>
                  <p:cNvSpPr/>
                  <p:nvPr/>
                </p:nvSpPr>
                <p:spPr>
                  <a:xfrm rot="10800000">
                    <a:off x="7884500"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9"/>
                  <p:cNvSpPr/>
                  <p:nvPr/>
                </p:nvSpPr>
                <p:spPr>
                  <a:xfrm rot="10800000">
                    <a:off x="7963279"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9"/>
                  <p:cNvSpPr/>
                  <p:nvPr/>
                </p:nvSpPr>
                <p:spPr>
                  <a:xfrm rot="10800000">
                    <a:off x="7958600"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9"/>
                  <p:cNvSpPr/>
                  <p:nvPr/>
                </p:nvSpPr>
                <p:spPr>
                  <a:xfrm rot="10800000">
                    <a:off x="7958600"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4" name="Google Shape;754;p29"/>
                <p:cNvGrpSpPr/>
                <p:nvPr/>
              </p:nvGrpSpPr>
              <p:grpSpPr>
                <a:xfrm>
                  <a:off x="7225927" y="3499849"/>
                  <a:ext cx="318911" cy="139801"/>
                  <a:chOff x="7225927" y="3499849"/>
                  <a:chExt cx="318911" cy="139801"/>
                </a:xfrm>
              </p:grpSpPr>
              <p:sp>
                <p:nvSpPr>
                  <p:cNvPr id="755" name="Google Shape;755;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9"/>
                  <p:cNvSpPr/>
                  <p:nvPr/>
                </p:nvSpPr>
                <p:spPr>
                  <a:xfrm>
                    <a:off x="7225927"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9"/>
                  <p:cNvSpPr/>
                  <p:nvPr/>
                </p:nvSpPr>
                <p:spPr>
                  <a:xfrm rot="10800000">
                    <a:off x="7454712"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9"/>
                  <p:cNvSpPr/>
                  <p:nvPr/>
                </p:nvSpPr>
                <p:spPr>
                  <a:xfrm rot="10800000">
                    <a:off x="7260477"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9"/>
                  <p:cNvSpPr/>
                  <p:nvPr/>
                </p:nvSpPr>
                <p:spPr>
                  <a:xfrm rot="10800000">
                    <a:off x="7339256"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9"/>
                  <p:cNvSpPr/>
                  <p:nvPr/>
                </p:nvSpPr>
                <p:spPr>
                  <a:xfrm rot="10800000">
                    <a:off x="7334819"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9"/>
                  <p:cNvSpPr/>
                  <p:nvPr/>
                </p:nvSpPr>
                <p:spPr>
                  <a:xfrm rot="10800000">
                    <a:off x="7334819"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3" name="Google Shape;763;p29"/>
                <p:cNvGrpSpPr/>
                <p:nvPr/>
              </p:nvGrpSpPr>
              <p:grpSpPr>
                <a:xfrm>
                  <a:off x="7274451" y="3193044"/>
                  <a:ext cx="133103" cy="331807"/>
                  <a:chOff x="7274451" y="2126244"/>
                  <a:chExt cx="133103" cy="331807"/>
                </a:xfrm>
              </p:grpSpPr>
              <p:grpSp>
                <p:nvGrpSpPr>
                  <p:cNvPr id="764" name="Google Shape;764;p29"/>
                  <p:cNvGrpSpPr/>
                  <p:nvPr/>
                </p:nvGrpSpPr>
                <p:grpSpPr>
                  <a:xfrm>
                    <a:off x="7274451" y="2412025"/>
                    <a:ext cx="133103" cy="46027"/>
                    <a:chOff x="7274451" y="2412025"/>
                    <a:chExt cx="133103" cy="46027"/>
                  </a:xfrm>
                </p:grpSpPr>
                <p:sp>
                  <p:nvSpPr>
                    <p:cNvPr id="765" name="Google Shape;765;p29"/>
                    <p:cNvSpPr/>
                    <p:nvPr/>
                  </p:nvSpPr>
                  <p:spPr>
                    <a:xfrm>
                      <a:off x="7274695" y="2421345"/>
                      <a:ext cx="132859" cy="36707"/>
                    </a:xfrm>
                    <a:custGeom>
                      <a:avLst/>
                      <a:gdLst/>
                      <a:ahLst/>
                      <a:cxnLst/>
                      <a:rect l="l" t="t" r="r" b="b"/>
                      <a:pathLst>
                        <a:path w="521017" h="143948" extrusionOk="0">
                          <a:moveTo>
                            <a:pt x="0" y="104775"/>
                          </a:moveTo>
                          <a:cubicBezTo>
                            <a:pt x="59055" y="122873"/>
                            <a:pt x="142875" y="141923"/>
                            <a:pt x="243840" y="143828"/>
                          </a:cubicBezTo>
                          <a:cubicBezTo>
                            <a:pt x="360998" y="145733"/>
                            <a:pt x="457200" y="124778"/>
                            <a:pt x="521018" y="104775"/>
                          </a:cubicBezTo>
                          <a:cubicBezTo>
                            <a:pt x="521018" y="69533"/>
                            <a:pt x="521018" y="35243"/>
                            <a:pt x="521018"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8" name="Google Shape;768;p29"/>
                  <p:cNvGrpSpPr/>
                  <p:nvPr/>
                </p:nvGrpSpPr>
                <p:grpSpPr>
                  <a:xfrm>
                    <a:off x="7294446" y="2126244"/>
                    <a:ext cx="93273" cy="302659"/>
                    <a:chOff x="7294446" y="1973844"/>
                    <a:chExt cx="93273" cy="302659"/>
                  </a:xfrm>
                </p:grpSpPr>
                <p:sp>
                  <p:nvSpPr>
                    <p:cNvPr id="769" name="Google Shape;769;p29"/>
                    <p:cNvSpPr/>
                    <p:nvPr/>
                  </p:nvSpPr>
                  <p:spPr>
                    <a:xfrm>
                      <a:off x="7294446" y="2262578"/>
                      <a:ext cx="93269" cy="13926"/>
                    </a:xfrm>
                    <a:custGeom>
                      <a:avLst/>
                      <a:gdLst/>
                      <a:ahLst/>
                      <a:cxnLst/>
                      <a:rect l="l" t="t" r="r" b="b"/>
                      <a:pathLst>
                        <a:path w="365759" h="54610" extrusionOk="0">
                          <a:moveTo>
                            <a:pt x="365760" y="25823"/>
                          </a:moveTo>
                          <a:cubicBezTo>
                            <a:pt x="365760" y="25823"/>
                            <a:pt x="147638" y="90594"/>
                            <a:pt x="0" y="25823"/>
                          </a:cubicBezTo>
                          <a:cubicBezTo>
                            <a:pt x="0" y="25823"/>
                            <a:pt x="165735"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0" name="Google Shape;770;p29"/>
                    <p:cNvGrpSpPr/>
                    <p:nvPr/>
                  </p:nvGrpSpPr>
                  <p:grpSpPr>
                    <a:xfrm>
                      <a:off x="7295421" y="1973844"/>
                      <a:ext cx="92297" cy="294733"/>
                      <a:chOff x="7295421" y="1973844"/>
                      <a:chExt cx="92297" cy="294733"/>
                    </a:xfrm>
                  </p:grpSpPr>
                  <p:sp>
                    <p:nvSpPr>
                      <p:cNvPr id="771" name="Google Shape;771;p29"/>
                      <p:cNvSpPr/>
                      <p:nvPr/>
                    </p:nvSpPr>
                    <p:spPr>
                      <a:xfrm>
                        <a:off x="7295421" y="1988285"/>
                        <a:ext cx="92297" cy="280292"/>
                      </a:xfrm>
                      <a:custGeom>
                        <a:avLst/>
                        <a:gdLst/>
                        <a:ahLst/>
                        <a:cxnLst/>
                        <a:rect l="l" t="t" r="r" b="b"/>
                        <a:pathLst>
                          <a:path w="361950" h="1099185" extrusionOk="0">
                            <a:moveTo>
                              <a:pt x="0" y="1099185"/>
                            </a:moveTo>
                            <a:lnTo>
                              <a:pt x="361950" y="1099185"/>
                            </a:lnTo>
                            <a:lnTo>
                              <a:pt x="300990" y="0"/>
                            </a:lnTo>
                            <a:lnTo>
                              <a:pt x="6096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2" name="Google Shape;772;p29"/>
                      <p:cNvGrpSpPr/>
                      <p:nvPr/>
                    </p:nvGrpSpPr>
                    <p:grpSpPr>
                      <a:xfrm>
                        <a:off x="7303224" y="1973844"/>
                        <a:ext cx="77053" cy="26890"/>
                        <a:chOff x="10099357" y="2841095"/>
                        <a:chExt cx="300990" cy="105038"/>
                      </a:xfrm>
                    </p:grpSpPr>
                    <p:sp>
                      <p:nvSpPr>
                        <p:cNvPr id="773" name="Google Shape;773;p29"/>
                        <p:cNvSpPr/>
                        <p:nvPr/>
                      </p:nvSpPr>
                      <p:spPr>
                        <a:xfrm>
                          <a:off x="10099357"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9"/>
                        <p:cNvSpPr/>
                        <p:nvPr/>
                      </p:nvSpPr>
                      <p:spPr>
                        <a:xfrm>
                          <a:off x="10099357"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7"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9"/>
                        <p:cNvSpPr/>
                        <p:nvPr/>
                      </p:nvSpPr>
                      <p:spPr>
                        <a:xfrm>
                          <a:off x="10144125"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6" name="Google Shape;776;p29"/>
                      <p:cNvSpPr/>
                      <p:nvPr/>
                    </p:nvSpPr>
                    <p:spPr>
                      <a:xfrm>
                        <a:off x="7314685" y="1975579"/>
                        <a:ext cx="53921" cy="7880"/>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77" name="Google Shape;777;p29"/>
                <p:cNvGrpSpPr/>
                <p:nvPr/>
              </p:nvGrpSpPr>
              <p:grpSpPr>
                <a:xfrm>
                  <a:off x="7422218" y="3286002"/>
                  <a:ext cx="95698" cy="239385"/>
                  <a:chOff x="7422218" y="2219202"/>
                  <a:chExt cx="95698" cy="239385"/>
                </a:xfrm>
              </p:grpSpPr>
              <p:grpSp>
                <p:nvGrpSpPr>
                  <p:cNvPr id="778" name="Google Shape;778;p29"/>
                  <p:cNvGrpSpPr/>
                  <p:nvPr/>
                </p:nvGrpSpPr>
                <p:grpSpPr>
                  <a:xfrm>
                    <a:off x="7422218" y="2425355"/>
                    <a:ext cx="95698" cy="33232"/>
                    <a:chOff x="7422218" y="2425355"/>
                    <a:chExt cx="95698" cy="33232"/>
                  </a:xfrm>
                </p:grpSpPr>
                <p:sp>
                  <p:nvSpPr>
                    <p:cNvPr id="779" name="Google Shape;779;p29"/>
                    <p:cNvSpPr/>
                    <p:nvPr/>
                  </p:nvSpPr>
                  <p:spPr>
                    <a:xfrm>
                      <a:off x="7422218" y="2431830"/>
                      <a:ext cx="95698" cy="26757"/>
                    </a:xfrm>
                    <a:custGeom>
                      <a:avLst/>
                      <a:gdLst/>
                      <a:ahLst/>
                      <a:cxnLst/>
                      <a:rect l="l" t="t" r="r" b="b"/>
                      <a:pathLst>
                        <a:path w="375285" h="104928" extrusionOk="0">
                          <a:moveTo>
                            <a:pt x="0" y="76200"/>
                          </a:moveTo>
                          <a:cubicBezTo>
                            <a:pt x="42863" y="89535"/>
                            <a:pt x="102870" y="102870"/>
                            <a:pt x="175260" y="104775"/>
                          </a:cubicBezTo>
                          <a:cubicBezTo>
                            <a:pt x="260033"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9"/>
                  <p:cNvGrpSpPr/>
                  <p:nvPr/>
                </p:nvGrpSpPr>
                <p:grpSpPr>
                  <a:xfrm>
                    <a:off x="7436605" y="2219202"/>
                    <a:ext cx="67280" cy="218144"/>
                    <a:chOff x="7436605" y="2066802"/>
                    <a:chExt cx="67280" cy="218144"/>
                  </a:xfrm>
                </p:grpSpPr>
                <p:sp>
                  <p:nvSpPr>
                    <p:cNvPr id="783" name="Google Shape;783;p29"/>
                    <p:cNvSpPr/>
                    <p:nvPr/>
                  </p:nvSpPr>
                  <p:spPr>
                    <a:xfrm>
                      <a:off x="7436605" y="2275014"/>
                      <a:ext cx="67280" cy="9931"/>
                    </a:xfrm>
                    <a:custGeom>
                      <a:avLst/>
                      <a:gdLst/>
                      <a:ahLst/>
                      <a:cxnLst/>
                      <a:rect l="l" t="t" r="r" b="b"/>
                      <a:pathLst>
                        <a:path w="263842" h="38946" extrusionOk="0">
                          <a:moveTo>
                            <a:pt x="263843" y="18203"/>
                          </a:moveTo>
                          <a:cubicBezTo>
                            <a:pt x="263843" y="18203"/>
                            <a:pt x="106680" y="64876"/>
                            <a:pt x="0" y="18203"/>
                          </a:cubicBezTo>
                          <a:cubicBezTo>
                            <a:pt x="0" y="18203"/>
                            <a:pt x="119063"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4" name="Google Shape;784;p29"/>
                    <p:cNvGrpSpPr/>
                    <p:nvPr/>
                  </p:nvGrpSpPr>
                  <p:grpSpPr>
                    <a:xfrm>
                      <a:off x="7437092" y="2066802"/>
                      <a:ext cx="66551" cy="212567"/>
                      <a:chOff x="7437092" y="2066802"/>
                      <a:chExt cx="66551" cy="212567"/>
                    </a:xfrm>
                  </p:grpSpPr>
                  <p:sp>
                    <p:nvSpPr>
                      <p:cNvPr id="785" name="Google Shape;785;p29"/>
                      <p:cNvSpPr/>
                      <p:nvPr/>
                    </p:nvSpPr>
                    <p:spPr>
                      <a:xfrm>
                        <a:off x="7437092" y="2077287"/>
                        <a:ext cx="66551" cy="202082"/>
                      </a:xfrm>
                      <a:custGeom>
                        <a:avLst/>
                        <a:gdLst/>
                        <a:ahLst/>
                        <a:cxnLst/>
                        <a:rect l="l" t="t" r="r" b="b"/>
                        <a:pathLst>
                          <a:path w="260984" h="792479" extrusionOk="0">
                            <a:moveTo>
                              <a:pt x="0" y="792480"/>
                            </a:moveTo>
                            <a:lnTo>
                              <a:pt x="260985" y="792480"/>
                            </a:lnTo>
                            <a:lnTo>
                              <a:pt x="217170" y="0"/>
                            </a:lnTo>
                            <a:lnTo>
                              <a:pt x="44768"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6" name="Google Shape;786;p29"/>
                      <p:cNvGrpSpPr/>
                      <p:nvPr/>
                    </p:nvGrpSpPr>
                    <p:grpSpPr>
                      <a:xfrm>
                        <a:off x="7442701" y="2066802"/>
                        <a:ext cx="55595" cy="19280"/>
                        <a:chOff x="10644187" y="3204209"/>
                        <a:chExt cx="217169" cy="75314"/>
                      </a:xfrm>
                    </p:grpSpPr>
                    <p:sp>
                      <p:nvSpPr>
                        <p:cNvPr id="787" name="Google Shape;787;p29"/>
                        <p:cNvSpPr/>
                        <p:nvPr/>
                      </p:nvSpPr>
                      <p:spPr>
                        <a:xfrm>
                          <a:off x="10644187" y="3219450"/>
                          <a:ext cx="217169" cy="60073"/>
                        </a:xfrm>
                        <a:custGeom>
                          <a:avLst/>
                          <a:gdLst/>
                          <a:ahLst/>
                          <a:cxnLst/>
                          <a:rect l="l" t="t" r="r" b="b"/>
                          <a:pathLst>
                            <a:path w="217169" h="60073" extrusionOk="0">
                              <a:moveTo>
                                <a:pt x="952"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9"/>
                        <p:cNvSpPr/>
                        <p:nvPr/>
                      </p:nvSpPr>
                      <p:spPr>
                        <a:xfrm>
                          <a:off x="10644187" y="3204209"/>
                          <a:ext cx="217169" cy="32173"/>
                        </a:xfrm>
                        <a:custGeom>
                          <a:avLst/>
                          <a:gdLst/>
                          <a:ahLst/>
                          <a:cxnLst/>
                          <a:rect l="l" t="t" r="r" b="b"/>
                          <a:pathLst>
                            <a:path w="217169" h="32173" extrusionOk="0">
                              <a:moveTo>
                                <a:pt x="217170" y="15240"/>
                              </a:moveTo>
                              <a:cubicBezTo>
                                <a:pt x="217170" y="15240"/>
                                <a:pt x="87630" y="53340"/>
                                <a:pt x="0" y="15240"/>
                              </a:cubicBezTo>
                              <a:cubicBezTo>
                                <a:pt x="952" y="15240"/>
                                <a:pt x="99060"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9"/>
                        <p:cNvSpPr/>
                        <p:nvPr/>
                      </p:nvSpPr>
                      <p:spPr>
                        <a:xfrm>
                          <a:off x="10676572"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0" name="Google Shape;790;p29"/>
                      <p:cNvSpPr/>
                      <p:nvPr/>
                    </p:nvSpPr>
                    <p:spPr>
                      <a:xfrm>
                        <a:off x="7450991" y="2067994"/>
                        <a:ext cx="38862" cy="5721"/>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91" name="Google Shape;791;p29"/>
                <p:cNvGrpSpPr/>
                <p:nvPr/>
              </p:nvGrpSpPr>
              <p:grpSpPr>
                <a:xfrm>
                  <a:off x="7898438" y="3193044"/>
                  <a:ext cx="132859" cy="331807"/>
                  <a:chOff x="7898438" y="2126244"/>
                  <a:chExt cx="132859" cy="331807"/>
                </a:xfrm>
              </p:grpSpPr>
              <p:grpSp>
                <p:nvGrpSpPr>
                  <p:cNvPr id="792" name="Google Shape;792;p29"/>
                  <p:cNvGrpSpPr/>
                  <p:nvPr/>
                </p:nvGrpSpPr>
                <p:grpSpPr>
                  <a:xfrm>
                    <a:off x="7898438" y="2412025"/>
                    <a:ext cx="132859" cy="46027"/>
                    <a:chOff x="7898438" y="2412025"/>
                    <a:chExt cx="132859" cy="46027"/>
                  </a:xfrm>
                </p:grpSpPr>
                <p:sp>
                  <p:nvSpPr>
                    <p:cNvPr id="793" name="Google Shape;793;p29"/>
                    <p:cNvSpPr/>
                    <p:nvPr/>
                  </p:nvSpPr>
                  <p:spPr>
                    <a:xfrm>
                      <a:off x="7898438" y="2421345"/>
                      <a:ext cx="132859" cy="36707"/>
                    </a:xfrm>
                    <a:custGeom>
                      <a:avLst/>
                      <a:gdLst/>
                      <a:ahLst/>
                      <a:cxnLst/>
                      <a:rect l="l" t="t" r="r" b="b"/>
                      <a:pathLst>
                        <a:path w="521017" h="143948" extrusionOk="0">
                          <a:moveTo>
                            <a:pt x="0" y="104775"/>
                          </a:moveTo>
                          <a:cubicBezTo>
                            <a:pt x="59055" y="122873"/>
                            <a:pt x="142875" y="141923"/>
                            <a:pt x="243840" y="143828"/>
                          </a:cubicBezTo>
                          <a:cubicBezTo>
                            <a:pt x="360997" y="145733"/>
                            <a:pt x="457200" y="124778"/>
                            <a:pt x="521017" y="104775"/>
                          </a:cubicBezTo>
                          <a:cubicBezTo>
                            <a:pt x="521017" y="69533"/>
                            <a:pt x="521017" y="35243"/>
                            <a:pt x="521017"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6" name="Google Shape;796;p29"/>
                  <p:cNvGrpSpPr/>
                  <p:nvPr/>
                </p:nvGrpSpPr>
                <p:grpSpPr>
                  <a:xfrm>
                    <a:off x="7918432" y="2126244"/>
                    <a:ext cx="93269" cy="302659"/>
                    <a:chOff x="7918432" y="1973844"/>
                    <a:chExt cx="93269" cy="302659"/>
                  </a:xfrm>
                </p:grpSpPr>
                <p:sp>
                  <p:nvSpPr>
                    <p:cNvPr id="797" name="Google Shape;797;p29"/>
                    <p:cNvSpPr/>
                    <p:nvPr/>
                  </p:nvSpPr>
                  <p:spPr>
                    <a:xfrm>
                      <a:off x="7918432" y="2262578"/>
                      <a:ext cx="93269" cy="13926"/>
                    </a:xfrm>
                    <a:custGeom>
                      <a:avLst/>
                      <a:gdLst/>
                      <a:ahLst/>
                      <a:cxnLst/>
                      <a:rect l="l" t="t" r="r" b="b"/>
                      <a:pathLst>
                        <a:path w="365760" h="54610" extrusionOk="0">
                          <a:moveTo>
                            <a:pt x="365760" y="25823"/>
                          </a:moveTo>
                          <a:cubicBezTo>
                            <a:pt x="365760" y="25823"/>
                            <a:pt x="147638" y="90594"/>
                            <a:pt x="0" y="25823"/>
                          </a:cubicBezTo>
                          <a:cubicBezTo>
                            <a:pt x="0" y="25823"/>
                            <a:pt x="164783"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9"/>
                    <p:cNvGrpSpPr/>
                    <p:nvPr/>
                  </p:nvGrpSpPr>
                  <p:grpSpPr>
                    <a:xfrm>
                      <a:off x="7919408" y="1973844"/>
                      <a:ext cx="92054" cy="294733"/>
                      <a:chOff x="7919408" y="1973844"/>
                      <a:chExt cx="92054" cy="294733"/>
                    </a:xfrm>
                  </p:grpSpPr>
                  <p:sp>
                    <p:nvSpPr>
                      <p:cNvPr id="799" name="Google Shape;799;p29"/>
                      <p:cNvSpPr/>
                      <p:nvPr/>
                    </p:nvSpPr>
                    <p:spPr>
                      <a:xfrm>
                        <a:off x="7919408" y="1988285"/>
                        <a:ext cx="92054" cy="280292"/>
                      </a:xfrm>
                      <a:custGeom>
                        <a:avLst/>
                        <a:gdLst/>
                        <a:ahLst/>
                        <a:cxnLst/>
                        <a:rect l="l" t="t" r="r" b="b"/>
                        <a:pathLst>
                          <a:path w="360997" h="1099185" extrusionOk="0">
                            <a:moveTo>
                              <a:pt x="0" y="1099185"/>
                            </a:moveTo>
                            <a:lnTo>
                              <a:pt x="360998" y="1099185"/>
                            </a:lnTo>
                            <a:lnTo>
                              <a:pt x="300038" y="0"/>
                            </a:lnTo>
                            <a:lnTo>
                              <a:pt x="6000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0" name="Google Shape;800;p29"/>
                      <p:cNvGrpSpPr/>
                      <p:nvPr/>
                    </p:nvGrpSpPr>
                    <p:grpSpPr>
                      <a:xfrm>
                        <a:off x="7926967" y="1973844"/>
                        <a:ext cx="77053" cy="26890"/>
                        <a:chOff x="12535852" y="2841095"/>
                        <a:chExt cx="300990" cy="105038"/>
                      </a:xfrm>
                    </p:grpSpPr>
                    <p:sp>
                      <p:nvSpPr>
                        <p:cNvPr id="801" name="Google Shape;801;p29"/>
                        <p:cNvSpPr/>
                        <p:nvPr/>
                      </p:nvSpPr>
                      <p:spPr>
                        <a:xfrm>
                          <a:off x="12535852"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9"/>
                        <p:cNvSpPr/>
                        <p:nvPr/>
                      </p:nvSpPr>
                      <p:spPr>
                        <a:xfrm>
                          <a:off x="12535852"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8"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9"/>
                        <p:cNvSpPr/>
                        <p:nvPr/>
                      </p:nvSpPr>
                      <p:spPr>
                        <a:xfrm>
                          <a:off x="12580619"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4" name="Google Shape;804;p29"/>
                      <p:cNvSpPr/>
                      <p:nvPr/>
                    </p:nvSpPr>
                    <p:spPr>
                      <a:xfrm>
                        <a:off x="7938427" y="1975579"/>
                        <a:ext cx="53921" cy="7880"/>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05" name="Google Shape;805;p29"/>
                <p:cNvGrpSpPr/>
                <p:nvPr/>
              </p:nvGrpSpPr>
              <p:grpSpPr>
                <a:xfrm>
                  <a:off x="8045961" y="3286002"/>
                  <a:ext cx="95942" cy="239385"/>
                  <a:chOff x="8045961" y="2219202"/>
                  <a:chExt cx="95942" cy="239385"/>
                </a:xfrm>
              </p:grpSpPr>
              <p:grpSp>
                <p:nvGrpSpPr>
                  <p:cNvPr id="806" name="Google Shape;806;p29"/>
                  <p:cNvGrpSpPr/>
                  <p:nvPr/>
                </p:nvGrpSpPr>
                <p:grpSpPr>
                  <a:xfrm>
                    <a:off x="8045961" y="2425355"/>
                    <a:ext cx="95942" cy="33232"/>
                    <a:chOff x="8045961" y="2425355"/>
                    <a:chExt cx="95942" cy="33232"/>
                  </a:xfrm>
                </p:grpSpPr>
                <p:sp>
                  <p:nvSpPr>
                    <p:cNvPr id="807" name="Google Shape;807;p29"/>
                    <p:cNvSpPr/>
                    <p:nvPr/>
                  </p:nvSpPr>
                  <p:spPr>
                    <a:xfrm>
                      <a:off x="8045961" y="2431830"/>
                      <a:ext cx="95697" cy="26757"/>
                    </a:xfrm>
                    <a:custGeom>
                      <a:avLst/>
                      <a:gdLst/>
                      <a:ahLst/>
                      <a:cxnLst/>
                      <a:rect l="l" t="t" r="r" b="b"/>
                      <a:pathLst>
                        <a:path w="375284" h="104928" extrusionOk="0">
                          <a:moveTo>
                            <a:pt x="0" y="76200"/>
                          </a:moveTo>
                          <a:cubicBezTo>
                            <a:pt x="42863" y="89535"/>
                            <a:pt x="102870" y="102870"/>
                            <a:pt x="175260" y="104775"/>
                          </a:cubicBezTo>
                          <a:cubicBezTo>
                            <a:pt x="260032"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0" name="Google Shape;810;p29"/>
                  <p:cNvGrpSpPr/>
                  <p:nvPr/>
                </p:nvGrpSpPr>
                <p:grpSpPr>
                  <a:xfrm>
                    <a:off x="8060347" y="2219202"/>
                    <a:ext cx="67283" cy="218144"/>
                    <a:chOff x="8060347" y="2066802"/>
                    <a:chExt cx="67283" cy="218144"/>
                  </a:xfrm>
                </p:grpSpPr>
                <p:sp>
                  <p:nvSpPr>
                    <p:cNvPr id="811" name="Google Shape;811;p29"/>
                    <p:cNvSpPr/>
                    <p:nvPr/>
                  </p:nvSpPr>
                  <p:spPr>
                    <a:xfrm>
                      <a:off x="8060347" y="2275014"/>
                      <a:ext cx="67280" cy="9931"/>
                    </a:xfrm>
                    <a:custGeom>
                      <a:avLst/>
                      <a:gdLst/>
                      <a:ahLst/>
                      <a:cxnLst/>
                      <a:rect l="l" t="t" r="r" b="b"/>
                      <a:pathLst>
                        <a:path w="263842" h="38946" extrusionOk="0">
                          <a:moveTo>
                            <a:pt x="263843" y="18203"/>
                          </a:moveTo>
                          <a:cubicBezTo>
                            <a:pt x="263843" y="18203"/>
                            <a:pt x="106680" y="64876"/>
                            <a:pt x="0" y="18203"/>
                          </a:cubicBezTo>
                          <a:cubicBezTo>
                            <a:pt x="0" y="18203"/>
                            <a:pt x="120015"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2" name="Google Shape;812;p29"/>
                    <p:cNvGrpSpPr/>
                    <p:nvPr/>
                  </p:nvGrpSpPr>
                  <p:grpSpPr>
                    <a:xfrm>
                      <a:off x="8061079" y="2066802"/>
                      <a:ext cx="66551" cy="212567"/>
                      <a:chOff x="8061079" y="2066802"/>
                      <a:chExt cx="66551" cy="212567"/>
                    </a:xfrm>
                  </p:grpSpPr>
                  <p:sp>
                    <p:nvSpPr>
                      <p:cNvPr id="813" name="Google Shape;813;p29"/>
                      <p:cNvSpPr/>
                      <p:nvPr/>
                    </p:nvSpPr>
                    <p:spPr>
                      <a:xfrm>
                        <a:off x="8061079" y="2077287"/>
                        <a:ext cx="66551" cy="202082"/>
                      </a:xfrm>
                      <a:custGeom>
                        <a:avLst/>
                        <a:gdLst/>
                        <a:ahLst/>
                        <a:cxnLst/>
                        <a:rect l="l" t="t" r="r" b="b"/>
                        <a:pathLst>
                          <a:path w="260985" h="792479" extrusionOk="0">
                            <a:moveTo>
                              <a:pt x="0" y="792480"/>
                            </a:moveTo>
                            <a:lnTo>
                              <a:pt x="260985" y="792480"/>
                            </a:lnTo>
                            <a:lnTo>
                              <a:pt x="217170" y="0"/>
                            </a:lnTo>
                            <a:lnTo>
                              <a:pt x="43815"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4" name="Google Shape;814;p29"/>
                      <p:cNvGrpSpPr/>
                      <p:nvPr/>
                    </p:nvGrpSpPr>
                    <p:grpSpPr>
                      <a:xfrm>
                        <a:off x="8066443" y="2066802"/>
                        <a:ext cx="55839" cy="19280"/>
                        <a:chOff x="13080682" y="3204209"/>
                        <a:chExt cx="218122" cy="75314"/>
                      </a:xfrm>
                    </p:grpSpPr>
                    <p:sp>
                      <p:nvSpPr>
                        <p:cNvPr id="815" name="Google Shape;815;p29"/>
                        <p:cNvSpPr/>
                        <p:nvPr/>
                      </p:nvSpPr>
                      <p:spPr>
                        <a:xfrm>
                          <a:off x="13080682" y="3219450"/>
                          <a:ext cx="217169" cy="60073"/>
                        </a:xfrm>
                        <a:custGeom>
                          <a:avLst/>
                          <a:gdLst/>
                          <a:ahLst/>
                          <a:cxnLst/>
                          <a:rect l="l" t="t" r="r" b="b"/>
                          <a:pathLst>
                            <a:path w="217169" h="60073" extrusionOk="0">
                              <a:moveTo>
                                <a:pt x="953"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9"/>
                        <p:cNvSpPr/>
                        <p:nvPr/>
                      </p:nvSpPr>
                      <p:spPr>
                        <a:xfrm>
                          <a:off x="13081635" y="3204209"/>
                          <a:ext cx="217169" cy="32173"/>
                        </a:xfrm>
                        <a:custGeom>
                          <a:avLst/>
                          <a:gdLst/>
                          <a:ahLst/>
                          <a:cxnLst/>
                          <a:rect l="l" t="t" r="r" b="b"/>
                          <a:pathLst>
                            <a:path w="217169" h="32173" extrusionOk="0">
                              <a:moveTo>
                                <a:pt x="217170" y="15240"/>
                              </a:moveTo>
                              <a:cubicBezTo>
                                <a:pt x="217170" y="15240"/>
                                <a:pt x="87630" y="53340"/>
                                <a:pt x="0" y="15240"/>
                              </a:cubicBezTo>
                              <a:cubicBezTo>
                                <a:pt x="0" y="15240"/>
                                <a:pt x="98107"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9"/>
                        <p:cNvSpPr/>
                        <p:nvPr/>
                      </p:nvSpPr>
                      <p:spPr>
                        <a:xfrm>
                          <a:off x="13114019"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8" name="Google Shape;818;p29"/>
                      <p:cNvSpPr/>
                      <p:nvPr/>
                    </p:nvSpPr>
                    <p:spPr>
                      <a:xfrm>
                        <a:off x="8074978" y="2067994"/>
                        <a:ext cx="38862" cy="5721"/>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19" name="Google Shape;819;p29"/>
                <p:cNvGrpSpPr/>
                <p:nvPr/>
              </p:nvGrpSpPr>
              <p:grpSpPr>
                <a:xfrm>
                  <a:off x="7438799" y="2949367"/>
                  <a:ext cx="517326" cy="722054"/>
                  <a:chOff x="7438799" y="2949367"/>
                  <a:chExt cx="517326" cy="722054"/>
                </a:xfrm>
              </p:grpSpPr>
              <p:grpSp>
                <p:nvGrpSpPr>
                  <p:cNvPr id="820" name="Google Shape;820;p29"/>
                  <p:cNvGrpSpPr/>
                  <p:nvPr/>
                </p:nvGrpSpPr>
                <p:grpSpPr>
                  <a:xfrm>
                    <a:off x="7438799" y="3445717"/>
                    <a:ext cx="517326" cy="225704"/>
                    <a:chOff x="7438799" y="3445717"/>
                    <a:chExt cx="517326" cy="225704"/>
                  </a:xfrm>
                </p:grpSpPr>
                <p:sp>
                  <p:nvSpPr>
                    <p:cNvPr id="821" name="Google Shape;821;p29"/>
                    <p:cNvSpPr/>
                    <p:nvPr/>
                  </p:nvSpPr>
                  <p:spPr>
                    <a:xfrm>
                      <a:off x="7438799"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9"/>
                    <p:cNvSpPr/>
                    <p:nvPr/>
                  </p:nvSpPr>
                  <p:spPr>
                    <a:xfrm>
                      <a:off x="7439990"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9"/>
                    <p:cNvSpPr/>
                    <p:nvPr/>
                  </p:nvSpPr>
                  <p:spPr>
                    <a:xfrm>
                      <a:off x="7438799" y="3500093"/>
                      <a:ext cx="516136" cy="170993"/>
                    </a:xfrm>
                    <a:custGeom>
                      <a:avLst/>
                      <a:gdLst/>
                      <a:ahLst/>
                      <a:cxnLst/>
                      <a:rect l="l" t="t" r="r" b="b"/>
                      <a:pathLst>
                        <a:path w="2024062" h="670559" extrusionOk="0">
                          <a:moveTo>
                            <a:pt x="2024063" y="670560"/>
                          </a:moveTo>
                          <a:lnTo>
                            <a:pt x="23813" y="670560"/>
                          </a:lnTo>
                          <a:lnTo>
                            <a:pt x="0" y="0"/>
                          </a:lnTo>
                          <a:lnTo>
                            <a:pt x="202406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9"/>
                    <p:cNvSpPr/>
                    <p:nvPr/>
                  </p:nvSpPr>
                  <p:spPr>
                    <a:xfrm>
                      <a:off x="7483910"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9"/>
                    <p:cNvSpPr/>
                    <p:nvPr/>
                  </p:nvSpPr>
                  <p:spPr>
                    <a:xfrm>
                      <a:off x="7797976"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9"/>
                    <p:cNvSpPr/>
                    <p:nvPr/>
                  </p:nvSpPr>
                  <p:spPr>
                    <a:xfrm>
                      <a:off x="7606073" y="3585925"/>
                      <a:ext cx="167349" cy="85496"/>
                    </a:xfrm>
                    <a:custGeom>
                      <a:avLst/>
                      <a:gdLst/>
                      <a:ahLst/>
                      <a:cxnLst/>
                      <a:rect l="l" t="t" r="r" b="b"/>
                      <a:pathLst>
                        <a:path w="656272" h="335279" extrusionOk="0">
                          <a:moveTo>
                            <a:pt x="0" y="0"/>
                          </a:moveTo>
                          <a:lnTo>
                            <a:pt x="656273" y="0"/>
                          </a:lnTo>
                          <a:lnTo>
                            <a:pt x="656273" y="335280"/>
                          </a:lnTo>
                          <a:lnTo>
                            <a:pt x="0" y="3352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9"/>
                    <p:cNvSpPr/>
                    <p:nvPr/>
                  </p:nvSpPr>
                  <p:spPr>
                    <a:xfrm>
                      <a:off x="7629970" y="3595922"/>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9"/>
                    <p:cNvSpPr/>
                    <p:nvPr/>
                  </p:nvSpPr>
                  <p:spPr>
                    <a:xfrm>
                      <a:off x="7629970" y="3622989"/>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9"/>
                    <p:cNvSpPr/>
                    <p:nvPr/>
                  </p:nvSpPr>
                  <p:spPr>
                    <a:xfrm>
                      <a:off x="7629970" y="3649811"/>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0" name="Google Shape;830;p29"/>
                  <p:cNvGrpSpPr/>
                  <p:nvPr/>
                </p:nvGrpSpPr>
                <p:grpSpPr>
                  <a:xfrm>
                    <a:off x="7662644" y="2949367"/>
                    <a:ext cx="214955" cy="536910"/>
                    <a:chOff x="7662644" y="2034967"/>
                    <a:chExt cx="214955" cy="536910"/>
                  </a:xfrm>
                </p:grpSpPr>
                <p:grpSp>
                  <p:nvGrpSpPr>
                    <p:cNvPr id="831" name="Google Shape;831;p29"/>
                    <p:cNvGrpSpPr/>
                    <p:nvPr/>
                  </p:nvGrpSpPr>
                  <p:grpSpPr>
                    <a:xfrm>
                      <a:off x="7662644" y="2497125"/>
                      <a:ext cx="214955" cy="74752"/>
                      <a:chOff x="7662644" y="2497125"/>
                      <a:chExt cx="214955" cy="74752"/>
                    </a:xfrm>
                  </p:grpSpPr>
                  <p:sp>
                    <p:nvSpPr>
                      <p:cNvPr id="832" name="Google Shape;832;p29"/>
                      <p:cNvSpPr/>
                      <p:nvPr/>
                    </p:nvSpPr>
                    <p:spPr>
                      <a:xfrm>
                        <a:off x="7662644" y="2512297"/>
                        <a:ext cx="214955" cy="59580"/>
                      </a:xfrm>
                      <a:custGeom>
                        <a:avLst/>
                        <a:gdLst/>
                        <a:ahLst/>
                        <a:cxnLst/>
                        <a:rect l="l" t="t" r="r" b="b"/>
                        <a:pathLst>
                          <a:path w="842962" h="233646" extrusionOk="0">
                            <a:moveTo>
                              <a:pt x="842963" y="169545"/>
                            </a:moveTo>
                            <a:cubicBezTo>
                              <a:pt x="746760" y="199072"/>
                              <a:pt x="612457" y="230505"/>
                              <a:pt x="448627" y="233363"/>
                            </a:cubicBezTo>
                            <a:cubicBezTo>
                              <a:pt x="259080" y="237172"/>
                              <a:pt x="103822" y="201930"/>
                              <a:pt x="0" y="169545"/>
                            </a:cubicBezTo>
                            <a:cubicBezTo>
                              <a:pt x="0" y="113347"/>
                              <a:pt x="0" y="56197"/>
                              <a:pt x="0" y="0"/>
                            </a:cubicBezTo>
                            <a:lnTo>
                              <a:pt x="842963" y="0"/>
                            </a:lnTo>
                            <a:lnTo>
                              <a:pt x="842963" y="1695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29"/>
                    <p:cNvGrpSpPr/>
                    <p:nvPr/>
                  </p:nvGrpSpPr>
                  <p:grpSpPr>
                    <a:xfrm>
                      <a:off x="7694587" y="2034967"/>
                      <a:ext cx="150834" cy="489407"/>
                      <a:chOff x="7694587" y="1882567"/>
                      <a:chExt cx="150834" cy="489407"/>
                    </a:xfrm>
                  </p:grpSpPr>
                  <p:sp>
                    <p:nvSpPr>
                      <p:cNvPr id="836" name="Google Shape;836;p29"/>
                      <p:cNvSpPr/>
                      <p:nvPr/>
                    </p:nvSpPr>
                    <p:spPr>
                      <a:xfrm>
                        <a:off x="7694587" y="2349521"/>
                        <a:ext cx="150834" cy="22454"/>
                      </a:xfrm>
                      <a:custGeom>
                        <a:avLst/>
                        <a:gdLst/>
                        <a:ahLst/>
                        <a:cxnLst/>
                        <a:rect l="l" t="t" r="r" b="b"/>
                        <a:pathLst>
                          <a:path w="591505" h="88053" extrusionOk="0">
                            <a:moveTo>
                              <a:pt x="0" y="41487"/>
                            </a:moveTo>
                            <a:cubicBezTo>
                              <a:pt x="0" y="41487"/>
                              <a:pt x="352425" y="146262"/>
                              <a:pt x="591503" y="41487"/>
                            </a:cubicBezTo>
                            <a:cubicBezTo>
                              <a:pt x="592455" y="41487"/>
                              <a:pt x="324803" y="-51858"/>
                              <a:pt x="0" y="4148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7" name="Google Shape;837;p29"/>
                      <p:cNvGrpSpPr/>
                      <p:nvPr/>
                    </p:nvGrpSpPr>
                    <p:grpSpPr>
                      <a:xfrm>
                        <a:off x="7694831" y="1882567"/>
                        <a:ext cx="149133" cy="476528"/>
                        <a:chOff x="7694831" y="1882567"/>
                        <a:chExt cx="149133" cy="476528"/>
                      </a:xfrm>
                    </p:grpSpPr>
                    <p:sp>
                      <p:nvSpPr>
                        <p:cNvPr id="838" name="Google Shape;838;p29"/>
                        <p:cNvSpPr/>
                        <p:nvPr/>
                      </p:nvSpPr>
                      <p:spPr>
                        <a:xfrm>
                          <a:off x="7694831" y="1905867"/>
                          <a:ext cx="149133" cy="453228"/>
                        </a:xfrm>
                        <a:custGeom>
                          <a:avLst/>
                          <a:gdLst/>
                          <a:ahLst/>
                          <a:cxnLst/>
                          <a:rect l="l" t="t" r="r" b="b"/>
                          <a:pathLst>
                            <a:path w="584834" h="1777364" extrusionOk="0">
                              <a:moveTo>
                                <a:pt x="584835" y="1777365"/>
                              </a:moveTo>
                              <a:lnTo>
                                <a:pt x="0" y="1777365"/>
                              </a:lnTo>
                              <a:lnTo>
                                <a:pt x="98107" y="0"/>
                              </a:lnTo>
                              <a:lnTo>
                                <a:pt x="48672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9" name="Google Shape;839;p29"/>
                        <p:cNvGrpSpPr/>
                        <p:nvPr/>
                      </p:nvGrpSpPr>
                      <p:grpSpPr>
                        <a:xfrm>
                          <a:off x="7707511" y="1882567"/>
                          <a:ext cx="124602" cy="43327"/>
                          <a:chOff x="11678602" y="1889230"/>
                          <a:chExt cx="486727" cy="169248"/>
                        </a:xfrm>
                      </p:grpSpPr>
                      <p:sp>
                        <p:nvSpPr>
                          <p:cNvPr id="840" name="Google Shape;840;p29"/>
                          <p:cNvSpPr/>
                          <p:nvPr/>
                        </p:nvSpPr>
                        <p:spPr>
                          <a:xfrm>
                            <a:off x="11678602" y="1923097"/>
                            <a:ext cx="486727" cy="135381"/>
                          </a:xfrm>
                          <a:custGeom>
                            <a:avLst/>
                            <a:gdLst/>
                            <a:ahLst/>
                            <a:cxnLst/>
                            <a:rect l="l" t="t" r="r" b="b"/>
                            <a:pathLst>
                              <a:path w="486727" h="135381" extrusionOk="0">
                                <a:moveTo>
                                  <a:pt x="486728" y="98107"/>
                                </a:moveTo>
                                <a:cubicBezTo>
                                  <a:pt x="431483" y="115252"/>
                                  <a:pt x="353378" y="133350"/>
                                  <a:pt x="259080" y="135255"/>
                                </a:cubicBezTo>
                                <a:cubicBezTo>
                                  <a:pt x="149543" y="137160"/>
                                  <a:pt x="60008" y="117157"/>
                                  <a:pt x="0" y="98107"/>
                                </a:cubicBezTo>
                                <a:cubicBezTo>
                                  <a:pt x="0" y="65723"/>
                                  <a:pt x="0" y="32385"/>
                                  <a:pt x="0" y="0"/>
                                </a:cubicBezTo>
                                <a:lnTo>
                                  <a:pt x="486728" y="0"/>
                                </a:lnTo>
                                <a:lnTo>
                                  <a:pt x="486728" y="9810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9"/>
                          <p:cNvSpPr/>
                          <p:nvPr/>
                        </p:nvSpPr>
                        <p:spPr>
                          <a:xfrm>
                            <a:off x="11678602" y="1889230"/>
                            <a:ext cx="486727" cy="72389"/>
                          </a:xfrm>
                          <a:custGeom>
                            <a:avLst/>
                            <a:gdLst/>
                            <a:ahLst/>
                            <a:cxnLst/>
                            <a:rect l="l" t="t" r="r" b="b"/>
                            <a:pathLst>
                              <a:path w="486727" h="72389" extrusionOk="0">
                                <a:moveTo>
                                  <a:pt x="0" y="33867"/>
                                </a:moveTo>
                                <a:cubicBezTo>
                                  <a:pt x="0" y="33867"/>
                                  <a:pt x="290513" y="120544"/>
                                  <a:pt x="486728" y="33867"/>
                                </a:cubicBezTo>
                                <a:cubicBezTo>
                                  <a:pt x="486728" y="33867"/>
                                  <a:pt x="265748" y="-42333"/>
                                  <a:pt x="0" y="338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9"/>
                          <p:cNvSpPr/>
                          <p:nvPr/>
                        </p:nvSpPr>
                        <p:spPr>
                          <a:xfrm>
                            <a:off x="11750992" y="1899920"/>
                            <a:ext cx="341947" cy="51223"/>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3" name="Google Shape;843;p29"/>
                        <p:cNvSpPr/>
                        <p:nvPr/>
                      </p:nvSpPr>
                      <p:spPr>
                        <a:xfrm>
                          <a:off x="7726043" y="1885304"/>
                          <a:ext cx="87196" cy="13062"/>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44" name="Google Shape;844;p29"/>
                  <p:cNvGrpSpPr/>
                  <p:nvPr/>
                </p:nvGrpSpPr>
                <p:grpSpPr>
                  <a:xfrm>
                    <a:off x="7483910" y="3099762"/>
                    <a:ext cx="154962" cy="387295"/>
                    <a:chOff x="7483910" y="2185362"/>
                    <a:chExt cx="154962" cy="387295"/>
                  </a:xfrm>
                </p:grpSpPr>
                <p:grpSp>
                  <p:nvGrpSpPr>
                    <p:cNvPr id="845" name="Google Shape;845;p29"/>
                    <p:cNvGrpSpPr/>
                    <p:nvPr/>
                  </p:nvGrpSpPr>
                  <p:grpSpPr>
                    <a:xfrm>
                      <a:off x="7483910" y="2518773"/>
                      <a:ext cx="154962" cy="53884"/>
                      <a:chOff x="7483910" y="2518773"/>
                      <a:chExt cx="154962" cy="53884"/>
                    </a:xfrm>
                  </p:grpSpPr>
                  <p:sp>
                    <p:nvSpPr>
                      <p:cNvPr id="846" name="Google Shape;846;p29"/>
                      <p:cNvSpPr/>
                      <p:nvPr/>
                    </p:nvSpPr>
                    <p:spPr>
                      <a:xfrm>
                        <a:off x="7483910" y="2529610"/>
                        <a:ext cx="154962" cy="43047"/>
                      </a:xfrm>
                      <a:custGeom>
                        <a:avLst/>
                        <a:gdLst/>
                        <a:ahLst/>
                        <a:cxnLst/>
                        <a:rect l="l" t="t" r="r" b="b"/>
                        <a:pathLst>
                          <a:path w="607694" h="168810" extrusionOk="0">
                            <a:moveTo>
                              <a:pt x="607695" y="122872"/>
                            </a:moveTo>
                            <a:cubicBezTo>
                              <a:pt x="538163" y="144780"/>
                              <a:pt x="441007" y="166688"/>
                              <a:pt x="323850" y="168592"/>
                            </a:cubicBezTo>
                            <a:cubicBezTo>
                              <a:pt x="186690" y="171450"/>
                              <a:pt x="75247" y="145732"/>
                              <a:pt x="0" y="122872"/>
                            </a:cubicBezTo>
                            <a:cubicBezTo>
                              <a:pt x="0" y="81915"/>
                              <a:pt x="0" y="40957"/>
                              <a:pt x="0" y="0"/>
                            </a:cubicBezTo>
                            <a:lnTo>
                              <a:pt x="607695" y="0"/>
                            </a:lnTo>
                            <a:lnTo>
                              <a:pt x="607695" y="12287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29"/>
                    <p:cNvGrpSpPr/>
                    <p:nvPr/>
                  </p:nvGrpSpPr>
                  <p:grpSpPr>
                    <a:xfrm>
                      <a:off x="7507074" y="2185362"/>
                      <a:ext cx="108813" cy="352990"/>
                      <a:chOff x="7507074" y="2032962"/>
                      <a:chExt cx="108813" cy="352990"/>
                    </a:xfrm>
                  </p:grpSpPr>
                  <p:sp>
                    <p:nvSpPr>
                      <p:cNvPr id="850" name="Google Shape;850;p29"/>
                      <p:cNvSpPr/>
                      <p:nvPr/>
                    </p:nvSpPr>
                    <p:spPr>
                      <a:xfrm>
                        <a:off x="7507074" y="2369759"/>
                        <a:ext cx="108813" cy="16192"/>
                      </a:xfrm>
                      <a:custGeom>
                        <a:avLst/>
                        <a:gdLst/>
                        <a:ahLst/>
                        <a:cxnLst/>
                        <a:rect l="l" t="t" r="r" b="b"/>
                        <a:pathLst>
                          <a:path w="426719" h="63500" extrusionOk="0">
                            <a:moveTo>
                              <a:pt x="0" y="30057"/>
                            </a:moveTo>
                            <a:cubicBezTo>
                              <a:pt x="0" y="30057"/>
                              <a:pt x="254317" y="105304"/>
                              <a:pt x="426720" y="30057"/>
                            </a:cubicBezTo>
                            <a:cubicBezTo>
                              <a:pt x="426720" y="30057"/>
                              <a:pt x="233363" y="-37571"/>
                              <a:pt x="0" y="3005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29"/>
                      <p:cNvGrpSpPr/>
                      <p:nvPr/>
                    </p:nvGrpSpPr>
                    <p:grpSpPr>
                      <a:xfrm>
                        <a:off x="7507074" y="2032962"/>
                        <a:ext cx="107599" cy="343697"/>
                        <a:chOff x="7507074" y="2032962"/>
                        <a:chExt cx="107599" cy="343697"/>
                      </a:xfrm>
                    </p:grpSpPr>
                    <p:sp>
                      <p:nvSpPr>
                        <p:cNvPr id="852" name="Google Shape;852;p29"/>
                        <p:cNvSpPr/>
                        <p:nvPr/>
                      </p:nvSpPr>
                      <p:spPr>
                        <a:xfrm>
                          <a:off x="7507074" y="2049733"/>
                          <a:ext cx="107599" cy="326927"/>
                        </a:xfrm>
                        <a:custGeom>
                          <a:avLst/>
                          <a:gdLst/>
                          <a:ahLst/>
                          <a:cxnLst/>
                          <a:rect l="l" t="t" r="r" b="b"/>
                          <a:pathLst>
                            <a:path w="421957" h="1282065" extrusionOk="0">
                              <a:moveTo>
                                <a:pt x="421957" y="1282065"/>
                              </a:moveTo>
                              <a:lnTo>
                                <a:pt x="0" y="1282065"/>
                              </a:lnTo>
                              <a:lnTo>
                                <a:pt x="71438" y="0"/>
                              </a:lnTo>
                              <a:lnTo>
                                <a:pt x="351472"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3" name="Google Shape;853;p29"/>
                        <p:cNvGrpSpPr/>
                        <p:nvPr/>
                      </p:nvGrpSpPr>
                      <p:grpSpPr>
                        <a:xfrm>
                          <a:off x="7516096" y="2032962"/>
                          <a:ext cx="90221" cy="31199"/>
                          <a:chOff x="10930889" y="2476711"/>
                          <a:chExt cx="352425" cy="121871"/>
                        </a:xfrm>
                      </p:grpSpPr>
                      <p:sp>
                        <p:nvSpPr>
                          <p:cNvPr id="854" name="Google Shape;854;p29"/>
                          <p:cNvSpPr/>
                          <p:nvPr/>
                        </p:nvSpPr>
                        <p:spPr>
                          <a:xfrm>
                            <a:off x="10931842" y="2501265"/>
                            <a:ext cx="351472" cy="97317"/>
                          </a:xfrm>
                          <a:custGeom>
                            <a:avLst/>
                            <a:gdLst/>
                            <a:ahLst/>
                            <a:cxnLst/>
                            <a:rect l="l" t="t" r="r" b="b"/>
                            <a:pathLst>
                              <a:path w="351472" h="97317" extrusionOk="0">
                                <a:moveTo>
                                  <a:pt x="350520" y="70485"/>
                                </a:moveTo>
                                <a:cubicBezTo>
                                  <a:pt x="310515" y="82867"/>
                                  <a:pt x="254318" y="96202"/>
                                  <a:pt x="186690" y="97155"/>
                                </a:cubicBezTo>
                                <a:cubicBezTo>
                                  <a:pt x="107632" y="99060"/>
                                  <a:pt x="42863" y="83820"/>
                                  <a:pt x="0" y="70485"/>
                                </a:cubicBezTo>
                                <a:cubicBezTo>
                                  <a:pt x="0" y="46672"/>
                                  <a:pt x="0" y="22860"/>
                                  <a:pt x="0" y="0"/>
                                </a:cubicBezTo>
                                <a:lnTo>
                                  <a:pt x="351472" y="0"/>
                                </a:lnTo>
                                <a:lnTo>
                                  <a:pt x="351472" y="704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9"/>
                          <p:cNvSpPr/>
                          <p:nvPr/>
                        </p:nvSpPr>
                        <p:spPr>
                          <a:xfrm>
                            <a:off x="10930889" y="2476711"/>
                            <a:ext cx="351472" cy="52070"/>
                          </a:xfrm>
                          <a:custGeom>
                            <a:avLst/>
                            <a:gdLst/>
                            <a:ahLst/>
                            <a:cxnLst/>
                            <a:rect l="l" t="t" r="r" b="b"/>
                            <a:pathLst>
                              <a:path w="351472" h="52070" extrusionOk="0">
                                <a:moveTo>
                                  <a:pt x="0" y="24553"/>
                                </a:moveTo>
                                <a:cubicBezTo>
                                  <a:pt x="0" y="24553"/>
                                  <a:pt x="209550" y="86466"/>
                                  <a:pt x="351473" y="24553"/>
                                </a:cubicBezTo>
                                <a:cubicBezTo>
                                  <a:pt x="351473" y="24553"/>
                                  <a:pt x="192405" y="-30692"/>
                                  <a:pt x="0" y="245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9"/>
                          <p:cNvSpPr/>
                          <p:nvPr/>
                        </p:nvSpPr>
                        <p:spPr>
                          <a:xfrm>
                            <a:off x="10983277" y="2484331"/>
                            <a:ext cx="246697" cy="36406"/>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7" name="Google Shape;857;p29"/>
                        <p:cNvSpPr/>
                        <p:nvPr/>
                      </p:nvSpPr>
                      <p:spPr>
                        <a:xfrm>
                          <a:off x="7529508" y="2034913"/>
                          <a:ext cx="62908" cy="9284"/>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grpSp>
          <p:nvGrpSpPr>
            <p:cNvPr id="858" name="Google Shape;858;p29"/>
            <p:cNvGrpSpPr/>
            <p:nvPr/>
          </p:nvGrpSpPr>
          <p:grpSpPr>
            <a:xfrm>
              <a:off x="2506752" y="1087140"/>
              <a:ext cx="1691329" cy="859002"/>
              <a:chOff x="2363877" y="831015"/>
              <a:chExt cx="1691329" cy="859002"/>
            </a:xfrm>
          </p:grpSpPr>
          <p:grpSp>
            <p:nvGrpSpPr>
              <p:cNvPr id="859" name="Google Shape;859;p29"/>
              <p:cNvGrpSpPr/>
              <p:nvPr/>
            </p:nvGrpSpPr>
            <p:grpSpPr>
              <a:xfrm>
                <a:off x="2363877" y="831015"/>
                <a:ext cx="1691329" cy="859002"/>
                <a:chOff x="7999025" y="7728079"/>
                <a:chExt cx="6983190" cy="3546662"/>
              </a:xfrm>
            </p:grpSpPr>
            <p:sp>
              <p:nvSpPr>
                <p:cNvPr id="860" name="Google Shape;860;p29"/>
                <p:cNvSpPr/>
                <p:nvPr/>
              </p:nvSpPr>
              <p:spPr>
                <a:xfrm>
                  <a:off x="7999025" y="7728079"/>
                  <a:ext cx="6983190" cy="2593209"/>
                </a:xfrm>
                <a:custGeom>
                  <a:avLst/>
                  <a:gdLst/>
                  <a:ahLst/>
                  <a:cxnLst/>
                  <a:rect l="l" t="t" r="r" b="b"/>
                  <a:pathLst>
                    <a:path w="6983190" h="2593209" extrusionOk="0">
                      <a:moveTo>
                        <a:pt x="1336427" y="2452240"/>
                      </a:moveTo>
                      <a:cubicBezTo>
                        <a:pt x="1081157" y="2445573"/>
                        <a:pt x="785882" y="2396995"/>
                        <a:pt x="660152" y="2175063"/>
                      </a:cubicBezTo>
                      <a:cubicBezTo>
                        <a:pt x="527755" y="1941700"/>
                        <a:pt x="714444" y="1597848"/>
                        <a:pt x="982097" y="1582608"/>
                      </a:cubicBezTo>
                      <a:cubicBezTo>
                        <a:pt x="740162" y="1529268"/>
                        <a:pt x="491559" y="1472118"/>
                        <a:pt x="290582" y="1326385"/>
                      </a:cubicBezTo>
                      <a:cubicBezTo>
                        <a:pt x="89605" y="1181606"/>
                        <a:pt x="-50413" y="923478"/>
                        <a:pt x="17214" y="685353"/>
                      </a:cubicBezTo>
                      <a:cubicBezTo>
                        <a:pt x="180092" y="116710"/>
                        <a:pt x="1001147" y="207198"/>
                        <a:pt x="1449774" y="183385"/>
                      </a:cubicBezTo>
                      <a:cubicBezTo>
                        <a:pt x="1899355" y="159573"/>
                        <a:pt x="2346077" y="113853"/>
                        <a:pt x="2794705" y="77658"/>
                      </a:cubicBezTo>
                      <a:cubicBezTo>
                        <a:pt x="3100457" y="52893"/>
                        <a:pt x="3420497" y="-28070"/>
                        <a:pt x="3731964" y="10030"/>
                      </a:cubicBezTo>
                      <a:cubicBezTo>
                        <a:pt x="3873887" y="27175"/>
                        <a:pt x="4056767" y="45272"/>
                        <a:pt x="4132014" y="187195"/>
                      </a:cubicBezTo>
                      <a:cubicBezTo>
                        <a:pt x="4229170" y="371028"/>
                        <a:pt x="4012000" y="613915"/>
                        <a:pt x="4275842" y="730120"/>
                      </a:cubicBezTo>
                      <a:cubicBezTo>
                        <a:pt x="4745425" y="936813"/>
                        <a:pt x="5502662" y="559623"/>
                        <a:pt x="6029395" y="653920"/>
                      </a:cubicBezTo>
                      <a:cubicBezTo>
                        <a:pt x="6488500" y="735835"/>
                        <a:pt x="6944747" y="1073020"/>
                        <a:pt x="6980942" y="1537840"/>
                      </a:cubicBezTo>
                      <a:cubicBezTo>
                        <a:pt x="7004754" y="1843593"/>
                        <a:pt x="6837114" y="2145535"/>
                        <a:pt x="6591370" y="2329368"/>
                      </a:cubicBezTo>
                      <a:cubicBezTo>
                        <a:pt x="6345625" y="2513200"/>
                        <a:pt x="6032252" y="2589400"/>
                        <a:pt x="5724595" y="259321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1" name="Google Shape;861;p29"/>
                <p:cNvGrpSpPr/>
                <p:nvPr/>
              </p:nvGrpSpPr>
              <p:grpSpPr>
                <a:xfrm>
                  <a:off x="8572500" y="7736205"/>
                  <a:ext cx="5863589" cy="3538536"/>
                  <a:chOff x="8572500" y="7736205"/>
                  <a:chExt cx="5863589" cy="3538536"/>
                </a:xfrm>
              </p:grpSpPr>
              <p:sp>
                <p:nvSpPr>
                  <p:cNvPr id="862" name="Google Shape;862;p29"/>
                  <p:cNvSpPr/>
                  <p:nvPr/>
                </p:nvSpPr>
                <p:spPr>
                  <a:xfrm>
                    <a:off x="8572500" y="9974580"/>
                    <a:ext cx="5863589" cy="1300161"/>
                  </a:xfrm>
                  <a:custGeom>
                    <a:avLst/>
                    <a:gdLst/>
                    <a:ahLst/>
                    <a:cxnLst/>
                    <a:rect l="l" t="t" r="r" b="b"/>
                    <a:pathLst>
                      <a:path w="5863589" h="1300161" extrusionOk="0">
                        <a:moveTo>
                          <a:pt x="5863590" y="511493"/>
                        </a:moveTo>
                        <a:cubicBezTo>
                          <a:pt x="5863590" y="870585"/>
                          <a:pt x="4476750" y="1300162"/>
                          <a:pt x="2955608" y="1300162"/>
                        </a:cubicBezTo>
                        <a:cubicBezTo>
                          <a:pt x="1434465" y="1300162"/>
                          <a:pt x="0" y="938212"/>
                          <a:pt x="0" y="579120"/>
                        </a:cubicBezTo>
                        <a:cubicBezTo>
                          <a:pt x="0" y="220027"/>
                          <a:pt x="1434465" y="0"/>
                          <a:pt x="2955608" y="0"/>
                        </a:cubicBezTo>
                        <a:cubicBezTo>
                          <a:pt x="4476750" y="0"/>
                          <a:pt x="5863590" y="152400"/>
                          <a:pt x="5863590" y="51149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3" name="Google Shape;863;p29"/>
                  <p:cNvGrpSpPr/>
                  <p:nvPr/>
                </p:nvGrpSpPr>
                <p:grpSpPr>
                  <a:xfrm>
                    <a:off x="10636567" y="8552497"/>
                    <a:ext cx="1019175" cy="1404937"/>
                    <a:chOff x="10636567" y="8552497"/>
                    <a:chExt cx="1019175" cy="1404937"/>
                  </a:xfrm>
                </p:grpSpPr>
                <p:sp>
                  <p:nvSpPr>
                    <p:cNvPr id="864" name="Google Shape;864;p29"/>
                    <p:cNvSpPr/>
                    <p:nvPr/>
                  </p:nvSpPr>
                  <p:spPr>
                    <a:xfrm>
                      <a:off x="10856594" y="8663939"/>
                      <a:ext cx="799147" cy="1293495"/>
                    </a:xfrm>
                    <a:custGeom>
                      <a:avLst/>
                      <a:gdLst/>
                      <a:ahLst/>
                      <a:cxnLst/>
                      <a:rect l="l" t="t" r="r" b="b"/>
                      <a:pathLst>
                        <a:path w="799147" h="1293495" extrusionOk="0">
                          <a:moveTo>
                            <a:pt x="0" y="1249680"/>
                          </a:moveTo>
                          <a:lnTo>
                            <a:pt x="29528" y="0"/>
                          </a:lnTo>
                          <a:lnTo>
                            <a:pt x="799148" y="24765"/>
                          </a:lnTo>
                          <a:lnTo>
                            <a:pt x="615315" y="12934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9"/>
                    <p:cNvSpPr/>
                    <p:nvPr/>
                  </p:nvSpPr>
                  <p:spPr>
                    <a:xfrm>
                      <a:off x="10636567" y="8552497"/>
                      <a:ext cx="1019175" cy="136207"/>
                    </a:xfrm>
                    <a:custGeom>
                      <a:avLst/>
                      <a:gdLst/>
                      <a:ahLst/>
                      <a:cxnLst/>
                      <a:rect l="l" t="t" r="r" b="b"/>
                      <a:pathLst>
                        <a:path w="1019175" h="136207" extrusionOk="0">
                          <a:moveTo>
                            <a:pt x="1019175" y="136207"/>
                          </a:moveTo>
                          <a:lnTo>
                            <a:pt x="684847" y="0"/>
                          </a:lnTo>
                          <a:lnTo>
                            <a:pt x="0" y="11430"/>
                          </a:lnTo>
                          <a:lnTo>
                            <a:pt x="249555" y="1114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9"/>
                    <p:cNvSpPr/>
                    <p:nvPr/>
                  </p:nvSpPr>
                  <p:spPr>
                    <a:xfrm>
                      <a:off x="10636567" y="8563927"/>
                      <a:ext cx="248602" cy="1350645"/>
                    </a:xfrm>
                    <a:custGeom>
                      <a:avLst/>
                      <a:gdLst/>
                      <a:ahLst/>
                      <a:cxnLst/>
                      <a:rect l="l" t="t" r="r" b="b"/>
                      <a:pathLst>
                        <a:path w="248602" h="1350645" extrusionOk="0">
                          <a:moveTo>
                            <a:pt x="0" y="0"/>
                          </a:moveTo>
                          <a:cubicBezTo>
                            <a:pt x="0" y="0"/>
                            <a:pt x="24765" y="1312546"/>
                            <a:pt x="20002" y="1312546"/>
                          </a:cubicBezTo>
                          <a:cubicBezTo>
                            <a:pt x="15240" y="1311593"/>
                            <a:pt x="219075" y="1350646"/>
                            <a:pt x="219075" y="1350646"/>
                          </a:cubicBezTo>
                          <a:lnTo>
                            <a:pt x="248602" y="100965"/>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9"/>
                    <p:cNvSpPr/>
                    <p:nvPr/>
                  </p:nvSpPr>
                  <p:spPr>
                    <a:xfrm>
                      <a:off x="10958512" y="8806814"/>
                      <a:ext cx="177164" cy="98107"/>
                    </a:xfrm>
                    <a:custGeom>
                      <a:avLst/>
                      <a:gdLst/>
                      <a:ahLst/>
                      <a:cxnLst/>
                      <a:rect l="l" t="t" r="r" b="b"/>
                      <a:pathLst>
                        <a:path w="177164" h="98107" extrusionOk="0">
                          <a:moveTo>
                            <a:pt x="0" y="0"/>
                          </a:moveTo>
                          <a:lnTo>
                            <a:pt x="177165" y="5715"/>
                          </a:lnTo>
                          <a:lnTo>
                            <a:pt x="160020" y="98108"/>
                          </a:lnTo>
                          <a:lnTo>
                            <a:pt x="5715" y="9144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9"/>
                    <p:cNvSpPr/>
                    <p:nvPr/>
                  </p:nvSpPr>
                  <p:spPr>
                    <a:xfrm>
                      <a:off x="11002327" y="9028747"/>
                      <a:ext cx="166687" cy="113347"/>
                    </a:xfrm>
                    <a:custGeom>
                      <a:avLst/>
                      <a:gdLst/>
                      <a:ahLst/>
                      <a:cxnLst/>
                      <a:rect l="l" t="t" r="r" b="b"/>
                      <a:pathLst>
                        <a:path w="166687" h="113347" extrusionOk="0">
                          <a:moveTo>
                            <a:pt x="3810" y="0"/>
                          </a:moveTo>
                          <a:lnTo>
                            <a:pt x="0" y="113347"/>
                          </a:lnTo>
                          <a:lnTo>
                            <a:pt x="166688" y="108585"/>
                          </a:lnTo>
                          <a:lnTo>
                            <a:pt x="159068" y="2952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9"/>
                    <p:cNvSpPr/>
                    <p:nvPr/>
                  </p:nvSpPr>
                  <p:spPr>
                    <a:xfrm>
                      <a:off x="10977562" y="9246869"/>
                      <a:ext cx="166687" cy="82867"/>
                    </a:xfrm>
                    <a:custGeom>
                      <a:avLst/>
                      <a:gdLst/>
                      <a:ahLst/>
                      <a:cxnLst/>
                      <a:rect l="l" t="t" r="r" b="b"/>
                      <a:pathLst>
                        <a:path w="166687" h="82867" extrusionOk="0">
                          <a:moveTo>
                            <a:pt x="1905" y="15240"/>
                          </a:moveTo>
                          <a:lnTo>
                            <a:pt x="0" y="82868"/>
                          </a:lnTo>
                          <a:lnTo>
                            <a:pt x="166688" y="78105"/>
                          </a:lnTo>
                          <a:lnTo>
                            <a:pt x="1590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9"/>
                    <p:cNvSpPr/>
                    <p:nvPr/>
                  </p:nvSpPr>
                  <p:spPr>
                    <a:xfrm>
                      <a:off x="11337607" y="9267825"/>
                      <a:ext cx="146685" cy="62864"/>
                    </a:xfrm>
                    <a:custGeom>
                      <a:avLst/>
                      <a:gdLst/>
                      <a:ahLst/>
                      <a:cxnLst/>
                      <a:rect l="l" t="t" r="r" b="b"/>
                      <a:pathLst>
                        <a:path w="146685" h="62864" extrusionOk="0">
                          <a:moveTo>
                            <a:pt x="1905" y="0"/>
                          </a:moveTo>
                          <a:lnTo>
                            <a:pt x="0" y="48577"/>
                          </a:lnTo>
                          <a:lnTo>
                            <a:pt x="135255" y="62865"/>
                          </a:lnTo>
                          <a:lnTo>
                            <a:pt x="146685" y="95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9"/>
                    <p:cNvSpPr/>
                    <p:nvPr/>
                  </p:nvSpPr>
                  <p:spPr>
                    <a:xfrm>
                      <a:off x="11349989" y="8841105"/>
                      <a:ext cx="224790" cy="80962"/>
                    </a:xfrm>
                    <a:custGeom>
                      <a:avLst/>
                      <a:gdLst/>
                      <a:ahLst/>
                      <a:cxnLst/>
                      <a:rect l="l" t="t" r="r" b="b"/>
                      <a:pathLst>
                        <a:path w="224790" h="80962" extrusionOk="0">
                          <a:moveTo>
                            <a:pt x="0" y="12382"/>
                          </a:moveTo>
                          <a:lnTo>
                            <a:pt x="15240" y="74295"/>
                          </a:lnTo>
                          <a:lnTo>
                            <a:pt x="209550" y="80963"/>
                          </a:lnTo>
                          <a:lnTo>
                            <a:pt x="22479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9"/>
                    <p:cNvSpPr/>
                    <p:nvPr/>
                  </p:nvSpPr>
                  <p:spPr>
                    <a:xfrm>
                      <a:off x="11243310" y="9058201"/>
                      <a:ext cx="127634" cy="82941"/>
                    </a:xfrm>
                    <a:custGeom>
                      <a:avLst/>
                      <a:gdLst/>
                      <a:ahLst/>
                      <a:cxnLst/>
                      <a:rect l="l" t="t" r="r" b="b"/>
                      <a:pathLst>
                        <a:path w="127634" h="82941" extrusionOk="0">
                          <a:moveTo>
                            <a:pt x="1905" y="74"/>
                          </a:moveTo>
                          <a:cubicBezTo>
                            <a:pt x="11430" y="-878"/>
                            <a:pt x="125730" y="7694"/>
                            <a:pt x="125730" y="7694"/>
                          </a:cubicBezTo>
                          <a:lnTo>
                            <a:pt x="127635" y="82941"/>
                          </a:lnTo>
                          <a:lnTo>
                            <a:pt x="0" y="72464"/>
                          </a:lnTo>
                          <a:lnTo>
                            <a:pt x="1905" y="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9"/>
                    <p:cNvSpPr/>
                    <p:nvPr/>
                  </p:nvSpPr>
                  <p:spPr>
                    <a:xfrm>
                      <a:off x="11428094" y="8976360"/>
                      <a:ext cx="133350" cy="66675"/>
                    </a:xfrm>
                    <a:custGeom>
                      <a:avLst/>
                      <a:gdLst/>
                      <a:ahLst/>
                      <a:cxnLst/>
                      <a:rect l="l" t="t" r="r" b="b"/>
                      <a:pathLst>
                        <a:path w="133350" h="66675" extrusionOk="0">
                          <a:moveTo>
                            <a:pt x="9525" y="1905"/>
                          </a:moveTo>
                          <a:lnTo>
                            <a:pt x="0" y="52388"/>
                          </a:lnTo>
                          <a:lnTo>
                            <a:pt x="133350" y="66675"/>
                          </a:lnTo>
                          <a:lnTo>
                            <a:pt x="1304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9"/>
                    <p:cNvSpPr/>
                    <p:nvPr/>
                  </p:nvSpPr>
                  <p:spPr>
                    <a:xfrm>
                      <a:off x="11431905" y="9108757"/>
                      <a:ext cx="117157" cy="89535"/>
                    </a:xfrm>
                    <a:custGeom>
                      <a:avLst/>
                      <a:gdLst/>
                      <a:ahLst/>
                      <a:cxnLst/>
                      <a:rect l="l" t="t" r="r" b="b"/>
                      <a:pathLst>
                        <a:path w="117157" h="89535" extrusionOk="0">
                          <a:moveTo>
                            <a:pt x="12382" y="2857"/>
                          </a:moveTo>
                          <a:lnTo>
                            <a:pt x="0" y="70485"/>
                          </a:lnTo>
                          <a:lnTo>
                            <a:pt x="100965" y="89535"/>
                          </a:lnTo>
                          <a:lnTo>
                            <a:pt x="1171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5" name="Google Shape;875;p29"/>
                  <p:cNvSpPr/>
                  <p:nvPr/>
                </p:nvSpPr>
                <p:spPr>
                  <a:xfrm>
                    <a:off x="8679180" y="9810750"/>
                    <a:ext cx="5507355" cy="1301114"/>
                  </a:xfrm>
                  <a:custGeom>
                    <a:avLst/>
                    <a:gdLst/>
                    <a:ahLst/>
                    <a:cxnLst/>
                    <a:rect l="l" t="t" r="r" b="b"/>
                    <a:pathLst>
                      <a:path w="5507355" h="1301114" extrusionOk="0">
                        <a:moveTo>
                          <a:pt x="5507355" y="650557"/>
                        </a:moveTo>
                        <a:cubicBezTo>
                          <a:pt x="5507355" y="1009850"/>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9"/>
                  <p:cNvSpPr/>
                  <p:nvPr/>
                </p:nvSpPr>
                <p:spPr>
                  <a:xfrm>
                    <a:off x="8679180" y="9767887"/>
                    <a:ext cx="5507355" cy="1301114"/>
                  </a:xfrm>
                  <a:custGeom>
                    <a:avLst/>
                    <a:gdLst/>
                    <a:ahLst/>
                    <a:cxnLst/>
                    <a:rect l="l" t="t" r="r" b="b"/>
                    <a:pathLst>
                      <a:path w="5507355" h="1301114" extrusionOk="0">
                        <a:moveTo>
                          <a:pt x="5507355" y="650557"/>
                        </a:moveTo>
                        <a:cubicBezTo>
                          <a:pt x="5507355" y="1009851"/>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9"/>
                  <p:cNvSpPr/>
                  <p:nvPr/>
                </p:nvSpPr>
                <p:spPr>
                  <a:xfrm>
                    <a:off x="10725150" y="9767887"/>
                    <a:ext cx="2504122" cy="1301114"/>
                  </a:xfrm>
                  <a:custGeom>
                    <a:avLst/>
                    <a:gdLst/>
                    <a:ahLst/>
                    <a:cxnLst/>
                    <a:rect l="l" t="t" r="r" b="b"/>
                    <a:pathLst>
                      <a:path w="2504122" h="1301114" extrusionOk="0">
                        <a:moveTo>
                          <a:pt x="2504123" y="1142048"/>
                        </a:moveTo>
                        <a:cubicBezTo>
                          <a:pt x="2397443" y="777240"/>
                          <a:pt x="2245043" y="425768"/>
                          <a:pt x="2082165" y="86677"/>
                        </a:cubicBezTo>
                        <a:cubicBezTo>
                          <a:pt x="1677352" y="31432"/>
                          <a:pt x="1207770" y="0"/>
                          <a:pt x="706755" y="0"/>
                        </a:cubicBezTo>
                        <a:cubicBezTo>
                          <a:pt x="567690" y="0"/>
                          <a:pt x="431482" y="2857"/>
                          <a:pt x="298132" y="7620"/>
                        </a:cubicBezTo>
                        <a:cubicBezTo>
                          <a:pt x="219075" y="437198"/>
                          <a:pt x="108585" y="856298"/>
                          <a:pt x="0" y="1279208"/>
                        </a:cubicBezTo>
                        <a:cubicBezTo>
                          <a:pt x="225743" y="1293496"/>
                          <a:pt x="461963" y="1301115"/>
                          <a:pt x="706755" y="1301115"/>
                        </a:cubicBezTo>
                        <a:cubicBezTo>
                          <a:pt x="1394460" y="1300163"/>
                          <a:pt x="2022157" y="1241108"/>
                          <a:pt x="2504123" y="114204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9"/>
                  <p:cNvSpPr/>
                  <p:nvPr/>
                </p:nvSpPr>
                <p:spPr>
                  <a:xfrm>
                    <a:off x="10711814" y="9770744"/>
                    <a:ext cx="477202" cy="1316265"/>
                  </a:xfrm>
                  <a:custGeom>
                    <a:avLst/>
                    <a:gdLst/>
                    <a:ahLst/>
                    <a:cxnLst/>
                    <a:rect l="l" t="t" r="r" b="b"/>
                    <a:pathLst>
                      <a:path w="477202" h="1316265" extrusionOk="0">
                        <a:moveTo>
                          <a:pt x="312420" y="4763"/>
                        </a:moveTo>
                        <a:cubicBezTo>
                          <a:pt x="233363" y="434340"/>
                          <a:pt x="109538" y="893445"/>
                          <a:pt x="0" y="1315403"/>
                        </a:cubicBezTo>
                        <a:cubicBezTo>
                          <a:pt x="109538" y="1322070"/>
                          <a:pt x="237173" y="1287780"/>
                          <a:pt x="351473" y="1291590"/>
                        </a:cubicBezTo>
                        <a:cubicBezTo>
                          <a:pt x="387668" y="863918"/>
                          <a:pt x="464820" y="437198"/>
                          <a:pt x="477203" y="0"/>
                        </a:cubicBezTo>
                        <a:cubicBezTo>
                          <a:pt x="421958" y="953"/>
                          <a:pt x="366713" y="2857"/>
                          <a:pt x="312420" y="4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9"/>
                  <p:cNvSpPr/>
                  <p:nvPr/>
                </p:nvSpPr>
                <p:spPr>
                  <a:xfrm>
                    <a:off x="12709207" y="9842182"/>
                    <a:ext cx="553402" cy="1144905"/>
                  </a:xfrm>
                  <a:custGeom>
                    <a:avLst/>
                    <a:gdLst/>
                    <a:ahLst/>
                    <a:cxnLst/>
                    <a:rect l="l" t="t" r="r" b="b"/>
                    <a:pathLst>
                      <a:path w="553402" h="1144905" extrusionOk="0">
                        <a:moveTo>
                          <a:pt x="98107" y="12382"/>
                        </a:moveTo>
                        <a:cubicBezTo>
                          <a:pt x="65723" y="7620"/>
                          <a:pt x="32385" y="3810"/>
                          <a:pt x="0" y="0"/>
                        </a:cubicBezTo>
                        <a:cubicBezTo>
                          <a:pt x="140970" y="364807"/>
                          <a:pt x="154305" y="771525"/>
                          <a:pt x="228600" y="1144905"/>
                        </a:cubicBezTo>
                        <a:cubicBezTo>
                          <a:pt x="329565" y="1129665"/>
                          <a:pt x="461963" y="1122997"/>
                          <a:pt x="553403" y="1104901"/>
                        </a:cubicBezTo>
                        <a:cubicBezTo>
                          <a:pt x="445770" y="740093"/>
                          <a:pt x="260985" y="351473"/>
                          <a:pt x="98107" y="12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0" name="Google Shape;880;p29"/>
                  <p:cNvGrpSpPr/>
                  <p:nvPr/>
                </p:nvGrpSpPr>
                <p:grpSpPr>
                  <a:xfrm>
                    <a:off x="8965882" y="7736205"/>
                    <a:ext cx="1745932" cy="2304096"/>
                    <a:chOff x="8965882" y="7736205"/>
                    <a:chExt cx="1745932" cy="2304096"/>
                  </a:xfrm>
                </p:grpSpPr>
                <p:sp>
                  <p:nvSpPr>
                    <p:cNvPr id="881" name="Google Shape;881;p29"/>
                    <p:cNvSpPr/>
                    <p:nvPr/>
                  </p:nvSpPr>
                  <p:spPr>
                    <a:xfrm>
                      <a:off x="9391650" y="7851457"/>
                      <a:ext cx="1320164" cy="2188844"/>
                    </a:xfrm>
                    <a:custGeom>
                      <a:avLst/>
                      <a:gdLst/>
                      <a:ahLst/>
                      <a:cxnLst/>
                      <a:rect l="l" t="t" r="r" b="b"/>
                      <a:pathLst>
                        <a:path w="1320164" h="2188844" extrusionOk="0">
                          <a:moveTo>
                            <a:pt x="328613" y="2188845"/>
                          </a:moveTo>
                          <a:lnTo>
                            <a:pt x="0" y="192405"/>
                          </a:lnTo>
                          <a:lnTo>
                            <a:pt x="1231582" y="0"/>
                          </a:lnTo>
                          <a:lnTo>
                            <a:pt x="1320165" y="20735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9"/>
                    <p:cNvSpPr/>
                    <p:nvPr/>
                  </p:nvSpPr>
                  <p:spPr>
                    <a:xfrm>
                      <a:off x="8965882" y="7736205"/>
                      <a:ext cx="1657350" cy="307657"/>
                    </a:xfrm>
                    <a:custGeom>
                      <a:avLst/>
                      <a:gdLst/>
                      <a:ahLst/>
                      <a:cxnLst/>
                      <a:rect l="l" t="t" r="r" b="b"/>
                      <a:pathLst>
                        <a:path w="1657350" h="307657" extrusionOk="0">
                          <a:moveTo>
                            <a:pt x="1657350" y="115252"/>
                          </a:moveTo>
                          <a:lnTo>
                            <a:pt x="1085850" y="0"/>
                          </a:lnTo>
                          <a:lnTo>
                            <a:pt x="0" y="223838"/>
                          </a:lnTo>
                          <a:lnTo>
                            <a:pt x="425768" y="3076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9"/>
                    <p:cNvSpPr/>
                    <p:nvPr/>
                  </p:nvSpPr>
                  <p:spPr>
                    <a:xfrm>
                      <a:off x="8965882" y="7960042"/>
                      <a:ext cx="754380" cy="2080259"/>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9"/>
                    <p:cNvSpPr/>
                    <p:nvPr/>
                  </p:nvSpPr>
                  <p:spPr>
                    <a:xfrm>
                      <a:off x="9550717" y="8205787"/>
                      <a:ext cx="283844" cy="187642"/>
                    </a:xfrm>
                    <a:custGeom>
                      <a:avLst/>
                      <a:gdLst/>
                      <a:ahLst/>
                      <a:cxnLst/>
                      <a:rect l="l" t="t" r="r" b="b"/>
                      <a:pathLst>
                        <a:path w="283844" h="187642" extrusionOk="0">
                          <a:moveTo>
                            <a:pt x="0" y="42863"/>
                          </a:moveTo>
                          <a:lnTo>
                            <a:pt x="283845" y="0"/>
                          </a:lnTo>
                          <a:lnTo>
                            <a:pt x="283845" y="151448"/>
                          </a:lnTo>
                          <a:lnTo>
                            <a:pt x="36195" y="187643"/>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9"/>
                    <p:cNvSpPr/>
                    <p:nvPr/>
                  </p:nvSpPr>
                  <p:spPr>
                    <a:xfrm>
                      <a:off x="9692639" y="8588692"/>
                      <a:ext cx="291465" cy="180022"/>
                    </a:xfrm>
                    <a:custGeom>
                      <a:avLst/>
                      <a:gdLst/>
                      <a:ahLst/>
                      <a:cxnLst/>
                      <a:rect l="l" t="t" r="r" b="b"/>
                      <a:pathLst>
                        <a:path w="291465" h="180022" extrusionOk="0">
                          <a:moveTo>
                            <a:pt x="0" y="0"/>
                          </a:moveTo>
                          <a:lnTo>
                            <a:pt x="27623" y="180022"/>
                          </a:lnTo>
                          <a:lnTo>
                            <a:pt x="291465" y="122872"/>
                          </a:lnTo>
                          <a:lnTo>
                            <a:pt x="25622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9"/>
                    <p:cNvSpPr/>
                    <p:nvPr/>
                  </p:nvSpPr>
                  <p:spPr>
                    <a:xfrm>
                      <a:off x="9720262" y="8895397"/>
                      <a:ext cx="280987" cy="180975"/>
                    </a:xfrm>
                    <a:custGeom>
                      <a:avLst/>
                      <a:gdLst/>
                      <a:ahLst/>
                      <a:cxnLst/>
                      <a:rect l="l" t="t" r="r" b="b"/>
                      <a:pathLst>
                        <a:path w="280987" h="180975" extrusionOk="0">
                          <a:moveTo>
                            <a:pt x="0" y="72390"/>
                          </a:moveTo>
                          <a:lnTo>
                            <a:pt x="17145" y="180975"/>
                          </a:lnTo>
                          <a:lnTo>
                            <a:pt x="280988" y="122872"/>
                          </a:lnTo>
                          <a:lnTo>
                            <a:pt x="24479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9"/>
                    <p:cNvSpPr/>
                    <p:nvPr/>
                  </p:nvSpPr>
                  <p:spPr>
                    <a:xfrm>
                      <a:off x="10293667" y="8826817"/>
                      <a:ext cx="231457" cy="119062"/>
                    </a:xfrm>
                    <a:custGeom>
                      <a:avLst/>
                      <a:gdLst/>
                      <a:ahLst/>
                      <a:cxnLst/>
                      <a:rect l="l" t="t" r="r" b="b"/>
                      <a:pathLst>
                        <a:path w="231457" h="119062" extrusionOk="0">
                          <a:moveTo>
                            <a:pt x="0" y="41910"/>
                          </a:moveTo>
                          <a:lnTo>
                            <a:pt x="12382" y="119063"/>
                          </a:lnTo>
                          <a:lnTo>
                            <a:pt x="231457" y="100965"/>
                          </a:lnTo>
                          <a:lnTo>
                            <a:pt x="23145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9"/>
                    <p:cNvSpPr/>
                    <p:nvPr/>
                  </p:nvSpPr>
                  <p:spPr>
                    <a:xfrm>
                      <a:off x="10186987" y="8119110"/>
                      <a:ext cx="353377" cy="180022"/>
                    </a:xfrm>
                    <a:custGeom>
                      <a:avLst/>
                      <a:gdLst/>
                      <a:ahLst/>
                      <a:cxnLst/>
                      <a:rect l="l" t="t" r="r" b="b"/>
                      <a:pathLst>
                        <a:path w="353377" h="180022" extrusionOk="0">
                          <a:moveTo>
                            <a:pt x="0" y="86677"/>
                          </a:moveTo>
                          <a:lnTo>
                            <a:pt x="42863" y="180022"/>
                          </a:lnTo>
                          <a:lnTo>
                            <a:pt x="353377" y="133350"/>
                          </a:lnTo>
                          <a:lnTo>
                            <a:pt x="35337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9"/>
                    <p:cNvSpPr/>
                    <p:nvPr/>
                  </p:nvSpPr>
                  <p:spPr>
                    <a:xfrm>
                      <a:off x="10082212" y="8537257"/>
                      <a:ext cx="224789" cy="140969"/>
                    </a:xfrm>
                    <a:custGeom>
                      <a:avLst/>
                      <a:gdLst/>
                      <a:ahLst/>
                      <a:cxnLst/>
                      <a:rect l="l" t="t" r="r" b="b"/>
                      <a:pathLst>
                        <a:path w="224789" h="140969" extrusionOk="0">
                          <a:moveTo>
                            <a:pt x="0" y="25718"/>
                          </a:moveTo>
                          <a:cubicBezTo>
                            <a:pt x="14288" y="21907"/>
                            <a:pt x="199073" y="0"/>
                            <a:pt x="199073" y="0"/>
                          </a:cubicBezTo>
                          <a:lnTo>
                            <a:pt x="224790" y="119063"/>
                          </a:lnTo>
                          <a:lnTo>
                            <a:pt x="19050" y="140970"/>
                          </a:lnTo>
                          <a:lnTo>
                            <a:pt x="0" y="25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9"/>
                    <p:cNvSpPr/>
                    <p:nvPr/>
                  </p:nvSpPr>
                  <p:spPr>
                    <a:xfrm>
                      <a:off x="10364152" y="8339137"/>
                      <a:ext cx="216217" cy="122872"/>
                    </a:xfrm>
                    <a:custGeom>
                      <a:avLst/>
                      <a:gdLst/>
                      <a:ahLst/>
                      <a:cxnLst/>
                      <a:rect l="l" t="t" r="r" b="b"/>
                      <a:pathLst>
                        <a:path w="216217" h="122872" extrusionOk="0">
                          <a:moveTo>
                            <a:pt x="0" y="40005"/>
                          </a:moveTo>
                          <a:lnTo>
                            <a:pt x="0" y="122873"/>
                          </a:lnTo>
                          <a:lnTo>
                            <a:pt x="216218" y="104775"/>
                          </a:lnTo>
                          <a:lnTo>
                            <a:pt x="19145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9"/>
                    <p:cNvSpPr/>
                    <p:nvPr/>
                  </p:nvSpPr>
                  <p:spPr>
                    <a:xfrm>
                      <a:off x="10414635" y="8552497"/>
                      <a:ext cx="165734" cy="147637"/>
                    </a:xfrm>
                    <a:custGeom>
                      <a:avLst/>
                      <a:gdLst/>
                      <a:ahLst/>
                      <a:cxnLst/>
                      <a:rect l="l" t="t" r="r" b="b"/>
                      <a:pathLst>
                        <a:path w="165734" h="147637" extrusionOk="0">
                          <a:moveTo>
                            <a:pt x="0" y="36195"/>
                          </a:moveTo>
                          <a:lnTo>
                            <a:pt x="0" y="147638"/>
                          </a:lnTo>
                          <a:lnTo>
                            <a:pt x="165735" y="147638"/>
                          </a:lnTo>
                          <a:lnTo>
                            <a:pt x="16573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2" name="Google Shape;892;p29"/>
                  <p:cNvGrpSpPr/>
                  <p:nvPr/>
                </p:nvGrpSpPr>
                <p:grpSpPr>
                  <a:xfrm>
                    <a:off x="12683489" y="9238297"/>
                    <a:ext cx="634366" cy="865822"/>
                    <a:chOff x="12683489" y="9238297"/>
                    <a:chExt cx="634366" cy="865822"/>
                  </a:xfrm>
                </p:grpSpPr>
                <p:sp>
                  <p:nvSpPr>
                    <p:cNvPr id="893" name="Google Shape;893;p29"/>
                    <p:cNvSpPr/>
                    <p:nvPr/>
                  </p:nvSpPr>
                  <p:spPr>
                    <a:xfrm>
                      <a:off x="12683489" y="9301162"/>
                      <a:ext cx="475297" cy="802957"/>
                    </a:xfrm>
                    <a:custGeom>
                      <a:avLst/>
                      <a:gdLst/>
                      <a:ahLst/>
                      <a:cxnLst/>
                      <a:rect l="l" t="t" r="r" b="b"/>
                      <a:pathLst>
                        <a:path w="475297" h="802957" extrusionOk="0">
                          <a:moveTo>
                            <a:pt x="415290" y="802957"/>
                          </a:moveTo>
                          <a:lnTo>
                            <a:pt x="475298" y="32385"/>
                          </a:lnTo>
                          <a:lnTo>
                            <a:pt x="0" y="0"/>
                          </a:lnTo>
                          <a:lnTo>
                            <a:pt x="34290" y="792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9"/>
                    <p:cNvSpPr/>
                    <p:nvPr/>
                  </p:nvSpPr>
                  <p:spPr>
                    <a:xfrm>
                      <a:off x="12683489" y="9238297"/>
                      <a:ext cx="634365" cy="95250"/>
                    </a:xfrm>
                    <a:custGeom>
                      <a:avLst/>
                      <a:gdLst/>
                      <a:ahLst/>
                      <a:cxnLst/>
                      <a:rect l="l" t="t" r="r" b="b"/>
                      <a:pathLst>
                        <a:path w="634365" h="95250" extrusionOk="0">
                          <a:moveTo>
                            <a:pt x="0" y="62865"/>
                          </a:moveTo>
                          <a:lnTo>
                            <a:pt x="213360" y="0"/>
                          </a:lnTo>
                          <a:lnTo>
                            <a:pt x="634365" y="49530"/>
                          </a:lnTo>
                          <a:lnTo>
                            <a:pt x="475298" y="952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9"/>
                    <p:cNvSpPr/>
                    <p:nvPr/>
                  </p:nvSpPr>
                  <p:spPr>
                    <a:xfrm>
                      <a:off x="13098780" y="9287827"/>
                      <a:ext cx="219075" cy="816292"/>
                    </a:xfrm>
                    <a:custGeom>
                      <a:avLst/>
                      <a:gdLst/>
                      <a:ahLst/>
                      <a:cxnLst/>
                      <a:rect l="l" t="t" r="r" b="b"/>
                      <a:pathLst>
                        <a:path w="219075" h="816292" extrusionOk="0">
                          <a:moveTo>
                            <a:pt x="219075" y="0"/>
                          </a:moveTo>
                          <a:cubicBezTo>
                            <a:pt x="219075" y="0"/>
                            <a:pt x="121920" y="805815"/>
                            <a:pt x="124777" y="805815"/>
                          </a:cubicBezTo>
                          <a:cubicBezTo>
                            <a:pt x="127635" y="805815"/>
                            <a:pt x="0" y="816293"/>
                            <a:pt x="0" y="816293"/>
                          </a:cubicBezTo>
                          <a:lnTo>
                            <a:pt x="60007" y="45720"/>
                          </a:lnTo>
                          <a:lnTo>
                            <a:pt x="21907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9"/>
                    <p:cNvSpPr/>
                    <p:nvPr/>
                  </p:nvSpPr>
                  <p:spPr>
                    <a:xfrm>
                      <a:off x="12994957" y="9409747"/>
                      <a:ext cx="109537" cy="63817"/>
                    </a:xfrm>
                    <a:custGeom>
                      <a:avLst/>
                      <a:gdLst/>
                      <a:ahLst/>
                      <a:cxnLst/>
                      <a:rect l="l" t="t" r="r" b="b"/>
                      <a:pathLst>
                        <a:path w="109537" h="63817" extrusionOk="0">
                          <a:moveTo>
                            <a:pt x="109538" y="7620"/>
                          </a:moveTo>
                          <a:lnTo>
                            <a:pt x="0" y="0"/>
                          </a:lnTo>
                          <a:lnTo>
                            <a:pt x="5715" y="58102"/>
                          </a:lnTo>
                          <a:lnTo>
                            <a:pt x="100965" y="6381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9"/>
                    <p:cNvSpPr/>
                    <p:nvPr/>
                  </p:nvSpPr>
                  <p:spPr>
                    <a:xfrm>
                      <a:off x="12954952" y="9550717"/>
                      <a:ext cx="106680" cy="69532"/>
                    </a:xfrm>
                    <a:custGeom>
                      <a:avLst/>
                      <a:gdLst/>
                      <a:ahLst/>
                      <a:cxnLst/>
                      <a:rect l="l" t="t" r="r" b="b"/>
                      <a:pathLst>
                        <a:path w="106680" h="69532" extrusionOk="0">
                          <a:moveTo>
                            <a:pt x="106680" y="0"/>
                          </a:moveTo>
                          <a:lnTo>
                            <a:pt x="101918" y="69532"/>
                          </a:lnTo>
                          <a:lnTo>
                            <a:pt x="0" y="56197"/>
                          </a:lnTo>
                          <a:lnTo>
                            <a:pt x="9525" y="857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9"/>
                    <p:cNvSpPr/>
                    <p:nvPr/>
                  </p:nvSpPr>
                  <p:spPr>
                    <a:xfrm>
                      <a:off x="12958762" y="9676447"/>
                      <a:ext cx="104775" cy="61912"/>
                    </a:xfrm>
                    <a:custGeom>
                      <a:avLst/>
                      <a:gdLst/>
                      <a:ahLst/>
                      <a:cxnLst/>
                      <a:rect l="l" t="t" r="r" b="b"/>
                      <a:pathLst>
                        <a:path w="104775" h="61912" extrusionOk="0">
                          <a:moveTo>
                            <a:pt x="104775" y="20002"/>
                          </a:moveTo>
                          <a:lnTo>
                            <a:pt x="101918" y="61913"/>
                          </a:lnTo>
                          <a:lnTo>
                            <a:pt x="0" y="48577"/>
                          </a:lnTo>
                          <a:lnTo>
                            <a:pt x="9525"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9"/>
                    <p:cNvSpPr/>
                    <p:nvPr/>
                  </p:nvSpPr>
                  <p:spPr>
                    <a:xfrm>
                      <a:off x="12753022" y="9668827"/>
                      <a:ext cx="89534" cy="39052"/>
                    </a:xfrm>
                    <a:custGeom>
                      <a:avLst/>
                      <a:gdLst/>
                      <a:ahLst/>
                      <a:cxnLst/>
                      <a:rect l="l" t="t" r="r" b="b"/>
                      <a:pathLst>
                        <a:path w="89534" h="39052" extrusionOk="0">
                          <a:moveTo>
                            <a:pt x="89535" y="8573"/>
                          </a:moveTo>
                          <a:lnTo>
                            <a:pt x="86677" y="38100"/>
                          </a:lnTo>
                          <a:lnTo>
                            <a:pt x="2857" y="39053"/>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9"/>
                    <p:cNvSpPr/>
                    <p:nvPr/>
                  </p:nvSpPr>
                  <p:spPr>
                    <a:xfrm>
                      <a:off x="12723494" y="9400222"/>
                      <a:ext cx="138112" cy="58102"/>
                    </a:xfrm>
                    <a:custGeom>
                      <a:avLst/>
                      <a:gdLst/>
                      <a:ahLst/>
                      <a:cxnLst/>
                      <a:rect l="l" t="t" r="r" b="b"/>
                      <a:pathLst>
                        <a:path w="138112" h="58102" extrusionOk="0">
                          <a:moveTo>
                            <a:pt x="138113" y="20955"/>
                          </a:moveTo>
                          <a:lnTo>
                            <a:pt x="123825" y="58102"/>
                          </a:lnTo>
                          <a:lnTo>
                            <a:pt x="4763" y="50482"/>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9"/>
                    <p:cNvSpPr/>
                    <p:nvPr/>
                  </p:nvSpPr>
                  <p:spPr>
                    <a:xfrm>
                      <a:off x="12831127" y="9551669"/>
                      <a:ext cx="81915" cy="47625"/>
                    </a:xfrm>
                    <a:custGeom>
                      <a:avLst/>
                      <a:gdLst/>
                      <a:ahLst/>
                      <a:cxnLst/>
                      <a:rect l="l" t="t" r="r" b="b"/>
                      <a:pathLst>
                        <a:path w="81915" h="47625" extrusionOk="0">
                          <a:moveTo>
                            <a:pt x="81915" y="2857"/>
                          </a:moveTo>
                          <a:cubicBezTo>
                            <a:pt x="76200" y="1905"/>
                            <a:pt x="5715" y="0"/>
                            <a:pt x="5715" y="0"/>
                          </a:cubicBezTo>
                          <a:lnTo>
                            <a:pt x="0" y="45720"/>
                          </a:lnTo>
                          <a:lnTo>
                            <a:pt x="79058" y="47625"/>
                          </a:lnTo>
                          <a:lnTo>
                            <a:pt x="81915" y="28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9"/>
                    <p:cNvSpPr/>
                    <p:nvPr/>
                  </p:nvSpPr>
                  <p:spPr>
                    <a:xfrm>
                      <a:off x="12718732" y="9484042"/>
                      <a:ext cx="83819" cy="40957"/>
                    </a:xfrm>
                    <a:custGeom>
                      <a:avLst/>
                      <a:gdLst/>
                      <a:ahLst/>
                      <a:cxnLst/>
                      <a:rect l="l" t="t" r="r" b="b"/>
                      <a:pathLst>
                        <a:path w="83819" h="40957" extrusionOk="0">
                          <a:moveTo>
                            <a:pt x="80963" y="9525"/>
                          </a:moveTo>
                          <a:lnTo>
                            <a:pt x="83820" y="40957"/>
                          </a:lnTo>
                          <a:lnTo>
                            <a:pt x="0" y="40957"/>
                          </a:lnTo>
                          <a:lnTo>
                            <a:pt x="666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9"/>
                    <p:cNvSpPr/>
                    <p:nvPr/>
                  </p:nvSpPr>
                  <p:spPr>
                    <a:xfrm>
                      <a:off x="12722542" y="9565957"/>
                      <a:ext cx="68580" cy="57150"/>
                    </a:xfrm>
                    <a:custGeom>
                      <a:avLst/>
                      <a:gdLst/>
                      <a:ahLst/>
                      <a:cxnLst/>
                      <a:rect l="l" t="t" r="r" b="b"/>
                      <a:pathLst>
                        <a:path w="68580" h="57150" extrusionOk="0">
                          <a:moveTo>
                            <a:pt x="64770" y="8573"/>
                          </a:moveTo>
                          <a:lnTo>
                            <a:pt x="68580" y="51435"/>
                          </a:lnTo>
                          <a:lnTo>
                            <a:pt x="4763" y="5715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4" name="Google Shape;904;p29"/>
                  <p:cNvGrpSpPr/>
                  <p:nvPr/>
                </p:nvGrpSpPr>
                <p:grpSpPr>
                  <a:xfrm>
                    <a:off x="13187362" y="8815387"/>
                    <a:ext cx="1195387" cy="1457357"/>
                    <a:chOff x="13187362" y="8815387"/>
                    <a:chExt cx="1195387" cy="1457357"/>
                  </a:xfrm>
                </p:grpSpPr>
                <p:sp>
                  <p:nvSpPr>
                    <p:cNvPr id="905" name="Google Shape;905;p29"/>
                    <p:cNvSpPr/>
                    <p:nvPr/>
                  </p:nvSpPr>
                  <p:spPr>
                    <a:xfrm>
                      <a:off x="13187362" y="8850630"/>
                      <a:ext cx="927735" cy="1402080"/>
                    </a:xfrm>
                    <a:custGeom>
                      <a:avLst/>
                      <a:gdLst/>
                      <a:ahLst/>
                      <a:cxnLst/>
                      <a:rect l="l" t="t" r="r" b="b"/>
                      <a:pathLst>
                        <a:path w="927735" h="1402080" extrusionOk="0">
                          <a:moveTo>
                            <a:pt x="601980" y="1402080"/>
                          </a:moveTo>
                          <a:lnTo>
                            <a:pt x="927735" y="195263"/>
                          </a:lnTo>
                          <a:lnTo>
                            <a:pt x="182880" y="0"/>
                          </a:lnTo>
                          <a:lnTo>
                            <a:pt x="0" y="12696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9"/>
                    <p:cNvSpPr/>
                    <p:nvPr/>
                  </p:nvSpPr>
                  <p:spPr>
                    <a:xfrm>
                      <a:off x="13370242" y="8815387"/>
                      <a:ext cx="1012507" cy="230505"/>
                    </a:xfrm>
                    <a:custGeom>
                      <a:avLst/>
                      <a:gdLst/>
                      <a:ahLst/>
                      <a:cxnLst/>
                      <a:rect l="l" t="t" r="r" b="b"/>
                      <a:pathLst>
                        <a:path w="1012507" h="230505" extrusionOk="0">
                          <a:moveTo>
                            <a:pt x="0" y="35243"/>
                          </a:moveTo>
                          <a:lnTo>
                            <a:pt x="358140" y="0"/>
                          </a:lnTo>
                          <a:lnTo>
                            <a:pt x="1012507" y="204788"/>
                          </a:lnTo>
                          <a:lnTo>
                            <a:pt x="744855" y="2305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9"/>
                    <p:cNvSpPr/>
                    <p:nvPr/>
                  </p:nvSpPr>
                  <p:spPr>
                    <a:xfrm>
                      <a:off x="13789342" y="9020175"/>
                      <a:ext cx="593407" cy="1252569"/>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9"/>
                    <p:cNvSpPr/>
                    <p:nvPr/>
                  </p:nvSpPr>
                  <p:spPr>
                    <a:xfrm>
                      <a:off x="13823632" y="9117330"/>
                      <a:ext cx="180975" cy="131444"/>
                    </a:xfrm>
                    <a:custGeom>
                      <a:avLst/>
                      <a:gdLst/>
                      <a:ahLst/>
                      <a:cxnLst/>
                      <a:rect l="l" t="t" r="r" b="b"/>
                      <a:pathLst>
                        <a:path w="180975" h="131444" extrusionOk="0">
                          <a:moveTo>
                            <a:pt x="180975" y="44768"/>
                          </a:moveTo>
                          <a:lnTo>
                            <a:pt x="9525" y="0"/>
                          </a:lnTo>
                          <a:lnTo>
                            <a:pt x="0" y="93345"/>
                          </a:lnTo>
                          <a:lnTo>
                            <a:pt x="149542" y="131445"/>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9"/>
                    <p:cNvSpPr/>
                    <p:nvPr/>
                  </p:nvSpPr>
                  <p:spPr>
                    <a:xfrm>
                      <a:off x="13709332" y="9345930"/>
                      <a:ext cx="187642" cy="124777"/>
                    </a:xfrm>
                    <a:custGeom>
                      <a:avLst/>
                      <a:gdLst/>
                      <a:ahLst/>
                      <a:cxnLst/>
                      <a:rect l="l" t="t" r="r" b="b"/>
                      <a:pathLst>
                        <a:path w="187642" h="124777" extrusionOk="0">
                          <a:moveTo>
                            <a:pt x="187642" y="16193"/>
                          </a:moveTo>
                          <a:lnTo>
                            <a:pt x="159067" y="124777"/>
                          </a:lnTo>
                          <a:lnTo>
                            <a:pt x="0" y="73343"/>
                          </a:lnTo>
                          <a:lnTo>
                            <a:pt x="3048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9"/>
                    <p:cNvSpPr/>
                    <p:nvPr/>
                  </p:nvSpPr>
                  <p:spPr>
                    <a:xfrm>
                      <a:off x="13679804" y="9533572"/>
                      <a:ext cx="176212" cy="124777"/>
                    </a:xfrm>
                    <a:custGeom>
                      <a:avLst/>
                      <a:gdLst/>
                      <a:ahLst/>
                      <a:cxnLst/>
                      <a:rect l="l" t="t" r="r" b="b"/>
                      <a:pathLst>
                        <a:path w="176212" h="124777" extrusionOk="0">
                          <a:moveTo>
                            <a:pt x="176213" y="60007"/>
                          </a:moveTo>
                          <a:lnTo>
                            <a:pt x="159068" y="124777"/>
                          </a:lnTo>
                          <a:lnTo>
                            <a:pt x="0" y="73342"/>
                          </a:lnTo>
                          <a:lnTo>
                            <a:pt x="30481"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9"/>
                    <p:cNvSpPr/>
                    <p:nvPr/>
                  </p:nvSpPr>
                  <p:spPr>
                    <a:xfrm>
                      <a:off x="13363575" y="9456419"/>
                      <a:ext cx="145732" cy="86677"/>
                    </a:xfrm>
                    <a:custGeom>
                      <a:avLst/>
                      <a:gdLst/>
                      <a:ahLst/>
                      <a:cxnLst/>
                      <a:rect l="l" t="t" r="r" b="b"/>
                      <a:pathLst>
                        <a:path w="145732" h="86677" extrusionOk="0">
                          <a:moveTo>
                            <a:pt x="145733" y="40005"/>
                          </a:moveTo>
                          <a:lnTo>
                            <a:pt x="133350" y="86678"/>
                          </a:lnTo>
                          <a:lnTo>
                            <a:pt x="0" y="61913"/>
                          </a:lnTo>
                          <a:lnTo>
                            <a:pt x="66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9"/>
                    <p:cNvSpPr/>
                    <p:nvPr/>
                  </p:nvSpPr>
                  <p:spPr>
                    <a:xfrm>
                      <a:off x="13395960" y="9020175"/>
                      <a:ext cx="220979" cy="130492"/>
                    </a:xfrm>
                    <a:custGeom>
                      <a:avLst/>
                      <a:gdLst/>
                      <a:ahLst/>
                      <a:cxnLst/>
                      <a:rect l="l" t="t" r="r" b="b"/>
                      <a:pathLst>
                        <a:path w="220979" h="130492" extrusionOk="0">
                          <a:moveTo>
                            <a:pt x="220980" y="75248"/>
                          </a:moveTo>
                          <a:lnTo>
                            <a:pt x="188594" y="130493"/>
                          </a:lnTo>
                          <a:lnTo>
                            <a:pt x="0" y="81915"/>
                          </a:lnTo>
                          <a:lnTo>
                            <a:pt x="8572"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9"/>
                    <p:cNvSpPr/>
                    <p:nvPr/>
                  </p:nvSpPr>
                  <p:spPr>
                    <a:xfrm>
                      <a:off x="13515022" y="9294494"/>
                      <a:ext cx="143827" cy="97155"/>
                    </a:xfrm>
                    <a:custGeom>
                      <a:avLst/>
                      <a:gdLst/>
                      <a:ahLst/>
                      <a:cxnLst/>
                      <a:rect l="l" t="t" r="r" b="b"/>
                      <a:pathLst>
                        <a:path w="143827" h="97155" extrusionOk="0">
                          <a:moveTo>
                            <a:pt x="143827" y="27623"/>
                          </a:moveTo>
                          <a:cubicBezTo>
                            <a:pt x="135255" y="24765"/>
                            <a:pt x="22860" y="0"/>
                            <a:pt x="22860" y="0"/>
                          </a:cubicBezTo>
                          <a:lnTo>
                            <a:pt x="0" y="71438"/>
                          </a:lnTo>
                          <a:lnTo>
                            <a:pt x="124777" y="97155"/>
                          </a:lnTo>
                          <a:lnTo>
                            <a:pt x="143827" y="276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9"/>
                    <p:cNvSpPr/>
                    <p:nvPr/>
                  </p:nvSpPr>
                  <p:spPr>
                    <a:xfrm>
                      <a:off x="13359764" y="9154477"/>
                      <a:ext cx="137160" cy="87630"/>
                    </a:xfrm>
                    <a:custGeom>
                      <a:avLst/>
                      <a:gdLst/>
                      <a:ahLst/>
                      <a:cxnLst/>
                      <a:rect l="l" t="t" r="r" b="b"/>
                      <a:pathLst>
                        <a:path w="137160" h="87630" extrusionOk="0">
                          <a:moveTo>
                            <a:pt x="137160" y="37148"/>
                          </a:moveTo>
                          <a:lnTo>
                            <a:pt x="132398" y="87630"/>
                          </a:lnTo>
                          <a:lnTo>
                            <a:pt x="0" y="62865"/>
                          </a:lnTo>
                          <a:lnTo>
                            <a:pt x="219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9"/>
                    <p:cNvSpPr/>
                    <p:nvPr/>
                  </p:nvSpPr>
                  <p:spPr>
                    <a:xfrm>
                      <a:off x="13343572" y="9284017"/>
                      <a:ext cx="109537" cy="101917"/>
                    </a:xfrm>
                    <a:custGeom>
                      <a:avLst/>
                      <a:gdLst/>
                      <a:ahLst/>
                      <a:cxnLst/>
                      <a:rect l="l" t="t" r="r" b="b"/>
                      <a:pathLst>
                        <a:path w="109537" h="101917" extrusionOk="0">
                          <a:moveTo>
                            <a:pt x="109538" y="32385"/>
                          </a:moveTo>
                          <a:lnTo>
                            <a:pt x="102870" y="101918"/>
                          </a:lnTo>
                          <a:lnTo>
                            <a:pt x="0" y="91440"/>
                          </a:lnTo>
                          <a:lnTo>
                            <a:pt x="95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6" name="Google Shape;916;p29"/>
                  <p:cNvGrpSpPr/>
                  <p:nvPr/>
                </p:nvGrpSpPr>
                <p:grpSpPr>
                  <a:xfrm>
                    <a:off x="11998642" y="9914334"/>
                    <a:ext cx="971550" cy="768228"/>
                    <a:chOff x="11998642" y="9914334"/>
                    <a:chExt cx="971550" cy="768228"/>
                  </a:xfrm>
                </p:grpSpPr>
                <p:sp>
                  <p:nvSpPr>
                    <p:cNvPr id="917" name="Google Shape;917;p29"/>
                    <p:cNvSpPr/>
                    <p:nvPr/>
                  </p:nvSpPr>
                  <p:spPr>
                    <a:xfrm>
                      <a:off x="12080836" y="10540364"/>
                      <a:ext cx="183553" cy="142198"/>
                    </a:xfrm>
                    <a:custGeom>
                      <a:avLst/>
                      <a:gdLst/>
                      <a:ahLst/>
                      <a:cxnLst/>
                      <a:rect l="l" t="t" r="r" b="b"/>
                      <a:pathLst>
                        <a:path w="183553" h="142198" extrusionOk="0">
                          <a:moveTo>
                            <a:pt x="674" y="4763"/>
                          </a:moveTo>
                          <a:cubicBezTo>
                            <a:pt x="-279" y="28575"/>
                            <a:pt x="-1231" y="53340"/>
                            <a:pt x="5436" y="76200"/>
                          </a:cubicBezTo>
                          <a:cubicBezTo>
                            <a:pt x="11151" y="99060"/>
                            <a:pt x="24486" y="121920"/>
                            <a:pt x="45441" y="133350"/>
                          </a:cubicBezTo>
                          <a:cubicBezTo>
                            <a:pt x="68301" y="144780"/>
                            <a:pt x="94971" y="142875"/>
                            <a:pt x="119736" y="140018"/>
                          </a:cubicBezTo>
                          <a:cubicBezTo>
                            <a:pt x="138786" y="138113"/>
                            <a:pt x="159741" y="134303"/>
                            <a:pt x="171171" y="119063"/>
                          </a:cubicBezTo>
                          <a:cubicBezTo>
                            <a:pt x="176886" y="110490"/>
                            <a:pt x="178791" y="100013"/>
                            <a:pt x="180696" y="89535"/>
                          </a:cubicBezTo>
                          <a:cubicBezTo>
                            <a:pt x="184506" y="60008"/>
                            <a:pt x="184506" y="29528"/>
                            <a:pt x="180696"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9"/>
                    <p:cNvSpPr/>
                    <p:nvPr/>
                  </p:nvSpPr>
                  <p:spPr>
                    <a:xfrm>
                      <a:off x="12694920" y="10540364"/>
                      <a:ext cx="183553" cy="142198"/>
                    </a:xfrm>
                    <a:custGeom>
                      <a:avLst/>
                      <a:gdLst/>
                      <a:ahLst/>
                      <a:cxnLst/>
                      <a:rect l="l" t="t" r="r" b="b"/>
                      <a:pathLst>
                        <a:path w="183553" h="142198" extrusionOk="0">
                          <a:moveTo>
                            <a:pt x="182880" y="4763"/>
                          </a:moveTo>
                          <a:cubicBezTo>
                            <a:pt x="183832" y="28575"/>
                            <a:pt x="184785" y="53340"/>
                            <a:pt x="178117" y="76200"/>
                          </a:cubicBezTo>
                          <a:cubicBezTo>
                            <a:pt x="172403" y="99060"/>
                            <a:pt x="159067" y="121920"/>
                            <a:pt x="138112" y="133350"/>
                          </a:cubicBezTo>
                          <a:cubicBezTo>
                            <a:pt x="115253" y="144780"/>
                            <a:pt x="88582" y="142875"/>
                            <a:pt x="63817" y="140018"/>
                          </a:cubicBezTo>
                          <a:cubicBezTo>
                            <a:pt x="44767" y="138113"/>
                            <a:pt x="23812" y="134303"/>
                            <a:pt x="12382" y="119063"/>
                          </a:cubicBezTo>
                          <a:cubicBezTo>
                            <a:pt x="6667" y="110490"/>
                            <a:pt x="3810" y="100013"/>
                            <a:pt x="2857" y="89535"/>
                          </a:cubicBezTo>
                          <a:cubicBezTo>
                            <a:pt x="-952" y="60008"/>
                            <a:pt x="-952" y="29528"/>
                            <a:pt x="2857"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9"/>
                    <p:cNvSpPr/>
                    <p:nvPr/>
                  </p:nvSpPr>
                  <p:spPr>
                    <a:xfrm>
                      <a:off x="12045314" y="9914334"/>
                      <a:ext cx="891540" cy="630792"/>
                    </a:xfrm>
                    <a:custGeom>
                      <a:avLst/>
                      <a:gdLst/>
                      <a:ahLst/>
                      <a:cxnLst/>
                      <a:rect l="l" t="t" r="r" b="b"/>
                      <a:pathLst>
                        <a:path w="891540" h="630792" extrusionOk="0">
                          <a:moveTo>
                            <a:pt x="360045" y="5001"/>
                          </a:moveTo>
                          <a:cubicBezTo>
                            <a:pt x="450533" y="-1667"/>
                            <a:pt x="651510" y="-1667"/>
                            <a:pt x="707708" y="5001"/>
                          </a:cubicBezTo>
                          <a:cubicBezTo>
                            <a:pt x="762953" y="11668"/>
                            <a:pt x="741998" y="199310"/>
                            <a:pt x="783908" y="260271"/>
                          </a:cubicBezTo>
                          <a:cubicBezTo>
                            <a:pt x="825818" y="321230"/>
                            <a:pt x="830580" y="284083"/>
                            <a:pt x="872490" y="345996"/>
                          </a:cubicBezTo>
                          <a:cubicBezTo>
                            <a:pt x="915353" y="407908"/>
                            <a:pt x="872490" y="630793"/>
                            <a:pt x="872490" y="630793"/>
                          </a:cubicBezTo>
                          <a:lnTo>
                            <a:pt x="19050" y="630793"/>
                          </a:lnTo>
                          <a:cubicBezTo>
                            <a:pt x="19050" y="630793"/>
                            <a:pt x="-23813" y="407908"/>
                            <a:pt x="19050" y="345996"/>
                          </a:cubicBezTo>
                          <a:cubicBezTo>
                            <a:pt x="61913" y="284083"/>
                            <a:pt x="66675" y="321230"/>
                            <a:pt x="107633" y="260271"/>
                          </a:cubicBezTo>
                          <a:cubicBezTo>
                            <a:pt x="149543" y="199310"/>
                            <a:pt x="128588" y="11668"/>
                            <a:pt x="183833" y="5001"/>
                          </a:cubicBezTo>
                          <a:cubicBezTo>
                            <a:pt x="239078" y="-1667"/>
                            <a:pt x="441008" y="-1667"/>
                            <a:pt x="531495" y="500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9"/>
                    <p:cNvSpPr/>
                    <p:nvPr/>
                  </p:nvSpPr>
                  <p:spPr>
                    <a:xfrm>
                      <a:off x="11998642" y="10505122"/>
                      <a:ext cx="971550" cy="77152"/>
                    </a:xfrm>
                    <a:custGeom>
                      <a:avLst/>
                      <a:gdLst/>
                      <a:ahLst/>
                      <a:cxnLst/>
                      <a:rect l="l" t="t" r="r" b="b"/>
                      <a:pathLst>
                        <a:path w="971550" h="77152" extrusionOk="0">
                          <a:moveTo>
                            <a:pt x="962977" y="77152"/>
                          </a:moveTo>
                          <a:lnTo>
                            <a:pt x="8572" y="77152"/>
                          </a:lnTo>
                          <a:cubicBezTo>
                            <a:pt x="3810" y="77152"/>
                            <a:pt x="0" y="73342"/>
                            <a:pt x="0" y="68580"/>
                          </a:cubicBezTo>
                          <a:lnTo>
                            <a:pt x="0" y="8572"/>
                          </a:lnTo>
                          <a:cubicBezTo>
                            <a:pt x="0" y="3810"/>
                            <a:pt x="3810" y="0"/>
                            <a:pt x="8572" y="0"/>
                          </a:cubicBezTo>
                          <a:lnTo>
                            <a:pt x="962977" y="0"/>
                          </a:lnTo>
                          <a:cubicBezTo>
                            <a:pt x="967740" y="0"/>
                            <a:pt x="971550" y="3810"/>
                            <a:pt x="971550" y="8572"/>
                          </a:cubicBezTo>
                          <a:lnTo>
                            <a:pt x="971550" y="68580"/>
                          </a:lnTo>
                          <a:cubicBezTo>
                            <a:pt x="970597" y="74295"/>
                            <a:pt x="966788" y="77152"/>
                            <a:pt x="962977" y="771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9"/>
                    <p:cNvSpPr/>
                    <p:nvPr/>
                  </p:nvSpPr>
                  <p:spPr>
                    <a:xfrm>
                      <a:off x="12213907" y="9945032"/>
                      <a:ext cx="556702" cy="234229"/>
                    </a:xfrm>
                    <a:custGeom>
                      <a:avLst/>
                      <a:gdLst/>
                      <a:ahLst/>
                      <a:cxnLst/>
                      <a:rect l="l" t="t" r="r" b="b"/>
                      <a:pathLst>
                        <a:path w="556702" h="234229" extrusionOk="0">
                          <a:moveTo>
                            <a:pt x="0" y="229573"/>
                          </a:moveTo>
                          <a:cubicBezTo>
                            <a:pt x="4763" y="139085"/>
                            <a:pt x="22860" y="32405"/>
                            <a:pt x="67628" y="18118"/>
                          </a:cubicBezTo>
                          <a:cubicBezTo>
                            <a:pt x="111443" y="3830"/>
                            <a:pt x="472440" y="-14268"/>
                            <a:pt x="501015" y="18118"/>
                          </a:cubicBezTo>
                          <a:cubicBezTo>
                            <a:pt x="528638" y="50503"/>
                            <a:pt x="574357" y="218143"/>
                            <a:pt x="549593" y="229573"/>
                          </a:cubicBezTo>
                          <a:cubicBezTo>
                            <a:pt x="523875" y="240050"/>
                            <a:pt x="0" y="229573"/>
                            <a:pt x="0" y="229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9"/>
                    <p:cNvSpPr/>
                    <p:nvPr/>
                  </p:nvSpPr>
                  <p:spPr>
                    <a:xfrm>
                      <a:off x="12088177" y="10269855"/>
                      <a:ext cx="167640" cy="137159"/>
                    </a:xfrm>
                    <a:custGeom>
                      <a:avLst/>
                      <a:gdLst/>
                      <a:ahLst/>
                      <a:cxnLst/>
                      <a:rect l="l" t="t" r="r" b="b"/>
                      <a:pathLst>
                        <a:path w="167640" h="137159" extrusionOk="0">
                          <a:moveTo>
                            <a:pt x="167640" y="68580"/>
                          </a:moveTo>
                          <a:cubicBezTo>
                            <a:pt x="167640" y="106680"/>
                            <a:pt x="130493" y="137160"/>
                            <a:pt x="83820" y="137160"/>
                          </a:cubicBezTo>
                          <a:cubicBezTo>
                            <a:pt x="38100" y="137160"/>
                            <a:pt x="0" y="106680"/>
                            <a:pt x="0" y="68580"/>
                          </a:cubicBezTo>
                          <a:cubicBezTo>
                            <a:pt x="0" y="30480"/>
                            <a:pt x="37148"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12727305" y="10269855"/>
                      <a:ext cx="167639" cy="137159"/>
                    </a:xfrm>
                    <a:custGeom>
                      <a:avLst/>
                      <a:gdLst/>
                      <a:ahLst/>
                      <a:cxnLst/>
                      <a:rect l="l" t="t" r="r" b="b"/>
                      <a:pathLst>
                        <a:path w="167639" h="137159" extrusionOk="0">
                          <a:moveTo>
                            <a:pt x="167640" y="68580"/>
                          </a:moveTo>
                          <a:cubicBezTo>
                            <a:pt x="167640" y="106680"/>
                            <a:pt x="130493" y="137160"/>
                            <a:pt x="83820" y="137160"/>
                          </a:cubicBezTo>
                          <a:cubicBezTo>
                            <a:pt x="38100" y="137160"/>
                            <a:pt x="0" y="106680"/>
                            <a:pt x="0" y="68580"/>
                          </a:cubicBezTo>
                          <a:cubicBezTo>
                            <a:pt x="0" y="30480"/>
                            <a:pt x="37147"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12239625" y="10182247"/>
                      <a:ext cx="515302" cy="231527"/>
                    </a:xfrm>
                    <a:custGeom>
                      <a:avLst/>
                      <a:gdLst/>
                      <a:ahLst/>
                      <a:cxnLst/>
                      <a:rect l="l" t="t" r="r" b="b"/>
                      <a:pathLst>
                        <a:path w="515302" h="231527" extrusionOk="0">
                          <a:moveTo>
                            <a:pt x="498157" y="18076"/>
                          </a:moveTo>
                          <a:cubicBezTo>
                            <a:pt x="506730" y="32363"/>
                            <a:pt x="515302" y="46651"/>
                            <a:pt x="515302" y="62843"/>
                          </a:cubicBezTo>
                          <a:cubicBezTo>
                            <a:pt x="515302" y="79035"/>
                            <a:pt x="515302" y="90466"/>
                            <a:pt x="501015" y="97133"/>
                          </a:cubicBezTo>
                          <a:cubicBezTo>
                            <a:pt x="457200" y="119041"/>
                            <a:pt x="434340" y="176191"/>
                            <a:pt x="452438" y="221910"/>
                          </a:cubicBezTo>
                          <a:cubicBezTo>
                            <a:pt x="429577" y="224768"/>
                            <a:pt x="420052" y="229530"/>
                            <a:pt x="397193" y="230483"/>
                          </a:cubicBezTo>
                          <a:cubicBezTo>
                            <a:pt x="282893" y="234293"/>
                            <a:pt x="167640" y="227626"/>
                            <a:pt x="54293" y="211433"/>
                          </a:cubicBezTo>
                          <a:cubicBezTo>
                            <a:pt x="80010" y="155235"/>
                            <a:pt x="54293" y="80941"/>
                            <a:pt x="0" y="52365"/>
                          </a:cubicBezTo>
                          <a:cubicBezTo>
                            <a:pt x="0" y="39983"/>
                            <a:pt x="952" y="26648"/>
                            <a:pt x="952" y="14265"/>
                          </a:cubicBezTo>
                          <a:cubicBezTo>
                            <a:pt x="155257" y="-6690"/>
                            <a:pt x="343852" y="-3832"/>
                            <a:pt x="498157" y="18076"/>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12342873" y="10461275"/>
                      <a:ext cx="308454" cy="77898"/>
                    </a:xfrm>
                    <a:custGeom>
                      <a:avLst/>
                      <a:gdLst/>
                      <a:ahLst/>
                      <a:cxnLst/>
                      <a:rect l="l" t="t" r="r" b="b"/>
                      <a:pathLst>
                        <a:path w="308454" h="77898" extrusionOk="0">
                          <a:moveTo>
                            <a:pt x="22481" y="16224"/>
                          </a:moveTo>
                          <a:cubicBezTo>
                            <a:pt x="40579" y="4794"/>
                            <a:pt x="63439" y="3842"/>
                            <a:pt x="84394" y="3842"/>
                          </a:cubicBezTo>
                          <a:cubicBezTo>
                            <a:pt x="134876" y="2889"/>
                            <a:pt x="186312" y="1937"/>
                            <a:pt x="236794" y="31"/>
                          </a:cubicBezTo>
                          <a:cubicBezTo>
                            <a:pt x="254891" y="31"/>
                            <a:pt x="272989" y="-921"/>
                            <a:pt x="288229" y="7651"/>
                          </a:cubicBezTo>
                          <a:cubicBezTo>
                            <a:pt x="303469" y="16224"/>
                            <a:pt x="313946" y="36226"/>
                            <a:pt x="305374" y="52419"/>
                          </a:cubicBezTo>
                          <a:cubicBezTo>
                            <a:pt x="297754" y="66706"/>
                            <a:pt x="279656" y="69564"/>
                            <a:pt x="263464" y="71469"/>
                          </a:cubicBezTo>
                          <a:cubicBezTo>
                            <a:pt x="203456" y="77184"/>
                            <a:pt x="142496" y="79089"/>
                            <a:pt x="81537" y="77184"/>
                          </a:cubicBezTo>
                          <a:cubicBezTo>
                            <a:pt x="62487" y="76231"/>
                            <a:pt x="20576" y="81947"/>
                            <a:pt x="6289" y="67659"/>
                          </a:cubicBezTo>
                          <a:cubicBezTo>
                            <a:pt x="-8951" y="51467"/>
                            <a:pt x="6289" y="25749"/>
                            <a:pt x="22481" y="162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6" name="Google Shape;926;p29"/>
                  <p:cNvGrpSpPr/>
                  <p:nvPr/>
                </p:nvGrpSpPr>
                <p:grpSpPr>
                  <a:xfrm>
                    <a:off x="10788014" y="10298668"/>
                    <a:ext cx="1222057" cy="968622"/>
                    <a:chOff x="10788014" y="10298668"/>
                    <a:chExt cx="1222057" cy="968622"/>
                  </a:xfrm>
                </p:grpSpPr>
                <p:sp>
                  <p:nvSpPr>
                    <p:cNvPr id="927" name="Google Shape;927;p29"/>
                    <p:cNvSpPr/>
                    <p:nvPr/>
                  </p:nvSpPr>
                  <p:spPr>
                    <a:xfrm>
                      <a:off x="10891202" y="11089004"/>
                      <a:ext cx="230901" cy="178286"/>
                    </a:xfrm>
                    <a:custGeom>
                      <a:avLst/>
                      <a:gdLst/>
                      <a:ahLst/>
                      <a:cxnLst/>
                      <a:rect l="l" t="t" r="r" b="b"/>
                      <a:pathLst>
                        <a:path w="230901" h="178286" extrusionOk="0">
                          <a:moveTo>
                            <a:pt x="635" y="4763"/>
                          </a:moveTo>
                          <a:cubicBezTo>
                            <a:pt x="-317" y="35243"/>
                            <a:pt x="-1270" y="65723"/>
                            <a:pt x="6350" y="95250"/>
                          </a:cubicBezTo>
                          <a:cubicBezTo>
                            <a:pt x="13970" y="124778"/>
                            <a:pt x="30162" y="152400"/>
                            <a:pt x="56833" y="166688"/>
                          </a:cubicBezTo>
                          <a:cubicBezTo>
                            <a:pt x="85408" y="181928"/>
                            <a:pt x="118745" y="179070"/>
                            <a:pt x="151130" y="175260"/>
                          </a:cubicBezTo>
                          <a:cubicBezTo>
                            <a:pt x="174942" y="172403"/>
                            <a:pt x="201612" y="168593"/>
                            <a:pt x="215900" y="149543"/>
                          </a:cubicBezTo>
                          <a:cubicBezTo>
                            <a:pt x="223520" y="139066"/>
                            <a:pt x="226378" y="125731"/>
                            <a:pt x="227330" y="112395"/>
                          </a:cubicBezTo>
                          <a:cubicBezTo>
                            <a:pt x="232092" y="75248"/>
                            <a:pt x="232092" y="37148"/>
                            <a:pt x="22733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11663600" y="11089004"/>
                      <a:ext cx="230901" cy="178286"/>
                    </a:xfrm>
                    <a:custGeom>
                      <a:avLst/>
                      <a:gdLst/>
                      <a:ahLst/>
                      <a:cxnLst/>
                      <a:rect l="l" t="t" r="r" b="b"/>
                      <a:pathLst>
                        <a:path w="230901" h="178286" extrusionOk="0">
                          <a:moveTo>
                            <a:pt x="230267" y="4763"/>
                          </a:moveTo>
                          <a:cubicBezTo>
                            <a:pt x="231219" y="35243"/>
                            <a:pt x="232172" y="65723"/>
                            <a:pt x="224551" y="95250"/>
                          </a:cubicBezTo>
                          <a:cubicBezTo>
                            <a:pt x="216932" y="124778"/>
                            <a:pt x="200739" y="152400"/>
                            <a:pt x="174069" y="166688"/>
                          </a:cubicBezTo>
                          <a:cubicBezTo>
                            <a:pt x="145494" y="181928"/>
                            <a:pt x="112157" y="179070"/>
                            <a:pt x="79772" y="175260"/>
                          </a:cubicBezTo>
                          <a:cubicBezTo>
                            <a:pt x="55959" y="172403"/>
                            <a:pt x="29289" y="168593"/>
                            <a:pt x="15001" y="149543"/>
                          </a:cubicBezTo>
                          <a:cubicBezTo>
                            <a:pt x="7382" y="139066"/>
                            <a:pt x="4524" y="125731"/>
                            <a:pt x="3572" y="112395"/>
                          </a:cubicBezTo>
                          <a:cubicBezTo>
                            <a:pt x="-1191" y="75248"/>
                            <a:pt x="-1191" y="37148"/>
                            <a:pt x="3572"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9"/>
                    <p:cNvSpPr/>
                    <p:nvPr/>
                  </p:nvSpPr>
                  <p:spPr>
                    <a:xfrm>
                      <a:off x="10848128" y="10298668"/>
                      <a:ext cx="1120880" cy="794146"/>
                    </a:xfrm>
                    <a:custGeom>
                      <a:avLst/>
                      <a:gdLst/>
                      <a:ahLst/>
                      <a:cxnLst/>
                      <a:rect l="l" t="t" r="r" b="b"/>
                      <a:pathLst>
                        <a:path w="1120880" h="794146" extrusionOk="0">
                          <a:moveTo>
                            <a:pt x="452332" y="6430"/>
                          </a:moveTo>
                          <a:cubicBezTo>
                            <a:pt x="565679" y="-2143"/>
                            <a:pt x="819997" y="-2143"/>
                            <a:pt x="889529" y="6430"/>
                          </a:cubicBezTo>
                          <a:cubicBezTo>
                            <a:pt x="959061" y="15002"/>
                            <a:pt x="933344" y="251222"/>
                            <a:pt x="985732" y="327422"/>
                          </a:cubicBezTo>
                          <a:cubicBezTo>
                            <a:pt x="1038119" y="403622"/>
                            <a:pt x="1043834" y="356949"/>
                            <a:pt x="1097174" y="435055"/>
                          </a:cubicBezTo>
                          <a:cubicBezTo>
                            <a:pt x="1150514" y="513159"/>
                            <a:pt x="1097174" y="794147"/>
                            <a:pt x="1097174" y="794147"/>
                          </a:cubicBezTo>
                          <a:lnTo>
                            <a:pt x="23707" y="794147"/>
                          </a:lnTo>
                          <a:cubicBezTo>
                            <a:pt x="23707" y="794147"/>
                            <a:pt x="-29634" y="513159"/>
                            <a:pt x="23707" y="435055"/>
                          </a:cubicBezTo>
                          <a:cubicBezTo>
                            <a:pt x="77047" y="356949"/>
                            <a:pt x="82761" y="403622"/>
                            <a:pt x="135149" y="327422"/>
                          </a:cubicBezTo>
                          <a:cubicBezTo>
                            <a:pt x="187536" y="251222"/>
                            <a:pt x="161819" y="15002"/>
                            <a:pt x="231352" y="6430"/>
                          </a:cubicBezTo>
                          <a:cubicBezTo>
                            <a:pt x="300884" y="-2143"/>
                            <a:pt x="555202" y="-2143"/>
                            <a:pt x="668549" y="6430"/>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9"/>
                    <p:cNvSpPr/>
                    <p:nvPr/>
                  </p:nvSpPr>
                  <p:spPr>
                    <a:xfrm>
                      <a:off x="10788014" y="11044237"/>
                      <a:ext cx="1222057" cy="96202"/>
                    </a:xfrm>
                    <a:custGeom>
                      <a:avLst/>
                      <a:gdLst/>
                      <a:ahLst/>
                      <a:cxnLst/>
                      <a:rect l="l" t="t" r="r" b="b"/>
                      <a:pathLst>
                        <a:path w="1222057" h="96202" extrusionOk="0">
                          <a:moveTo>
                            <a:pt x="1211580" y="96202"/>
                          </a:moveTo>
                          <a:lnTo>
                            <a:pt x="10478" y="96202"/>
                          </a:lnTo>
                          <a:cubicBezTo>
                            <a:pt x="4763" y="96202"/>
                            <a:pt x="0" y="91440"/>
                            <a:pt x="0" y="85725"/>
                          </a:cubicBezTo>
                          <a:lnTo>
                            <a:pt x="0" y="10477"/>
                          </a:lnTo>
                          <a:cubicBezTo>
                            <a:pt x="0" y="4763"/>
                            <a:pt x="4763" y="0"/>
                            <a:pt x="10478" y="0"/>
                          </a:cubicBezTo>
                          <a:lnTo>
                            <a:pt x="1211580" y="0"/>
                          </a:lnTo>
                          <a:cubicBezTo>
                            <a:pt x="1217296" y="0"/>
                            <a:pt x="1222058" y="4763"/>
                            <a:pt x="1222058" y="10477"/>
                          </a:cubicBezTo>
                          <a:lnTo>
                            <a:pt x="1222058" y="85725"/>
                          </a:lnTo>
                          <a:cubicBezTo>
                            <a:pt x="1222058" y="91440"/>
                            <a:pt x="1217296" y="96202"/>
                            <a:pt x="1211580" y="962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11058525" y="10337704"/>
                      <a:ext cx="699677" cy="294735"/>
                    </a:xfrm>
                    <a:custGeom>
                      <a:avLst/>
                      <a:gdLst/>
                      <a:ahLst/>
                      <a:cxnLst/>
                      <a:rect l="l" t="t" r="r" b="b"/>
                      <a:pathLst>
                        <a:path w="699677" h="294735" extrusionOk="0">
                          <a:moveTo>
                            <a:pt x="0" y="288385"/>
                          </a:moveTo>
                          <a:cubicBezTo>
                            <a:pt x="5715" y="174085"/>
                            <a:pt x="29527" y="39783"/>
                            <a:pt x="84773" y="22638"/>
                          </a:cubicBezTo>
                          <a:cubicBezTo>
                            <a:pt x="140018" y="5493"/>
                            <a:pt x="595313" y="-18319"/>
                            <a:pt x="629602" y="22638"/>
                          </a:cubicBezTo>
                          <a:cubicBezTo>
                            <a:pt x="664845" y="63596"/>
                            <a:pt x="721995" y="274098"/>
                            <a:pt x="690563" y="288385"/>
                          </a:cubicBezTo>
                          <a:cubicBezTo>
                            <a:pt x="659130" y="302673"/>
                            <a:pt x="0" y="288385"/>
                            <a:pt x="0" y="2883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10902314"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11707177"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9"/>
                    <p:cNvSpPr/>
                    <p:nvPr/>
                  </p:nvSpPr>
                  <p:spPr>
                    <a:xfrm>
                      <a:off x="11090910" y="10636941"/>
                      <a:ext cx="649604" cy="291424"/>
                    </a:xfrm>
                    <a:custGeom>
                      <a:avLst/>
                      <a:gdLst/>
                      <a:ahLst/>
                      <a:cxnLst/>
                      <a:rect l="l" t="t" r="r" b="b"/>
                      <a:pathLst>
                        <a:path w="649604" h="291424" extrusionOk="0">
                          <a:moveTo>
                            <a:pt x="627697" y="22485"/>
                          </a:moveTo>
                          <a:cubicBezTo>
                            <a:pt x="638175" y="39631"/>
                            <a:pt x="648652" y="58681"/>
                            <a:pt x="649605" y="78683"/>
                          </a:cubicBezTo>
                          <a:cubicBezTo>
                            <a:pt x="649605" y="98685"/>
                            <a:pt x="649605" y="112973"/>
                            <a:pt x="631507" y="122498"/>
                          </a:cubicBezTo>
                          <a:cubicBezTo>
                            <a:pt x="576263" y="150121"/>
                            <a:pt x="547688" y="222510"/>
                            <a:pt x="570547" y="279660"/>
                          </a:cubicBezTo>
                          <a:cubicBezTo>
                            <a:pt x="541020" y="283471"/>
                            <a:pt x="530542" y="289185"/>
                            <a:pt x="501015" y="290138"/>
                          </a:cubicBezTo>
                          <a:cubicBezTo>
                            <a:pt x="356235" y="294900"/>
                            <a:pt x="211455" y="286329"/>
                            <a:pt x="68580" y="266325"/>
                          </a:cubicBezTo>
                          <a:cubicBezTo>
                            <a:pt x="100965" y="195841"/>
                            <a:pt x="68580" y="102496"/>
                            <a:pt x="0" y="66301"/>
                          </a:cubicBezTo>
                          <a:cubicBezTo>
                            <a:pt x="952" y="50108"/>
                            <a:pt x="952" y="33915"/>
                            <a:pt x="1905" y="17723"/>
                          </a:cubicBezTo>
                          <a:cubicBezTo>
                            <a:pt x="195263" y="-7994"/>
                            <a:pt x="433388" y="-5137"/>
                            <a:pt x="627697" y="2248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9"/>
                    <p:cNvSpPr/>
                    <p:nvPr/>
                  </p:nvSpPr>
                  <p:spPr>
                    <a:xfrm>
                      <a:off x="11221488" y="10986697"/>
                      <a:ext cx="389486" cy="98270"/>
                    </a:xfrm>
                    <a:custGeom>
                      <a:avLst/>
                      <a:gdLst/>
                      <a:ahLst/>
                      <a:cxnLst/>
                      <a:rect l="l" t="t" r="r" b="b"/>
                      <a:pathLst>
                        <a:path w="389486" h="98270" extrusionOk="0">
                          <a:moveTo>
                            <a:pt x="27537" y="21345"/>
                          </a:moveTo>
                          <a:cubicBezTo>
                            <a:pt x="50397" y="7057"/>
                            <a:pt x="78972" y="6105"/>
                            <a:pt x="105642" y="5153"/>
                          </a:cubicBezTo>
                          <a:cubicBezTo>
                            <a:pt x="169459" y="3248"/>
                            <a:pt x="233276" y="2295"/>
                            <a:pt x="298047" y="390"/>
                          </a:cubicBezTo>
                          <a:cubicBezTo>
                            <a:pt x="319954" y="-562"/>
                            <a:pt x="343767" y="-562"/>
                            <a:pt x="363769" y="9915"/>
                          </a:cubicBezTo>
                          <a:cubicBezTo>
                            <a:pt x="383772" y="20392"/>
                            <a:pt x="396154" y="46111"/>
                            <a:pt x="385676" y="66113"/>
                          </a:cubicBezTo>
                          <a:cubicBezTo>
                            <a:pt x="376151" y="84211"/>
                            <a:pt x="352339" y="88020"/>
                            <a:pt x="332337" y="89925"/>
                          </a:cubicBezTo>
                          <a:cubicBezTo>
                            <a:pt x="256137" y="97545"/>
                            <a:pt x="179937" y="99450"/>
                            <a:pt x="103737" y="97545"/>
                          </a:cubicBezTo>
                          <a:cubicBezTo>
                            <a:pt x="79924" y="96592"/>
                            <a:pt x="26584" y="104213"/>
                            <a:pt x="8487" y="85163"/>
                          </a:cubicBezTo>
                          <a:cubicBezTo>
                            <a:pt x="-11516" y="65161"/>
                            <a:pt x="7534" y="32775"/>
                            <a:pt x="27537" y="213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6" name="Google Shape;936;p29"/>
                  <p:cNvGrpSpPr/>
                  <p:nvPr/>
                </p:nvGrpSpPr>
                <p:grpSpPr>
                  <a:xfrm>
                    <a:off x="11223307" y="9563576"/>
                    <a:ext cx="794385" cy="628776"/>
                    <a:chOff x="11223307" y="9563576"/>
                    <a:chExt cx="794385" cy="628776"/>
                  </a:xfrm>
                </p:grpSpPr>
                <p:sp>
                  <p:nvSpPr>
                    <p:cNvPr id="937" name="Google Shape;937;p29"/>
                    <p:cNvSpPr/>
                    <p:nvPr/>
                  </p:nvSpPr>
                  <p:spPr>
                    <a:xfrm>
                      <a:off x="11289484" y="10076497"/>
                      <a:ext cx="150278" cy="115855"/>
                    </a:xfrm>
                    <a:custGeom>
                      <a:avLst/>
                      <a:gdLst/>
                      <a:ahLst/>
                      <a:cxnLst/>
                      <a:rect l="l" t="t" r="r" b="b"/>
                      <a:pathLst>
                        <a:path w="150278" h="115855" extrusionOk="0">
                          <a:moveTo>
                            <a:pt x="498" y="3810"/>
                          </a:moveTo>
                          <a:cubicBezTo>
                            <a:pt x="-455" y="23813"/>
                            <a:pt x="-455" y="42863"/>
                            <a:pt x="4308" y="61913"/>
                          </a:cubicBezTo>
                          <a:cubicBezTo>
                            <a:pt x="9070" y="80963"/>
                            <a:pt x="20500" y="99060"/>
                            <a:pt x="37645" y="108585"/>
                          </a:cubicBezTo>
                          <a:cubicBezTo>
                            <a:pt x="55742" y="118110"/>
                            <a:pt x="77650" y="116205"/>
                            <a:pt x="98605" y="114300"/>
                          </a:cubicBezTo>
                          <a:cubicBezTo>
                            <a:pt x="113845" y="112395"/>
                            <a:pt x="131942" y="109538"/>
                            <a:pt x="140515" y="97155"/>
                          </a:cubicBezTo>
                          <a:cubicBezTo>
                            <a:pt x="145278" y="90488"/>
                            <a:pt x="147183" y="81915"/>
                            <a:pt x="148135" y="73342"/>
                          </a:cubicBezTo>
                          <a:cubicBezTo>
                            <a:pt x="150992" y="48577"/>
                            <a:pt x="150992" y="24765"/>
                            <a:pt x="148135"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29"/>
                    <p:cNvSpPr/>
                    <p:nvPr/>
                  </p:nvSpPr>
                  <p:spPr>
                    <a:xfrm>
                      <a:off x="11792664" y="10076497"/>
                      <a:ext cx="150278" cy="115855"/>
                    </a:xfrm>
                    <a:custGeom>
                      <a:avLst/>
                      <a:gdLst/>
                      <a:ahLst/>
                      <a:cxnLst/>
                      <a:rect l="l" t="t" r="r" b="b"/>
                      <a:pathLst>
                        <a:path w="150278" h="115855" extrusionOk="0">
                          <a:moveTo>
                            <a:pt x="149781" y="3810"/>
                          </a:moveTo>
                          <a:cubicBezTo>
                            <a:pt x="150733" y="23813"/>
                            <a:pt x="150733" y="42863"/>
                            <a:pt x="145971" y="61913"/>
                          </a:cubicBezTo>
                          <a:cubicBezTo>
                            <a:pt x="141208" y="80963"/>
                            <a:pt x="129778" y="99060"/>
                            <a:pt x="112633" y="108585"/>
                          </a:cubicBezTo>
                          <a:cubicBezTo>
                            <a:pt x="94536" y="118110"/>
                            <a:pt x="72628" y="116205"/>
                            <a:pt x="51673" y="114300"/>
                          </a:cubicBezTo>
                          <a:cubicBezTo>
                            <a:pt x="36433" y="112395"/>
                            <a:pt x="18336" y="109538"/>
                            <a:pt x="9763" y="97155"/>
                          </a:cubicBezTo>
                          <a:cubicBezTo>
                            <a:pt x="5000" y="90488"/>
                            <a:pt x="3096" y="81915"/>
                            <a:pt x="2143" y="73342"/>
                          </a:cubicBezTo>
                          <a:cubicBezTo>
                            <a:pt x="-714" y="48577"/>
                            <a:pt x="-714" y="24765"/>
                            <a:pt x="2143"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29"/>
                    <p:cNvSpPr/>
                    <p:nvPr/>
                  </p:nvSpPr>
                  <p:spPr>
                    <a:xfrm>
                      <a:off x="11261936" y="9563576"/>
                      <a:ext cx="729509" cy="515778"/>
                    </a:xfrm>
                    <a:custGeom>
                      <a:avLst/>
                      <a:gdLst/>
                      <a:ahLst/>
                      <a:cxnLst/>
                      <a:rect l="l" t="t" r="r" b="b"/>
                      <a:pathLst>
                        <a:path w="729509" h="515778" extrusionOk="0">
                          <a:moveTo>
                            <a:pt x="293794" y="4286"/>
                          </a:moveTo>
                          <a:cubicBezTo>
                            <a:pt x="368088" y="-1429"/>
                            <a:pt x="532871" y="-1429"/>
                            <a:pt x="578591" y="4286"/>
                          </a:cubicBezTo>
                          <a:cubicBezTo>
                            <a:pt x="624311" y="10001"/>
                            <a:pt x="607166" y="163354"/>
                            <a:pt x="641456" y="212884"/>
                          </a:cubicBezTo>
                          <a:cubicBezTo>
                            <a:pt x="675746" y="262413"/>
                            <a:pt x="679556" y="231934"/>
                            <a:pt x="713846" y="282416"/>
                          </a:cubicBezTo>
                          <a:cubicBezTo>
                            <a:pt x="749088" y="332899"/>
                            <a:pt x="713846" y="515779"/>
                            <a:pt x="713846" y="515779"/>
                          </a:cubicBezTo>
                          <a:lnTo>
                            <a:pt x="15663" y="515779"/>
                          </a:lnTo>
                          <a:cubicBezTo>
                            <a:pt x="15663" y="515779"/>
                            <a:pt x="-19579" y="332899"/>
                            <a:pt x="15663" y="282416"/>
                          </a:cubicBezTo>
                          <a:cubicBezTo>
                            <a:pt x="50906" y="231934"/>
                            <a:pt x="54716" y="262413"/>
                            <a:pt x="88053" y="212884"/>
                          </a:cubicBezTo>
                          <a:cubicBezTo>
                            <a:pt x="122344" y="163354"/>
                            <a:pt x="105199" y="10001"/>
                            <a:pt x="150919" y="4286"/>
                          </a:cubicBezTo>
                          <a:cubicBezTo>
                            <a:pt x="196638" y="-1429"/>
                            <a:pt x="361421" y="-1429"/>
                            <a:pt x="435716" y="4286"/>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11223307" y="10048875"/>
                      <a:ext cx="794385" cy="62864"/>
                    </a:xfrm>
                    <a:custGeom>
                      <a:avLst/>
                      <a:gdLst/>
                      <a:ahLst/>
                      <a:cxnLst/>
                      <a:rect l="l" t="t" r="r" b="b"/>
                      <a:pathLst>
                        <a:path w="794385" h="62864" extrusionOk="0">
                          <a:moveTo>
                            <a:pt x="787718" y="62865"/>
                          </a:moveTo>
                          <a:lnTo>
                            <a:pt x="6668" y="62865"/>
                          </a:lnTo>
                          <a:cubicBezTo>
                            <a:pt x="2857" y="62865"/>
                            <a:pt x="0" y="60007"/>
                            <a:pt x="0" y="56198"/>
                          </a:cubicBezTo>
                          <a:lnTo>
                            <a:pt x="0" y="6668"/>
                          </a:lnTo>
                          <a:cubicBezTo>
                            <a:pt x="0" y="2857"/>
                            <a:pt x="2857" y="0"/>
                            <a:pt x="6668" y="0"/>
                          </a:cubicBezTo>
                          <a:lnTo>
                            <a:pt x="787718" y="0"/>
                          </a:lnTo>
                          <a:cubicBezTo>
                            <a:pt x="791528" y="0"/>
                            <a:pt x="794385" y="2857"/>
                            <a:pt x="794385" y="6668"/>
                          </a:cubicBezTo>
                          <a:lnTo>
                            <a:pt x="794385" y="56198"/>
                          </a:lnTo>
                          <a:cubicBezTo>
                            <a:pt x="794385" y="59055"/>
                            <a:pt x="791528" y="62865"/>
                            <a:pt x="787718" y="62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11398567" y="9590190"/>
                      <a:ext cx="455294" cy="191032"/>
                    </a:xfrm>
                    <a:custGeom>
                      <a:avLst/>
                      <a:gdLst/>
                      <a:ahLst/>
                      <a:cxnLst/>
                      <a:rect l="l" t="t" r="r" b="b"/>
                      <a:pathLst>
                        <a:path w="455294" h="191032" extrusionOk="0">
                          <a:moveTo>
                            <a:pt x="0" y="187222"/>
                          </a:moveTo>
                          <a:cubicBezTo>
                            <a:pt x="3810" y="112928"/>
                            <a:pt x="19050" y="26250"/>
                            <a:pt x="55245" y="14820"/>
                          </a:cubicBezTo>
                          <a:cubicBezTo>
                            <a:pt x="91440" y="3390"/>
                            <a:pt x="386715" y="-11850"/>
                            <a:pt x="409575" y="14820"/>
                          </a:cubicBezTo>
                          <a:cubicBezTo>
                            <a:pt x="432435" y="41490"/>
                            <a:pt x="469582" y="178650"/>
                            <a:pt x="449580" y="187222"/>
                          </a:cubicBezTo>
                          <a:cubicBezTo>
                            <a:pt x="428625" y="195795"/>
                            <a:pt x="0" y="187222"/>
                            <a:pt x="0" y="1872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11296650" y="9855517"/>
                      <a:ext cx="137160" cy="112394"/>
                    </a:xfrm>
                    <a:custGeom>
                      <a:avLst/>
                      <a:gdLst/>
                      <a:ahLst/>
                      <a:cxnLst/>
                      <a:rect l="l" t="t" r="r" b="b"/>
                      <a:pathLst>
                        <a:path w="137160" h="112394" extrusionOk="0">
                          <a:moveTo>
                            <a:pt x="137160" y="56197"/>
                          </a:moveTo>
                          <a:cubicBezTo>
                            <a:pt x="137160" y="87234"/>
                            <a:pt x="106456" y="112395"/>
                            <a:pt x="68580" y="112395"/>
                          </a:cubicBezTo>
                          <a:cubicBezTo>
                            <a:pt x="30705" y="112395"/>
                            <a:pt x="0" y="87234"/>
                            <a:pt x="0" y="56197"/>
                          </a:cubicBezTo>
                          <a:cubicBezTo>
                            <a:pt x="0" y="25160"/>
                            <a:pt x="30705" y="0"/>
                            <a:pt x="68580" y="0"/>
                          </a:cubicBezTo>
                          <a:cubicBezTo>
                            <a:pt x="106456"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9"/>
                    <p:cNvSpPr/>
                    <p:nvPr/>
                  </p:nvSpPr>
                  <p:spPr>
                    <a:xfrm>
                      <a:off x="11819572" y="9855517"/>
                      <a:ext cx="137160" cy="112394"/>
                    </a:xfrm>
                    <a:custGeom>
                      <a:avLst/>
                      <a:gdLst/>
                      <a:ahLst/>
                      <a:cxnLst/>
                      <a:rect l="l" t="t" r="r" b="b"/>
                      <a:pathLst>
                        <a:path w="137160" h="112394" extrusionOk="0">
                          <a:moveTo>
                            <a:pt x="137160" y="56197"/>
                          </a:moveTo>
                          <a:cubicBezTo>
                            <a:pt x="137160" y="87234"/>
                            <a:pt x="106455" y="112395"/>
                            <a:pt x="68580" y="112395"/>
                          </a:cubicBezTo>
                          <a:cubicBezTo>
                            <a:pt x="30704" y="112395"/>
                            <a:pt x="0" y="87234"/>
                            <a:pt x="0" y="56197"/>
                          </a:cubicBezTo>
                          <a:cubicBezTo>
                            <a:pt x="0" y="25160"/>
                            <a:pt x="30704" y="0"/>
                            <a:pt x="68580" y="0"/>
                          </a:cubicBezTo>
                          <a:cubicBezTo>
                            <a:pt x="106455"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9"/>
                    <p:cNvSpPr/>
                    <p:nvPr/>
                  </p:nvSpPr>
                  <p:spPr>
                    <a:xfrm>
                      <a:off x="11418569" y="9783836"/>
                      <a:ext cx="423862" cy="188683"/>
                    </a:xfrm>
                    <a:custGeom>
                      <a:avLst/>
                      <a:gdLst/>
                      <a:ahLst/>
                      <a:cxnLst/>
                      <a:rect l="l" t="t" r="r" b="b"/>
                      <a:pathLst>
                        <a:path w="423862" h="188683" extrusionOk="0">
                          <a:moveTo>
                            <a:pt x="409575" y="14531"/>
                          </a:moveTo>
                          <a:cubicBezTo>
                            <a:pt x="416243" y="25961"/>
                            <a:pt x="423863" y="38344"/>
                            <a:pt x="423863" y="50726"/>
                          </a:cubicBezTo>
                          <a:cubicBezTo>
                            <a:pt x="423863" y="64061"/>
                            <a:pt x="423863" y="73586"/>
                            <a:pt x="411480" y="79301"/>
                          </a:cubicBezTo>
                          <a:cubicBezTo>
                            <a:pt x="375285" y="97399"/>
                            <a:pt x="357188" y="144071"/>
                            <a:pt x="371475" y="181219"/>
                          </a:cubicBezTo>
                          <a:cubicBezTo>
                            <a:pt x="352425" y="184076"/>
                            <a:pt x="344805" y="187886"/>
                            <a:pt x="325755" y="187886"/>
                          </a:cubicBezTo>
                          <a:cubicBezTo>
                            <a:pt x="231457" y="190744"/>
                            <a:pt x="138113" y="185981"/>
                            <a:pt x="44768" y="172646"/>
                          </a:cubicBezTo>
                          <a:cubicBezTo>
                            <a:pt x="65723" y="126926"/>
                            <a:pt x="44768" y="65966"/>
                            <a:pt x="0" y="42153"/>
                          </a:cubicBezTo>
                          <a:cubicBezTo>
                            <a:pt x="0" y="31676"/>
                            <a:pt x="953" y="21199"/>
                            <a:pt x="953" y="10721"/>
                          </a:cubicBezTo>
                          <a:cubicBezTo>
                            <a:pt x="128588" y="-5472"/>
                            <a:pt x="282893" y="-2614"/>
                            <a:pt x="409575" y="14531"/>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9"/>
                    <p:cNvSpPr/>
                    <p:nvPr/>
                  </p:nvSpPr>
                  <p:spPr>
                    <a:xfrm>
                      <a:off x="11504462" y="10011727"/>
                      <a:ext cx="252665" cy="63595"/>
                    </a:xfrm>
                    <a:custGeom>
                      <a:avLst/>
                      <a:gdLst/>
                      <a:ahLst/>
                      <a:cxnLst/>
                      <a:rect l="l" t="t" r="r" b="b"/>
                      <a:pathLst>
                        <a:path w="252665" h="63595" extrusionOk="0">
                          <a:moveTo>
                            <a:pt x="17930" y="13335"/>
                          </a:moveTo>
                          <a:cubicBezTo>
                            <a:pt x="33170" y="3810"/>
                            <a:pt x="51268" y="3810"/>
                            <a:pt x="68413" y="2858"/>
                          </a:cubicBezTo>
                          <a:cubicBezTo>
                            <a:pt x="110323" y="1905"/>
                            <a:pt x="151280" y="953"/>
                            <a:pt x="193190" y="0"/>
                          </a:cubicBezTo>
                          <a:cubicBezTo>
                            <a:pt x="207477" y="0"/>
                            <a:pt x="222718" y="0"/>
                            <a:pt x="236052" y="6668"/>
                          </a:cubicBezTo>
                          <a:cubicBezTo>
                            <a:pt x="248435" y="13335"/>
                            <a:pt x="257008" y="30480"/>
                            <a:pt x="250340" y="42863"/>
                          </a:cubicBezTo>
                          <a:cubicBezTo>
                            <a:pt x="243673" y="54293"/>
                            <a:pt x="229385" y="57150"/>
                            <a:pt x="216050" y="58103"/>
                          </a:cubicBezTo>
                          <a:cubicBezTo>
                            <a:pt x="166520" y="62865"/>
                            <a:pt x="116990" y="64770"/>
                            <a:pt x="67460" y="62865"/>
                          </a:cubicBezTo>
                          <a:cubicBezTo>
                            <a:pt x="52220" y="61913"/>
                            <a:pt x="16977" y="66675"/>
                            <a:pt x="5548" y="54293"/>
                          </a:cubicBezTo>
                          <a:cubicBezTo>
                            <a:pt x="-7787" y="41910"/>
                            <a:pt x="5548" y="20955"/>
                            <a:pt x="17930" y="133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29"/>
                  <p:cNvGrpSpPr/>
                  <p:nvPr/>
                </p:nvGrpSpPr>
                <p:grpSpPr>
                  <a:xfrm>
                    <a:off x="12039600" y="9536429"/>
                    <a:ext cx="490537" cy="389340"/>
                    <a:chOff x="12039600" y="9536429"/>
                    <a:chExt cx="490537" cy="389340"/>
                  </a:xfrm>
                </p:grpSpPr>
                <p:sp>
                  <p:nvSpPr>
                    <p:cNvPr id="947" name="Google Shape;947;p29"/>
                    <p:cNvSpPr/>
                    <p:nvPr/>
                  </p:nvSpPr>
                  <p:spPr>
                    <a:xfrm>
                      <a:off x="12081357" y="9853612"/>
                      <a:ext cx="92068" cy="72157"/>
                    </a:xfrm>
                    <a:custGeom>
                      <a:avLst/>
                      <a:gdLst/>
                      <a:ahLst/>
                      <a:cxnLst/>
                      <a:rect l="l" t="t" r="r" b="b"/>
                      <a:pathLst>
                        <a:path w="92068" h="72157" extrusionOk="0">
                          <a:moveTo>
                            <a:pt x="153" y="2857"/>
                          </a:moveTo>
                          <a:cubicBezTo>
                            <a:pt x="153" y="15240"/>
                            <a:pt x="-800" y="27623"/>
                            <a:pt x="2057" y="39052"/>
                          </a:cubicBezTo>
                          <a:cubicBezTo>
                            <a:pt x="4915" y="50482"/>
                            <a:pt x="11582" y="61913"/>
                            <a:pt x="22060" y="67627"/>
                          </a:cubicBezTo>
                          <a:cubicBezTo>
                            <a:pt x="33490" y="73343"/>
                            <a:pt x="46825" y="72390"/>
                            <a:pt x="60160" y="71438"/>
                          </a:cubicBezTo>
                          <a:cubicBezTo>
                            <a:pt x="69685" y="70485"/>
                            <a:pt x="80162" y="68580"/>
                            <a:pt x="85878" y="60960"/>
                          </a:cubicBezTo>
                          <a:cubicBezTo>
                            <a:pt x="88735" y="57150"/>
                            <a:pt x="89687" y="51435"/>
                            <a:pt x="90640" y="45720"/>
                          </a:cubicBezTo>
                          <a:cubicBezTo>
                            <a:pt x="92545" y="30480"/>
                            <a:pt x="92545" y="15240"/>
                            <a:pt x="9064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29"/>
                    <p:cNvSpPr/>
                    <p:nvPr/>
                  </p:nvSpPr>
                  <p:spPr>
                    <a:xfrm>
                      <a:off x="12391548" y="9853612"/>
                      <a:ext cx="92068" cy="72157"/>
                    </a:xfrm>
                    <a:custGeom>
                      <a:avLst/>
                      <a:gdLst/>
                      <a:ahLst/>
                      <a:cxnLst/>
                      <a:rect l="l" t="t" r="r" b="b"/>
                      <a:pathLst>
                        <a:path w="92068" h="72157" extrusionOk="0">
                          <a:moveTo>
                            <a:pt x="91916" y="2857"/>
                          </a:moveTo>
                          <a:cubicBezTo>
                            <a:pt x="91916" y="15240"/>
                            <a:pt x="92869" y="27623"/>
                            <a:pt x="90011" y="39052"/>
                          </a:cubicBezTo>
                          <a:cubicBezTo>
                            <a:pt x="87153" y="50482"/>
                            <a:pt x="80486" y="61913"/>
                            <a:pt x="70009" y="67627"/>
                          </a:cubicBezTo>
                          <a:cubicBezTo>
                            <a:pt x="58578" y="73343"/>
                            <a:pt x="45244" y="72390"/>
                            <a:pt x="31909" y="71438"/>
                          </a:cubicBezTo>
                          <a:cubicBezTo>
                            <a:pt x="22384" y="70485"/>
                            <a:pt x="11906" y="68580"/>
                            <a:pt x="6191" y="60960"/>
                          </a:cubicBezTo>
                          <a:cubicBezTo>
                            <a:pt x="3334" y="57150"/>
                            <a:pt x="2381" y="51435"/>
                            <a:pt x="1428" y="45720"/>
                          </a:cubicBezTo>
                          <a:cubicBezTo>
                            <a:pt x="-476" y="30480"/>
                            <a:pt x="-476" y="15240"/>
                            <a:pt x="1428"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12064153" y="9536429"/>
                      <a:ext cx="450956" cy="319087"/>
                    </a:xfrm>
                    <a:custGeom>
                      <a:avLst/>
                      <a:gdLst/>
                      <a:ahLst/>
                      <a:cxnLst/>
                      <a:rect l="l" t="t" r="r" b="b"/>
                      <a:pathLst>
                        <a:path w="450956" h="319087" extrusionOk="0">
                          <a:moveTo>
                            <a:pt x="181187" y="2858"/>
                          </a:moveTo>
                          <a:cubicBezTo>
                            <a:pt x="226907" y="-953"/>
                            <a:pt x="328824" y="-953"/>
                            <a:pt x="357399" y="2858"/>
                          </a:cubicBezTo>
                          <a:cubicBezTo>
                            <a:pt x="385974" y="6668"/>
                            <a:pt x="374545" y="100965"/>
                            <a:pt x="396452" y="132397"/>
                          </a:cubicBezTo>
                          <a:cubicBezTo>
                            <a:pt x="417407" y="162878"/>
                            <a:pt x="420264" y="143828"/>
                            <a:pt x="441220" y="175260"/>
                          </a:cubicBezTo>
                          <a:cubicBezTo>
                            <a:pt x="463127" y="206693"/>
                            <a:pt x="441220" y="319088"/>
                            <a:pt x="441220" y="319088"/>
                          </a:cubicBezTo>
                          <a:lnTo>
                            <a:pt x="9737" y="319088"/>
                          </a:lnTo>
                          <a:cubicBezTo>
                            <a:pt x="9737" y="319088"/>
                            <a:pt x="-12171" y="206693"/>
                            <a:pt x="9737" y="175260"/>
                          </a:cubicBezTo>
                          <a:cubicBezTo>
                            <a:pt x="31645" y="143828"/>
                            <a:pt x="33549" y="162878"/>
                            <a:pt x="54504" y="132397"/>
                          </a:cubicBezTo>
                          <a:cubicBezTo>
                            <a:pt x="75459" y="101918"/>
                            <a:pt x="64982" y="6668"/>
                            <a:pt x="93557" y="2858"/>
                          </a:cubicBezTo>
                          <a:cubicBezTo>
                            <a:pt x="122132" y="-953"/>
                            <a:pt x="224049" y="-953"/>
                            <a:pt x="269770" y="2858"/>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9"/>
                    <p:cNvSpPr/>
                    <p:nvPr/>
                  </p:nvSpPr>
                  <p:spPr>
                    <a:xfrm>
                      <a:off x="12039600" y="9837419"/>
                      <a:ext cx="490537" cy="38100"/>
                    </a:xfrm>
                    <a:custGeom>
                      <a:avLst/>
                      <a:gdLst/>
                      <a:ahLst/>
                      <a:cxnLst/>
                      <a:rect l="l" t="t" r="r" b="b"/>
                      <a:pathLst>
                        <a:path w="490537" h="38100" extrusionOk="0">
                          <a:moveTo>
                            <a:pt x="486727" y="38100"/>
                          </a:moveTo>
                          <a:lnTo>
                            <a:pt x="3810" y="38100"/>
                          </a:lnTo>
                          <a:cubicBezTo>
                            <a:pt x="1905" y="38100"/>
                            <a:pt x="0" y="36195"/>
                            <a:pt x="0" y="34290"/>
                          </a:cubicBezTo>
                          <a:lnTo>
                            <a:pt x="0" y="3810"/>
                          </a:lnTo>
                          <a:cubicBezTo>
                            <a:pt x="0" y="1905"/>
                            <a:pt x="1905" y="0"/>
                            <a:pt x="3810" y="0"/>
                          </a:cubicBezTo>
                          <a:lnTo>
                            <a:pt x="486727" y="0"/>
                          </a:lnTo>
                          <a:cubicBezTo>
                            <a:pt x="488632" y="0"/>
                            <a:pt x="490538" y="1905"/>
                            <a:pt x="490538" y="3810"/>
                          </a:cubicBezTo>
                          <a:lnTo>
                            <a:pt x="490538" y="34290"/>
                          </a:lnTo>
                          <a:cubicBezTo>
                            <a:pt x="490538" y="36195"/>
                            <a:pt x="488632" y="38100"/>
                            <a:pt x="486727" y="3810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12148185" y="9553230"/>
                      <a:ext cx="281680" cy="118137"/>
                    </a:xfrm>
                    <a:custGeom>
                      <a:avLst/>
                      <a:gdLst/>
                      <a:ahLst/>
                      <a:cxnLst/>
                      <a:rect l="l" t="t" r="r" b="b"/>
                      <a:pathLst>
                        <a:path w="281680" h="118137" extrusionOk="0">
                          <a:moveTo>
                            <a:pt x="0" y="115597"/>
                          </a:moveTo>
                          <a:cubicBezTo>
                            <a:pt x="1905" y="69877"/>
                            <a:pt x="11430" y="15584"/>
                            <a:pt x="34290" y="8917"/>
                          </a:cubicBezTo>
                          <a:cubicBezTo>
                            <a:pt x="56197" y="2250"/>
                            <a:pt x="239077" y="-7275"/>
                            <a:pt x="253365" y="8917"/>
                          </a:cubicBezTo>
                          <a:cubicBezTo>
                            <a:pt x="267652" y="25109"/>
                            <a:pt x="290513" y="109882"/>
                            <a:pt x="278130" y="115597"/>
                          </a:cubicBezTo>
                          <a:cubicBezTo>
                            <a:pt x="264795" y="121312"/>
                            <a:pt x="0" y="115597"/>
                            <a:pt x="0" y="1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29"/>
                    <p:cNvSpPr/>
                    <p:nvPr/>
                  </p:nvSpPr>
                  <p:spPr>
                    <a:xfrm>
                      <a:off x="1208532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29"/>
                    <p:cNvSpPr/>
                    <p:nvPr/>
                  </p:nvSpPr>
                  <p:spPr>
                    <a:xfrm>
                      <a:off x="1240917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29"/>
                    <p:cNvSpPr/>
                    <p:nvPr/>
                  </p:nvSpPr>
                  <p:spPr>
                    <a:xfrm>
                      <a:off x="12160567" y="9672959"/>
                      <a:ext cx="260984" cy="117320"/>
                    </a:xfrm>
                    <a:custGeom>
                      <a:avLst/>
                      <a:gdLst/>
                      <a:ahLst/>
                      <a:cxnLst/>
                      <a:rect l="l" t="t" r="r" b="b"/>
                      <a:pathLst>
                        <a:path w="260984" h="117320" extrusionOk="0">
                          <a:moveTo>
                            <a:pt x="252413" y="9203"/>
                          </a:moveTo>
                          <a:cubicBezTo>
                            <a:pt x="256222" y="15870"/>
                            <a:pt x="260985" y="23490"/>
                            <a:pt x="260985" y="32063"/>
                          </a:cubicBezTo>
                          <a:cubicBezTo>
                            <a:pt x="260985" y="40635"/>
                            <a:pt x="260985" y="46350"/>
                            <a:pt x="253365" y="49208"/>
                          </a:cubicBezTo>
                          <a:cubicBezTo>
                            <a:pt x="231457" y="60638"/>
                            <a:pt x="220027" y="89213"/>
                            <a:pt x="228600" y="112073"/>
                          </a:cubicBezTo>
                          <a:cubicBezTo>
                            <a:pt x="217170" y="113978"/>
                            <a:pt x="212407" y="115883"/>
                            <a:pt x="200977" y="116835"/>
                          </a:cubicBezTo>
                          <a:cubicBezTo>
                            <a:pt x="142875" y="118740"/>
                            <a:pt x="84772" y="114930"/>
                            <a:pt x="27622" y="107310"/>
                          </a:cubicBezTo>
                          <a:cubicBezTo>
                            <a:pt x="40005" y="78735"/>
                            <a:pt x="27622" y="41588"/>
                            <a:pt x="0" y="26348"/>
                          </a:cubicBezTo>
                          <a:cubicBezTo>
                            <a:pt x="0" y="19680"/>
                            <a:pt x="0" y="13013"/>
                            <a:pt x="952" y="7298"/>
                          </a:cubicBezTo>
                          <a:cubicBezTo>
                            <a:pt x="79057" y="-3180"/>
                            <a:pt x="174307" y="-2227"/>
                            <a:pt x="252413" y="920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12213608" y="9813607"/>
                      <a:ext cx="156345" cy="39577"/>
                    </a:xfrm>
                    <a:custGeom>
                      <a:avLst/>
                      <a:gdLst/>
                      <a:ahLst/>
                      <a:cxnLst/>
                      <a:rect l="l" t="t" r="r" b="b"/>
                      <a:pathLst>
                        <a:path w="156345" h="39577" extrusionOk="0">
                          <a:moveTo>
                            <a:pt x="10777" y="8573"/>
                          </a:moveTo>
                          <a:cubicBezTo>
                            <a:pt x="20302" y="2857"/>
                            <a:pt x="31731" y="2857"/>
                            <a:pt x="42209" y="1905"/>
                          </a:cubicBezTo>
                          <a:cubicBezTo>
                            <a:pt x="67927" y="953"/>
                            <a:pt x="93644" y="953"/>
                            <a:pt x="119361" y="0"/>
                          </a:cubicBezTo>
                          <a:cubicBezTo>
                            <a:pt x="127934" y="0"/>
                            <a:pt x="137459" y="0"/>
                            <a:pt x="146031" y="3810"/>
                          </a:cubicBezTo>
                          <a:cubicBezTo>
                            <a:pt x="153652" y="8573"/>
                            <a:pt x="159366" y="18098"/>
                            <a:pt x="154604" y="26670"/>
                          </a:cubicBezTo>
                          <a:cubicBezTo>
                            <a:pt x="150794" y="33338"/>
                            <a:pt x="141269" y="35243"/>
                            <a:pt x="133649" y="36195"/>
                          </a:cubicBezTo>
                          <a:cubicBezTo>
                            <a:pt x="103169" y="39053"/>
                            <a:pt x="72689" y="40005"/>
                            <a:pt x="41256" y="39053"/>
                          </a:cubicBezTo>
                          <a:cubicBezTo>
                            <a:pt x="31731" y="39053"/>
                            <a:pt x="10777" y="41910"/>
                            <a:pt x="3156" y="34290"/>
                          </a:cubicBezTo>
                          <a:cubicBezTo>
                            <a:pt x="-4464" y="26670"/>
                            <a:pt x="3156" y="13335"/>
                            <a:pt x="10777" y="8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56" name="Google Shape;956;p29"/>
                  <p:cNvSpPr/>
                  <p:nvPr/>
                </p:nvSpPr>
                <p:spPr>
                  <a:xfrm>
                    <a:off x="9244964" y="10337482"/>
                    <a:ext cx="1481137" cy="537209"/>
                  </a:xfrm>
                  <a:custGeom>
                    <a:avLst/>
                    <a:gdLst/>
                    <a:ahLst/>
                    <a:cxnLst/>
                    <a:rect l="l" t="t" r="r" b="b"/>
                    <a:pathLst>
                      <a:path w="1481137" h="537209" extrusionOk="0">
                        <a:moveTo>
                          <a:pt x="1481138" y="0"/>
                        </a:moveTo>
                        <a:cubicBezTo>
                          <a:pt x="1480185" y="17145"/>
                          <a:pt x="1379221" y="537210"/>
                          <a:pt x="1379221" y="537210"/>
                        </a:cubicBezTo>
                        <a:cubicBezTo>
                          <a:pt x="1379221" y="537210"/>
                          <a:pt x="177165" y="471488"/>
                          <a:pt x="0" y="358140"/>
                        </a:cubicBezTo>
                        <a:cubicBezTo>
                          <a:pt x="39053" y="277178"/>
                          <a:pt x="372428" y="49530"/>
                          <a:pt x="372428" y="49530"/>
                        </a:cubicBezTo>
                        <a:lnTo>
                          <a:pt x="148113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9"/>
                  <p:cNvSpPr/>
                  <p:nvPr/>
                </p:nvSpPr>
                <p:spPr>
                  <a:xfrm>
                    <a:off x="13204507" y="10407014"/>
                    <a:ext cx="709613" cy="376237"/>
                  </a:xfrm>
                  <a:custGeom>
                    <a:avLst/>
                    <a:gdLst/>
                    <a:ahLst/>
                    <a:cxnLst/>
                    <a:rect l="l" t="t" r="r" b="b"/>
                    <a:pathLst>
                      <a:path w="709613" h="376237" extrusionOk="0">
                        <a:moveTo>
                          <a:pt x="0" y="0"/>
                        </a:moveTo>
                        <a:lnTo>
                          <a:pt x="139065" y="376238"/>
                        </a:lnTo>
                        <a:cubicBezTo>
                          <a:pt x="139065" y="376238"/>
                          <a:pt x="669607" y="209550"/>
                          <a:pt x="709613" y="176213"/>
                        </a:cubicBezTo>
                        <a:lnTo>
                          <a:pt x="446722"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8" name="Google Shape;958;p29"/>
              <p:cNvSpPr/>
              <p:nvPr/>
            </p:nvSpPr>
            <p:spPr>
              <a:xfrm>
                <a:off x="2598050" y="832983"/>
                <a:ext cx="401907" cy="74607"/>
              </a:xfrm>
              <a:custGeom>
                <a:avLst/>
                <a:gdLst/>
                <a:ahLst/>
                <a:cxnLst/>
                <a:rect l="l" t="t" r="r" b="b"/>
                <a:pathLst>
                  <a:path w="1657350" h="307657" extrusionOk="0">
                    <a:moveTo>
                      <a:pt x="1657350" y="115252"/>
                    </a:moveTo>
                    <a:lnTo>
                      <a:pt x="1085850" y="0"/>
                    </a:lnTo>
                    <a:lnTo>
                      <a:pt x="0" y="223838"/>
                    </a:lnTo>
                    <a:lnTo>
                      <a:pt x="425768" y="307657"/>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9"/>
              <p:cNvSpPr/>
              <p:nvPr/>
            </p:nvSpPr>
            <p:spPr>
              <a:xfrm>
                <a:off x="3002690" y="1030689"/>
                <a:ext cx="247150" cy="33030"/>
              </a:xfrm>
              <a:custGeom>
                <a:avLst/>
                <a:gdLst/>
                <a:ahLst/>
                <a:cxnLst/>
                <a:rect l="l" t="t" r="r" b="b"/>
                <a:pathLst>
                  <a:path w="1019175" h="136207" extrusionOk="0">
                    <a:moveTo>
                      <a:pt x="1019175" y="136207"/>
                    </a:moveTo>
                    <a:lnTo>
                      <a:pt x="684847" y="0"/>
                    </a:lnTo>
                    <a:lnTo>
                      <a:pt x="0" y="11430"/>
                    </a:lnTo>
                    <a:lnTo>
                      <a:pt x="249555" y="111442"/>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a:off x="3664786" y="1094361"/>
                <a:ext cx="245533" cy="55897"/>
              </a:xfrm>
              <a:custGeom>
                <a:avLst/>
                <a:gdLst/>
                <a:ahLst/>
                <a:cxnLst/>
                <a:rect l="l" t="t" r="r" b="b"/>
                <a:pathLst>
                  <a:path w="1012507" h="230505" extrusionOk="0">
                    <a:moveTo>
                      <a:pt x="0" y="35243"/>
                    </a:moveTo>
                    <a:lnTo>
                      <a:pt x="358140" y="0"/>
                    </a:lnTo>
                    <a:lnTo>
                      <a:pt x="1012507" y="204788"/>
                    </a:lnTo>
                    <a:lnTo>
                      <a:pt x="744855" y="230505"/>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9"/>
              <p:cNvSpPr/>
              <p:nvPr/>
            </p:nvSpPr>
            <p:spPr>
              <a:xfrm>
                <a:off x="3498454" y="1196790"/>
                <a:ext cx="153834" cy="23098"/>
              </a:xfrm>
              <a:custGeom>
                <a:avLst/>
                <a:gdLst/>
                <a:ahLst/>
                <a:cxnLst/>
                <a:rect l="l" t="t" r="r" b="b"/>
                <a:pathLst>
                  <a:path w="634365" h="95250" extrusionOk="0">
                    <a:moveTo>
                      <a:pt x="0" y="62865"/>
                    </a:moveTo>
                    <a:lnTo>
                      <a:pt x="213360" y="0"/>
                    </a:lnTo>
                    <a:lnTo>
                      <a:pt x="634365" y="49530"/>
                    </a:lnTo>
                    <a:lnTo>
                      <a:pt x="475298" y="95250"/>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29"/>
              <p:cNvSpPr/>
              <p:nvPr/>
            </p:nvSpPr>
            <p:spPr>
              <a:xfrm>
                <a:off x="2598050" y="887197"/>
                <a:ext cx="182937" cy="504463"/>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29"/>
              <p:cNvSpPr/>
              <p:nvPr/>
            </p:nvSpPr>
            <p:spPr>
              <a:xfrm>
                <a:off x="3766292" y="1143961"/>
                <a:ext cx="143901" cy="303748"/>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49010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91;p29">
            <a:extLst>
              <a:ext uri="{FF2B5EF4-FFF2-40B4-BE49-F238E27FC236}">
                <a16:creationId xmlns:a16="http://schemas.microsoft.com/office/drawing/2014/main" id="{B47B5A95-19CA-4D50-B6A2-632BE1227D26}"/>
              </a:ext>
            </a:extLst>
          </p:cNvPr>
          <p:cNvGrpSpPr/>
          <p:nvPr/>
        </p:nvGrpSpPr>
        <p:grpSpPr>
          <a:xfrm>
            <a:off x="6647447" y="2862892"/>
            <a:ext cx="4523755" cy="3821930"/>
            <a:chOff x="-848929" y="-709453"/>
            <a:chExt cx="5047010" cy="4488680"/>
          </a:xfrm>
        </p:grpSpPr>
        <p:grpSp>
          <p:nvGrpSpPr>
            <p:cNvPr id="5" name="Google Shape;692;p29">
              <a:extLst>
                <a:ext uri="{FF2B5EF4-FFF2-40B4-BE49-F238E27FC236}">
                  <a16:creationId xmlns:a16="http://schemas.microsoft.com/office/drawing/2014/main" id="{E466B741-F9CE-4A29-860E-F848C5C45FBB}"/>
                </a:ext>
              </a:extLst>
            </p:cNvPr>
            <p:cNvGrpSpPr/>
            <p:nvPr/>
          </p:nvGrpSpPr>
          <p:grpSpPr>
            <a:xfrm>
              <a:off x="-848929" y="-709453"/>
              <a:ext cx="3124308" cy="3124308"/>
              <a:chOff x="1683813" y="1403257"/>
              <a:chExt cx="6881736" cy="6881736"/>
            </a:xfrm>
          </p:grpSpPr>
          <p:grpSp>
            <p:nvGrpSpPr>
              <p:cNvPr id="236" name="Google Shape;693;p29">
                <a:extLst>
                  <a:ext uri="{FF2B5EF4-FFF2-40B4-BE49-F238E27FC236}">
                    <a16:creationId xmlns:a16="http://schemas.microsoft.com/office/drawing/2014/main" id="{B6A1BDB4-28BA-4B21-B78C-58D6CC25A11F}"/>
                  </a:ext>
                </a:extLst>
              </p:cNvPr>
              <p:cNvGrpSpPr/>
              <p:nvPr/>
            </p:nvGrpSpPr>
            <p:grpSpPr>
              <a:xfrm>
                <a:off x="1683813" y="1403257"/>
                <a:ext cx="6881736" cy="6881736"/>
                <a:chOff x="1683813" y="1403257"/>
                <a:chExt cx="6881736" cy="6881736"/>
              </a:xfrm>
            </p:grpSpPr>
            <p:sp>
              <p:nvSpPr>
                <p:cNvPr id="241" name="Google Shape;694;p29">
                  <a:extLst>
                    <a:ext uri="{FF2B5EF4-FFF2-40B4-BE49-F238E27FC236}">
                      <a16:creationId xmlns:a16="http://schemas.microsoft.com/office/drawing/2014/main" id="{0D2A2A7B-5FCE-435F-AD73-C7FA8C0446A7}"/>
                    </a:ext>
                  </a:extLst>
                </p:cNvPr>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695;p29">
                  <a:extLst>
                    <a:ext uri="{FF2B5EF4-FFF2-40B4-BE49-F238E27FC236}">
                      <a16:creationId xmlns:a16="http://schemas.microsoft.com/office/drawing/2014/main" id="{1E662F96-E25E-4DA3-9C4D-24F28365CD7E}"/>
                    </a:ext>
                  </a:extLst>
                </p:cNvPr>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3" name="Google Shape;696;p29">
                  <a:extLst>
                    <a:ext uri="{FF2B5EF4-FFF2-40B4-BE49-F238E27FC236}">
                      <a16:creationId xmlns:a16="http://schemas.microsoft.com/office/drawing/2014/main" id="{FAF519A2-E7B5-4E72-9979-E40D67DEF155}"/>
                    </a:ext>
                  </a:extLst>
                </p:cNvPr>
                <p:cNvGrpSpPr/>
                <p:nvPr/>
              </p:nvGrpSpPr>
              <p:grpSpPr>
                <a:xfrm>
                  <a:off x="1683813" y="1403257"/>
                  <a:ext cx="6881736" cy="6881736"/>
                  <a:chOff x="1683813" y="1403257"/>
                  <a:chExt cx="6881736" cy="6881736"/>
                </a:xfrm>
              </p:grpSpPr>
              <p:grpSp>
                <p:nvGrpSpPr>
                  <p:cNvPr id="244" name="Google Shape;697;p29">
                    <a:extLst>
                      <a:ext uri="{FF2B5EF4-FFF2-40B4-BE49-F238E27FC236}">
                        <a16:creationId xmlns:a16="http://schemas.microsoft.com/office/drawing/2014/main" id="{0296A7B4-FAA5-4E66-84C8-4EDCB3B83977}"/>
                      </a:ext>
                    </a:extLst>
                  </p:cNvPr>
                  <p:cNvGrpSpPr/>
                  <p:nvPr/>
                </p:nvGrpSpPr>
                <p:grpSpPr>
                  <a:xfrm>
                    <a:off x="1683813" y="1403257"/>
                    <a:ext cx="6881736" cy="6881736"/>
                    <a:chOff x="1683813" y="1403257"/>
                    <a:chExt cx="6881736" cy="6881736"/>
                  </a:xfrm>
                </p:grpSpPr>
                <p:sp>
                  <p:nvSpPr>
                    <p:cNvPr id="254" name="Google Shape;698;p29">
                      <a:extLst>
                        <a:ext uri="{FF2B5EF4-FFF2-40B4-BE49-F238E27FC236}">
                          <a16:creationId xmlns:a16="http://schemas.microsoft.com/office/drawing/2014/main" id="{F5668E76-4401-44C4-9919-C6085B817462}"/>
                        </a:ext>
                      </a:extLst>
                    </p:cNvPr>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5" name="Google Shape;699;p29">
                      <a:extLst>
                        <a:ext uri="{FF2B5EF4-FFF2-40B4-BE49-F238E27FC236}">
                          <a16:creationId xmlns:a16="http://schemas.microsoft.com/office/drawing/2014/main" id="{29244D37-585D-4407-A8D5-DC3856165C19}"/>
                        </a:ext>
                      </a:extLst>
                    </p:cNvPr>
                    <p:cNvGrpSpPr/>
                    <p:nvPr/>
                  </p:nvGrpSpPr>
                  <p:grpSpPr>
                    <a:xfrm>
                      <a:off x="2690020" y="2407920"/>
                      <a:ext cx="4739209" cy="4491989"/>
                      <a:chOff x="2690020" y="2407920"/>
                      <a:chExt cx="4739209" cy="4491989"/>
                    </a:xfrm>
                  </p:grpSpPr>
                  <p:sp>
                    <p:nvSpPr>
                      <p:cNvPr id="256" name="Google Shape;700;p29">
                        <a:extLst>
                          <a:ext uri="{FF2B5EF4-FFF2-40B4-BE49-F238E27FC236}">
                            <a16:creationId xmlns:a16="http://schemas.microsoft.com/office/drawing/2014/main" id="{D96F6995-F42C-416A-9006-A63B5962C4D2}"/>
                          </a:ext>
                        </a:extLst>
                      </p:cNvPr>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701;p29">
                        <a:extLst>
                          <a:ext uri="{FF2B5EF4-FFF2-40B4-BE49-F238E27FC236}">
                            <a16:creationId xmlns:a16="http://schemas.microsoft.com/office/drawing/2014/main" id="{2312752B-6312-4A52-870E-75BFBE75FA0A}"/>
                          </a:ext>
                        </a:extLst>
                      </p:cNvPr>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702;p29">
                        <a:extLst>
                          <a:ext uri="{FF2B5EF4-FFF2-40B4-BE49-F238E27FC236}">
                            <a16:creationId xmlns:a16="http://schemas.microsoft.com/office/drawing/2014/main" id="{A0F3B457-BB59-4A4C-B075-7FB7ED3A33EB}"/>
                          </a:ext>
                        </a:extLst>
                      </p:cNvPr>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703;p29">
                        <a:extLst>
                          <a:ext uri="{FF2B5EF4-FFF2-40B4-BE49-F238E27FC236}">
                            <a16:creationId xmlns:a16="http://schemas.microsoft.com/office/drawing/2014/main" id="{87D78107-CA78-40F5-BBE0-81BCA434B183}"/>
                          </a:ext>
                        </a:extLst>
                      </p:cNvPr>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704;p29">
                        <a:extLst>
                          <a:ext uri="{FF2B5EF4-FFF2-40B4-BE49-F238E27FC236}">
                            <a16:creationId xmlns:a16="http://schemas.microsoft.com/office/drawing/2014/main" id="{D7914C2E-2436-4ADB-AD59-5B5EB0177753}"/>
                          </a:ext>
                        </a:extLst>
                      </p:cNvPr>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1" name="Google Shape;705;p29">
                        <a:extLst>
                          <a:ext uri="{FF2B5EF4-FFF2-40B4-BE49-F238E27FC236}">
                            <a16:creationId xmlns:a16="http://schemas.microsoft.com/office/drawing/2014/main" id="{3771C611-3A29-48EB-B94F-D77DEDA807D9}"/>
                          </a:ext>
                        </a:extLst>
                      </p:cNvPr>
                      <p:cNvGrpSpPr/>
                      <p:nvPr/>
                    </p:nvGrpSpPr>
                    <p:grpSpPr>
                      <a:xfrm>
                        <a:off x="4048467" y="2446972"/>
                        <a:ext cx="3330029" cy="4113847"/>
                        <a:chOff x="4048467" y="2446972"/>
                        <a:chExt cx="3330029" cy="4113847"/>
                      </a:xfrm>
                    </p:grpSpPr>
                    <p:sp>
                      <p:nvSpPr>
                        <p:cNvPr id="273" name="Google Shape;706;p29">
                          <a:extLst>
                            <a:ext uri="{FF2B5EF4-FFF2-40B4-BE49-F238E27FC236}">
                              <a16:creationId xmlns:a16="http://schemas.microsoft.com/office/drawing/2014/main" id="{464559E7-AA6F-4495-B094-3B03C2D7B89B}"/>
                            </a:ext>
                          </a:extLst>
                        </p:cNvPr>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707;p29">
                          <a:extLst>
                            <a:ext uri="{FF2B5EF4-FFF2-40B4-BE49-F238E27FC236}">
                              <a16:creationId xmlns:a16="http://schemas.microsoft.com/office/drawing/2014/main" id="{CAD8361C-302B-43FB-AAC6-55A2C295C08C}"/>
                            </a:ext>
                          </a:extLst>
                        </p:cNvPr>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708;p29">
                          <a:extLst>
                            <a:ext uri="{FF2B5EF4-FFF2-40B4-BE49-F238E27FC236}">
                              <a16:creationId xmlns:a16="http://schemas.microsoft.com/office/drawing/2014/main" id="{F07C5BB2-6131-48F8-9A98-4B0BBD7962DE}"/>
                            </a:ext>
                          </a:extLst>
                        </p:cNvPr>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709;p29">
                          <a:extLst>
                            <a:ext uri="{FF2B5EF4-FFF2-40B4-BE49-F238E27FC236}">
                              <a16:creationId xmlns:a16="http://schemas.microsoft.com/office/drawing/2014/main" id="{4A120A1D-67D6-4795-A85C-4D7A012DD763}"/>
                            </a:ext>
                          </a:extLst>
                        </p:cNvPr>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2" name="Google Shape;710;p29">
                        <a:extLst>
                          <a:ext uri="{FF2B5EF4-FFF2-40B4-BE49-F238E27FC236}">
                            <a16:creationId xmlns:a16="http://schemas.microsoft.com/office/drawing/2014/main" id="{D67491BC-BB94-497A-8F7C-A439495E44F5}"/>
                          </a:ext>
                        </a:extLst>
                      </p:cNvPr>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711;p29">
                        <a:extLst>
                          <a:ext uri="{FF2B5EF4-FFF2-40B4-BE49-F238E27FC236}">
                            <a16:creationId xmlns:a16="http://schemas.microsoft.com/office/drawing/2014/main" id="{856C0941-3A90-4172-B978-3E38AA1B1C99}"/>
                          </a:ext>
                        </a:extLst>
                      </p:cNvPr>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712;p29">
                        <a:extLst>
                          <a:ext uri="{FF2B5EF4-FFF2-40B4-BE49-F238E27FC236}">
                            <a16:creationId xmlns:a16="http://schemas.microsoft.com/office/drawing/2014/main" id="{5724BA7E-18BC-4073-AE18-E5956FEBDC8C}"/>
                          </a:ext>
                        </a:extLst>
                      </p:cNvPr>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713;p29">
                        <a:extLst>
                          <a:ext uri="{FF2B5EF4-FFF2-40B4-BE49-F238E27FC236}">
                            <a16:creationId xmlns:a16="http://schemas.microsoft.com/office/drawing/2014/main" id="{1ED7A396-DF73-496B-9C5D-47D16B55BA43}"/>
                          </a:ext>
                        </a:extLst>
                      </p:cNvPr>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714;p29">
                        <a:extLst>
                          <a:ext uri="{FF2B5EF4-FFF2-40B4-BE49-F238E27FC236}">
                            <a16:creationId xmlns:a16="http://schemas.microsoft.com/office/drawing/2014/main" id="{2A532500-15D3-4728-BF93-1C40E74B799B}"/>
                          </a:ext>
                        </a:extLst>
                      </p:cNvPr>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715;p29">
                        <a:extLst>
                          <a:ext uri="{FF2B5EF4-FFF2-40B4-BE49-F238E27FC236}">
                            <a16:creationId xmlns:a16="http://schemas.microsoft.com/office/drawing/2014/main" id="{FBE0E042-8AED-4D3E-9D80-A6CB5B9A47D0}"/>
                          </a:ext>
                        </a:extLst>
                      </p:cNvPr>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716;p29">
                        <a:extLst>
                          <a:ext uri="{FF2B5EF4-FFF2-40B4-BE49-F238E27FC236}">
                            <a16:creationId xmlns:a16="http://schemas.microsoft.com/office/drawing/2014/main" id="{DEC2188D-0178-4A78-BCBC-97D5C945CF2C}"/>
                          </a:ext>
                        </a:extLst>
                      </p:cNvPr>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717;p29">
                        <a:extLst>
                          <a:ext uri="{FF2B5EF4-FFF2-40B4-BE49-F238E27FC236}">
                            <a16:creationId xmlns:a16="http://schemas.microsoft.com/office/drawing/2014/main" id="{28AF851D-02FF-44E6-A422-9FA31515F1AD}"/>
                          </a:ext>
                        </a:extLst>
                      </p:cNvPr>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718;p29">
                        <a:extLst>
                          <a:ext uri="{FF2B5EF4-FFF2-40B4-BE49-F238E27FC236}">
                            <a16:creationId xmlns:a16="http://schemas.microsoft.com/office/drawing/2014/main" id="{AC0E24AF-4F0B-4246-AE32-49F73CBBB4DC}"/>
                          </a:ext>
                        </a:extLst>
                      </p:cNvPr>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719;p29">
                        <a:extLst>
                          <a:ext uri="{FF2B5EF4-FFF2-40B4-BE49-F238E27FC236}">
                            <a16:creationId xmlns:a16="http://schemas.microsoft.com/office/drawing/2014/main" id="{4DC9976F-5DF0-44D9-A2F0-8ADC457D8EDF}"/>
                          </a:ext>
                        </a:extLst>
                      </p:cNvPr>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720;p29">
                        <a:extLst>
                          <a:ext uri="{FF2B5EF4-FFF2-40B4-BE49-F238E27FC236}">
                            <a16:creationId xmlns:a16="http://schemas.microsoft.com/office/drawing/2014/main" id="{B8F008BF-DD72-4AD2-B136-CCA4C8ADD135}"/>
                          </a:ext>
                        </a:extLst>
                      </p:cNvPr>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5" name="Google Shape;721;p29">
                    <a:extLst>
                      <a:ext uri="{FF2B5EF4-FFF2-40B4-BE49-F238E27FC236}">
                        <a16:creationId xmlns:a16="http://schemas.microsoft.com/office/drawing/2014/main" id="{5C63B3F7-29C9-48DB-899A-BB779B9015B9}"/>
                      </a:ext>
                    </a:extLst>
                  </p:cNvPr>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722;p29">
                    <a:extLst>
                      <a:ext uri="{FF2B5EF4-FFF2-40B4-BE49-F238E27FC236}">
                        <a16:creationId xmlns:a16="http://schemas.microsoft.com/office/drawing/2014/main" id="{408643FE-0CC4-4218-81D9-39D7C2928CF7}"/>
                      </a:ext>
                    </a:extLst>
                  </p:cNvPr>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723;p29">
                    <a:extLst>
                      <a:ext uri="{FF2B5EF4-FFF2-40B4-BE49-F238E27FC236}">
                        <a16:creationId xmlns:a16="http://schemas.microsoft.com/office/drawing/2014/main" id="{A6F42C96-743D-48D6-924B-A8D31E741B20}"/>
                      </a:ext>
                    </a:extLst>
                  </p:cNvPr>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724;p29">
                    <a:extLst>
                      <a:ext uri="{FF2B5EF4-FFF2-40B4-BE49-F238E27FC236}">
                        <a16:creationId xmlns:a16="http://schemas.microsoft.com/office/drawing/2014/main" id="{F6AB3A97-4DB9-4EC8-9390-6B0675DDBEF7}"/>
                      </a:ext>
                    </a:extLst>
                  </p:cNvPr>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725;p29">
                    <a:extLst>
                      <a:ext uri="{FF2B5EF4-FFF2-40B4-BE49-F238E27FC236}">
                        <a16:creationId xmlns:a16="http://schemas.microsoft.com/office/drawing/2014/main" id="{2F448FD7-7B2E-4D1C-B5BB-005F80816BEC}"/>
                      </a:ext>
                    </a:extLst>
                  </p:cNvPr>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726;p29">
                    <a:extLst>
                      <a:ext uri="{FF2B5EF4-FFF2-40B4-BE49-F238E27FC236}">
                        <a16:creationId xmlns:a16="http://schemas.microsoft.com/office/drawing/2014/main" id="{6E442B6D-BAA1-45CE-91A5-C34FF3799A86}"/>
                      </a:ext>
                    </a:extLst>
                  </p:cNvPr>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727;p29">
                    <a:extLst>
                      <a:ext uri="{FF2B5EF4-FFF2-40B4-BE49-F238E27FC236}">
                        <a16:creationId xmlns:a16="http://schemas.microsoft.com/office/drawing/2014/main" id="{C1DDBED3-07D4-4812-B207-F8122788B1BF}"/>
                      </a:ext>
                    </a:extLst>
                  </p:cNvPr>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728;p29">
                    <a:extLst>
                      <a:ext uri="{FF2B5EF4-FFF2-40B4-BE49-F238E27FC236}">
                        <a16:creationId xmlns:a16="http://schemas.microsoft.com/office/drawing/2014/main" id="{8A51E2DD-9C30-4AF1-A2E7-C80BBE0887C7}"/>
                      </a:ext>
                    </a:extLst>
                  </p:cNvPr>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729;p29">
                    <a:extLst>
                      <a:ext uri="{FF2B5EF4-FFF2-40B4-BE49-F238E27FC236}">
                        <a16:creationId xmlns:a16="http://schemas.microsoft.com/office/drawing/2014/main" id="{98F73429-1FBA-44FC-8F4C-36319ADD4693}"/>
                      </a:ext>
                    </a:extLst>
                  </p:cNvPr>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7" name="Google Shape;730;p29">
                <a:extLst>
                  <a:ext uri="{FF2B5EF4-FFF2-40B4-BE49-F238E27FC236}">
                    <a16:creationId xmlns:a16="http://schemas.microsoft.com/office/drawing/2014/main" id="{2BDDBF27-EF6B-47A8-965B-D737255CCB2F}"/>
                  </a:ext>
                </a:extLst>
              </p:cNvPr>
              <p:cNvGrpSpPr/>
              <p:nvPr/>
            </p:nvGrpSpPr>
            <p:grpSpPr>
              <a:xfrm>
                <a:off x="2689902" y="3485197"/>
                <a:ext cx="4865065" cy="3790312"/>
                <a:chOff x="2689902" y="3485197"/>
                <a:chExt cx="4865065" cy="3790312"/>
              </a:xfrm>
            </p:grpSpPr>
            <p:sp>
              <p:nvSpPr>
                <p:cNvPr id="239" name="Google Shape;731;p29">
                  <a:extLst>
                    <a:ext uri="{FF2B5EF4-FFF2-40B4-BE49-F238E27FC236}">
                      <a16:creationId xmlns:a16="http://schemas.microsoft.com/office/drawing/2014/main" id="{15678268-EDB3-49D4-B0A4-27DC37B88B0E}"/>
                    </a:ext>
                  </a:extLst>
                </p:cNvPr>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732;p29">
                  <a:extLst>
                    <a:ext uri="{FF2B5EF4-FFF2-40B4-BE49-F238E27FC236}">
                      <a16:creationId xmlns:a16="http://schemas.microsoft.com/office/drawing/2014/main" id="{9FD7EF10-DABD-4031-8A63-6CD838234241}"/>
                    </a:ext>
                  </a:extLst>
                </p:cNvPr>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8" name="Google Shape;733;p29">
                <a:extLst>
                  <a:ext uri="{FF2B5EF4-FFF2-40B4-BE49-F238E27FC236}">
                    <a16:creationId xmlns:a16="http://schemas.microsoft.com/office/drawing/2014/main" id="{665A5ADA-0629-4FF2-A719-4D03F0C27043}"/>
                  </a:ext>
                </a:extLst>
              </p:cNvPr>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oogle Shape;734;p29">
              <a:extLst>
                <a:ext uri="{FF2B5EF4-FFF2-40B4-BE49-F238E27FC236}">
                  <a16:creationId xmlns:a16="http://schemas.microsoft.com/office/drawing/2014/main" id="{719B4085-E212-4878-AD54-2E584838CD74}"/>
                </a:ext>
              </a:extLst>
            </p:cNvPr>
            <p:cNvGrpSpPr/>
            <p:nvPr/>
          </p:nvGrpSpPr>
          <p:grpSpPr>
            <a:xfrm>
              <a:off x="866199" y="2900617"/>
              <a:ext cx="1497668" cy="878609"/>
              <a:chOff x="6932674" y="2492167"/>
              <a:chExt cx="1497668" cy="878609"/>
            </a:xfrm>
          </p:grpSpPr>
          <p:sp>
            <p:nvSpPr>
              <p:cNvPr id="113" name="Google Shape;735;p29">
                <a:extLst>
                  <a:ext uri="{FF2B5EF4-FFF2-40B4-BE49-F238E27FC236}">
                    <a16:creationId xmlns:a16="http://schemas.microsoft.com/office/drawing/2014/main" id="{C9C05DFC-CCF5-4831-985A-CF9150DB042E}"/>
                  </a:ext>
                </a:extLst>
              </p:cNvPr>
              <p:cNvSpPr/>
              <p:nvPr/>
            </p:nvSpPr>
            <p:spPr>
              <a:xfrm>
                <a:off x="6969368" y="2662356"/>
                <a:ext cx="1449181" cy="684136"/>
              </a:xfrm>
              <a:custGeom>
                <a:avLst/>
                <a:gdLst/>
                <a:ahLst/>
                <a:cxnLst/>
                <a:rect l="l" t="t" r="r" b="b"/>
                <a:pathLst>
                  <a:path w="5683062" h="2682887" extrusionOk="0">
                    <a:moveTo>
                      <a:pt x="5075073" y="2155130"/>
                    </a:moveTo>
                    <a:cubicBezTo>
                      <a:pt x="5127461" y="2123698"/>
                      <a:pt x="5206519" y="2114173"/>
                      <a:pt x="5254144" y="2096076"/>
                    </a:cubicBezTo>
                    <a:cubicBezTo>
                      <a:pt x="5480839" y="2010351"/>
                      <a:pt x="5803736" y="1783655"/>
                      <a:pt x="5637048" y="1499810"/>
                    </a:cubicBezTo>
                    <a:cubicBezTo>
                      <a:pt x="5418926" y="1127383"/>
                      <a:pt x="4616921" y="1248350"/>
                      <a:pt x="4253066" y="1217870"/>
                    </a:cubicBezTo>
                    <a:cubicBezTo>
                      <a:pt x="3937788" y="1191200"/>
                      <a:pt x="3561551" y="1289308"/>
                      <a:pt x="3263418" y="1166435"/>
                    </a:cubicBezTo>
                    <a:cubicBezTo>
                      <a:pt x="3125306" y="1109285"/>
                      <a:pt x="3184361" y="1018798"/>
                      <a:pt x="3295804" y="969268"/>
                    </a:cubicBezTo>
                    <a:cubicBezTo>
                      <a:pt x="3543454" y="857825"/>
                      <a:pt x="3779674" y="918785"/>
                      <a:pt x="4033991" y="869255"/>
                    </a:cubicBezTo>
                    <a:cubicBezTo>
                      <a:pt x="4183533" y="840680"/>
                      <a:pt x="4334981" y="726380"/>
                      <a:pt x="4331171" y="573980"/>
                    </a:cubicBezTo>
                    <a:cubicBezTo>
                      <a:pt x="4325456" y="377765"/>
                      <a:pt x="4089236" y="287278"/>
                      <a:pt x="3896831" y="250130"/>
                    </a:cubicBezTo>
                    <a:cubicBezTo>
                      <a:pt x="2808124" y="36770"/>
                      <a:pt x="1687983" y="-83245"/>
                      <a:pt x="588798" y="67250"/>
                    </a:cubicBezTo>
                    <a:cubicBezTo>
                      <a:pt x="344958" y="100588"/>
                      <a:pt x="53493" y="192980"/>
                      <a:pt x="5868" y="433963"/>
                    </a:cubicBezTo>
                    <a:cubicBezTo>
                      <a:pt x="-31279" y="622558"/>
                      <a:pt x="113501" y="804485"/>
                      <a:pt x="283046" y="894973"/>
                    </a:cubicBezTo>
                    <a:cubicBezTo>
                      <a:pt x="452591" y="985460"/>
                      <a:pt x="647854" y="1014035"/>
                      <a:pt x="827876" y="1081663"/>
                    </a:cubicBezTo>
                    <a:cubicBezTo>
                      <a:pt x="877406" y="1100713"/>
                      <a:pt x="931698" y="1130240"/>
                      <a:pt x="941223" y="1181675"/>
                    </a:cubicBezTo>
                    <a:cubicBezTo>
                      <a:pt x="952654" y="1246445"/>
                      <a:pt x="883121" y="1299785"/>
                      <a:pt x="817398" y="1308358"/>
                    </a:cubicBezTo>
                    <a:cubicBezTo>
                      <a:pt x="751676" y="1315978"/>
                      <a:pt x="685001" y="1296928"/>
                      <a:pt x="619279" y="1302643"/>
                    </a:cubicBezTo>
                    <a:cubicBezTo>
                      <a:pt x="445923" y="1317883"/>
                      <a:pt x="330671" y="1513145"/>
                      <a:pt x="348768" y="1686501"/>
                    </a:cubicBezTo>
                    <a:cubicBezTo>
                      <a:pt x="367818" y="1859855"/>
                      <a:pt x="484023" y="2007493"/>
                      <a:pt x="614516" y="2123698"/>
                    </a:cubicBezTo>
                    <a:cubicBezTo>
                      <a:pt x="1147916" y="2602805"/>
                      <a:pt x="1921346" y="2705676"/>
                      <a:pt x="2637626" y="2679005"/>
                    </a:cubicBezTo>
                    <a:cubicBezTo>
                      <a:pt x="3068156" y="2662813"/>
                      <a:pt x="3496781" y="2617093"/>
                      <a:pt x="3927311" y="2603758"/>
                    </a:cubicBezTo>
                    <a:cubicBezTo>
                      <a:pt x="4151149" y="2596138"/>
                      <a:pt x="4384511" y="2586613"/>
                      <a:pt x="4606444" y="2615188"/>
                    </a:cubicBezTo>
                    <a:cubicBezTo>
                      <a:pt x="4773131" y="2636143"/>
                      <a:pt x="4974108" y="2691388"/>
                      <a:pt x="5116983" y="2566611"/>
                    </a:cubicBezTo>
                    <a:cubicBezTo>
                      <a:pt x="5274146" y="2429451"/>
                      <a:pt x="5018876" y="2369443"/>
                      <a:pt x="5020781" y="2243713"/>
                    </a:cubicBezTo>
                    <a:cubicBezTo>
                      <a:pt x="5021733" y="2200851"/>
                      <a:pt x="5043641" y="2174180"/>
                      <a:pt x="5075073" y="2155130"/>
                    </a:cubicBezTo>
                    <a:close/>
                  </a:path>
                </a:pathLst>
              </a:custGeom>
              <a:solidFill>
                <a:schemeClr val="accen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4" name="Google Shape;736;p29">
                <a:extLst>
                  <a:ext uri="{FF2B5EF4-FFF2-40B4-BE49-F238E27FC236}">
                    <a16:creationId xmlns:a16="http://schemas.microsoft.com/office/drawing/2014/main" id="{6F308402-BF9A-4BC1-8050-734564AB5B2D}"/>
                  </a:ext>
                </a:extLst>
              </p:cNvPr>
              <p:cNvGrpSpPr/>
              <p:nvPr/>
            </p:nvGrpSpPr>
            <p:grpSpPr>
              <a:xfrm>
                <a:off x="6932674" y="3101171"/>
                <a:ext cx="1497668" cy="269605"/>
                <a:chOff x="6932674" y="3101171"/>
                <a:chExt cx="1497668" cy="269605"/>
              </a:xfrm>
            </p:grpSpPr>
            <p:sp>
              <p:nvSpPr>
                <p:cNvPr id="229" name="Google Shape;737;p29">
                  <a:extLst>
                    <a:ext uri="{FF2B5EF4-FFF2-40B4-BE49-F238E27FC236}">
                      <a16:creationId xmlns:a16="http://schemas.microsoft.com/office/drawing/2014/main" id="{99177780-319B-4FA9-925D-0D8998921B42}"/>
                    </a:ext>
                  </a:extLst>
                </p:cNvPr>
                <p:cNvSpPr/>
                <p:nvPr/>
              </p:nvSpPr>
              <p:spPr>
                <a:xfrm>
                  <a:off x="7088645" y="3101171"/>
                  <a:ext cx="1285603" cy="269605"/>
                </a:xfrm>
                <a:custGeom>
                  <a:avLst/>
                  <a:gdLst/>
                  <a:ahLst/>
                  <a:cxnLst/>
                  <a:rect l="l" t="t" r="r" b="b"/>
                  <a:pathLst>
                    <a:path w="5041582" h="1057275" extrusionOk="0">
                      <a:moveTo>
                        <a:pt x="0" y="610553"/>
                      </a:moveTo>
                      <a:cubicBezTo>
                        <a:pt x="0" y="947738"/>
                        <a:pt x="1164907" y="1057275"/>
                        <a:pt x="2556510" y="1057275"/>
                      </a:cubicBezTo>
                      <a:cubicBezTo>
                        <a:pt x="3948113" y="1057275"/>
                        <a:pt x="5041583" y="947738"/>
                        <a:pt x="5041583" y="610553"/>
                      </a:cubicBezTo>
                      <a:cubicBezTo>
                        <a:pt x="5041583" y="273367"/>
                        <a:pt x="3912870" y="0"/>
                        <a:pt x="2521268" y="0"/>
                      </a:cubicBezTo>
                      <a:cubicBezTo>
                        <a:pt x="1129665" y="0"/>
                        <a:pt x="0" y="273367"/>
                        <a:pt x="0" y="610553"/>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738;p29">
                  <a:extLst>
                    <a:ext uri="{FF2B5EF4-FFF2-40B4-BE49-F238E27FC236}">
                      <a16:creationId xmlns:a16="http://schemas.microsoft.com/office/drawing/2014/main" id="{B88D0A5B-AC10-4E4A-85AC-99CD343B26D5}"/>
                    </a:ext>
                  </a:extLst>
                </p:cNvPr>
                <p:cNvSpPr/>
                <p:nvPr/>
              </p:nvSpPr>
              <p:spPr>
                <a:xfrm>
                  <a:off x="7139559" y="3114560"/>
                  <a:ext cx="1184179" cy="223236"/>
                </a:xfrm>
                <a:custGeom>
                  <a:avLst/>
                  <a:gdLst/>
                  <a:ahLst/>
                  <a:cxnLst/>
                  <a:rect l="l" t="t" r="r" b="b"/>
                  <a:pathLst>
                    <a:path w="4643841" h="875437" extrusionOk="0">
                      <a:moveTo>
                        <a:pt x="190" y="462048"/>
                      </a:moveTo>
                      <a:cubicBezTo>
                        <a:pt x="14477" y="613495"/>
                        <a:pt x="815530" y="683028"/>
                        <a:pt x="1306067" y="681123"/>
                      </a:cubicBezTo>
                      <a:cubicBezTo>
                        <a:pt x="1990915" y="678265"/>
                        <a:pt x="2597658" y="536343"/>
                        <a:pt x="2612897" y="598255"/>
                      </a:cubicBezTo>
                      <a:cubicBezTo>
                        <a:pt x="2622422" y="638260"/>
                        <a:pt x="2365247" y="695410"/>
                        <a:pt x="2371915" y="759228"/>
                      </a:cubicBezTo>
                      <a:cubicBezTo>
                        <a:pt x="2387155" y="905913"/>
                        <a:pt x="3749230" y="920200"/>
                        <a:pt x="3772090" y="764943"/>
                      </a:cubicBezTo>
                      <a:cubicBezTo>
                        <a:pt x="3777805" y="725890"/>
                        <a:pt x="3695890" y="694458"/>
                        <a:pt x="3708272" y="656358"/>
                      </a:cubicBezTo>
                      <a:cubicBezTo>
                        <a:pt x="3728275" y="591588"/>
                        <a:pt x="3969258" y="651595"/>
                        <a:pt x="4272152" y="598255"/>
                      </a:cubicBezTo>
                      <a:cubicBezTo>
                        <a:pt x="4371212" y="581110"/>
                        <a:pt x="4635055" y="535390"/>
                        <a:pt x="4643627" y="463000"/>
                      </a:cubicBezTo>
                      <a:cubicBezTo>
                        <a:pt x="4661725" y="308695"/>
                        <a:pt x="3533012" y="4848"/>
                        <a:pt x="2322385" y="85"/>
                      </a:cubicBezTo>
                      <a:cubicBezTo>
                        <a:pt x="1129855" y="-5630"/>
                        <a:pt x="-16955" y="277263"/>
                        <a:pt x="190" y="462048"/>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739;p29">
                  <a:extLst>
                    <a:ext uri="{FF2B5EF4-FFF2-40B4-BE49-F238E27FC236}">
                      <a16:creationId xmlns:a16="http://schemas.microsoft.com/office/drawing/2014/main" id="{E516ADC8-96D1-4805-8971-B68342D3B0B6}"/>
                    </a:ext>
                  </a:extLst>
                </p:cNvPr>
                <p:cNvSpPr/>
                <p:nvPr/>
              </p:nvSpPr>
              <p:spPr>
                <a:xfrm>
                  <a:off x="8335391" y="3154991"/>
                  <a:ext cx="94951" cy="61660"/>
                </a:xfrm>
                <a:custGeom>
                  <a:avLst/>
                  <a:gdLst/>
                  <a:ahLst/>
                  <a:cxnLst/>
                  <a:rect l="l" t="t" r="r" b="b"/>
                  <a:pathLst>
                    <a:path w="372356" h="241804" extrusionOk="0">
                      <a:moveTo>
                        <a:pt x="101949" y="3127"/>
                      </a:moveTo>
                      <a:cubicBezTo>
                        <a:pt x="181005" y="-9255"/>
                        <a:pt x="264826" y="15510"/>
                        <a:pt x="322928" y="70755"/>
                      </a:cubicBezTo>
                      <a:cubicBezTo>
                        <a:pt x="353408" y="99330"/>
                        <a:pt x="377220" y="139335"/>
                        <a:pt x="371505" y="180292"/>
                      </a:cubicBezTo>
                      <a:cubicBezTo>
                        <a:pt x="351503" y="316500"/>
                        <a:pt x="-3780" y="199342"/>
                        <a:pt x="30" y="90757"/>
                      </a:cubicBezTo>
                      <a:cubicBezTo>
                        <a:pt x="983" y="42180"/>
                        <a:pt x="53370" y="10747"/>
                        <a:pt x="101949" y="3127"/>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740;p29">
                  <a:extLst>
                    <a:ext uri="{FF2B5EF4-FFF2-40B4-BE49-F238E27FC236}">
                      <a16:creationId xmlns:a16="http://schemas.microsoft.com/office/drawing/2014/main" id="{85AF3AB7-6EE2-43A9-9762-0B57D6FA8F38}"/>
                    </a:ext>
                  </a:extLst>
                </p:cNvPr>
                <p:cNvSpPr/>
                <p:nvPr/>
              </p:nvSpPr>
              <p:spPr>
                <a:xfrm>
                  <a:off x="6932674" y="3147774"/>
                  <a:ext cx="194868" cy="89144"/>
                </a:xfrm>
                <a:custGeom>
                  <a:avLst/>
                  <a:gdLst/>
                  <a:ahLst/>
                  <a:cxnLst/>
                  <a:rect l="l" t="t" r="r" b="b"/>
                  <a:pathLst>
                    <a:path w="764187" h="349586" extrusionOk="0">
                      <a:moveTo>
                        <a:pt x="65384" y="300874"/>
                      </a:moveTo>
                      <a:cubicBezTo>
                        <a:pt x="48239" y="294206"/>
                        <a:pt x="30141" y="286586"/>
                        <a:pt x="17759" y="272299"/>
                      </a:cubicBezTo>
                      <a:cubicBezTo>
                        <a:pt x="-6053" y="246581"/>
                        <a:pt x="-4148" y="204671"/>
                        <a:pt x="12997" y="173239"/>
                      </a:cubicBezTo>
                      <a:cubicBezTo>
                        <a:pt x="30141" y="142759"/>
                        <a:pt x="59669" y="120851"/>
                        <a:pt x="90149" y="102754"/>
                      </a:cubicBezTo>
                      <a:cubicBezTo>
                        <a:pt x="251122" y="5599"/>
                        <a:pt x="451147" y="-24881"/>
                        <a:pt x="633074" y="20839"/>
                      </a:cubicBezTo>
                      <a:cubicBezTo>
                        <a:pt x="852149" y="75131"/>
                        <a:pt x="764519" y="238009"/>
                        <a:pt x="604499" y="298969"/>
                      </a:cubicBezTo>
                      <a:cubicBezTo>
                        <a:pt x="433049" y="364691"/>
                        <a:pt x="236834" y="367549"/>
                        <a:pt x="65384" y="300874"/>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741;p29">
                  <a:extLst>
                    <a:ext uri="{FF2B5EF4-FFF2-40B4-BE49-F238E27FC236}">
                      <a16:creationId xmlns:a16="http://schemas.microsoft.com/office/drawing/2014/main" id="{2288EA8E-ACAC-41D3-8EFF-C919821EF4DC}"/>
                    </a:ext>
                  </a:extLst>
                </p:cNvPr>
                <p:cNvSpPr/>
                <p:nvPr/>
              </p:nvSpPr>
              <p:spPr>
                <a:xfrm>
                  <a:off x="8181718" y="3223921"/>
                  <a:ext cx="88715" cy="36845"/>
                </a:xfrm>
                <a:custGeom>
                  <a:avLst/>
                  <a:gdLst/>
                  <a:ahLst/>
                  <a:cxnLst/>
                  <a:rect l="l" t="t" r="r" b="b"/>
                  <a:pathLst>
                    <a:path w="347903" h="144491" extrusionOk="0">
                      <a:moveTo>
                        <a:pt x="273609" y="125344"/>
                      </a:moveTo>
                      <a:cubicBezTo>
                        <a:pt x="290754" y="121534"/>
                        <a:pt x="307899" y="117724"/>
                        <a:pt x="322187" y="108199"/>
                      </a:cubicBezTo>
                      <a:cubicBezTo>
                        <a:pt x="336474" y="98674"/>
                        <a:pt x="347904" y="82481"/>
                        <a:pt x="347904" y="65336"/>
                      </a:cubicBezTo>
                      <a:cubicBezTo>
                        <a:pt x="347904" y="46286"/>
                        <a:pt x="334568" y="30094"/>
                        <a:pt x="318376" y="20569"/>
                      </a:cubicBezTo>
                      <a:cubicBezTo>
                        <a:pt x="302184" y="11044"/>
                        <a:pt x="283134" y="8186"/>
                        <a:pt x="265037" y="6281"/>
                      </a:cubicBezTo>
                      <a:cubicBezTo>
                        <a:pt x="211697" y="-386"/>
                        <a:pt x="158356" y="-1339"/>
                        <a:pt x="105016" y="1519"/>
                      </a:cubicBezTo>
                      <a:cubicBezTo>
                        <a:pt x="83109" y="3424"/>
                        <a:pt x="60249" y="5329"/>
                        <a:pt x="40247" y="14854"/>
                      </a:cubicBezTo>
                      <a:cubicBezTo>
                        <a:pt x="-14046" y="41524"/>
                        <a:pt x="-13094" y="109151"/>
                        <a:pt x="41199" y="131059"/>
                      </a:cubicBezTo>
                      <a:cubicBezTo>
                        <a:pt x="106922" y="157729"/>
                        <a:pt x="207887" y="138679"/>
                        <a:pt x="273609" y="125344"/>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742;p29">
                  <a:extLst>
                    <a:ext uri="{FF2B5EF4-FFF2-40B4-BE49-F238E27FC236}">
                      <a16:creationId xmlns:a16="http://schemas.microsoft.com/office/drawing/2014/main" id="{2C52EFAD-1C77-4E8C-9546-295B49623976}"/>
                    </a:ext>
                  </a:extLst>
                </p:cNvPr>
                <p:cNvSpPr/>
                <p:nvPr/>
              </p:nvSpPr>
              <p:spPr>
                <a:xfrm>
                  <a:off x="8111994" y="3225529"/>
                  <a:ext cx="35880" cy="26336"/>
                </a:xfrm>
                <a:custGeom>
                  <a:avLst/>
                  <a:gdLst/>
                  <a:ahLst/>
                  <a:cxnLst/>
                  <a:rect l="l" t="t" r="r" b="b"/>
                  <a:pathLst>
                    <a:path w="140706" h="103277" extrusionOk="0">
                      <a:moveTo>
                        <a:pt x="88769" y="0"/>
                      </a:moveTo>
                      <a:cubicBezTo>
                        <a:pt x="70672" y="0"/>
                        <a:pt x="51622" y="0"/>
                        <a:pt x="34476" y="6667"/>
                      </a:cubicBezTo>
                      <a:cubicBezTo>
                        <a:pt x="17331" y="13335"/>
                        <a:pt x="2092" y="27622"/>
                        <a:pt x="187" y="45720"/>
                      </a:cubicBezTo>
                      <a:cubicBezTo>
                        <a:pt x="-2671" y="74295"/>
                        <a:pt x="27809" y="97155"/>
                        <a:pt x="56384" y="101917"/>
                      </a:cubicBezTo>
                      <a:cubicBezTo>
                        <a:pt x="84006" y="106680"/>
                        <a:pt x="114487" y="99060"/>
                        <a:pt x="131631" y="77153"/>
                      </a:cubicBezTo>
                      <a:cubicBezTo>
                        <a:pt x="147824" y="55245"/>
                        <a:pt x="142109" y="17145"/>
                        <a:pt x="116392" y="7620"/>
                      </a:cubicBezTo>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743;p29">
                  <a:extLst>
                    <a:ext uri="{FF2B5EF4-FFF2-40B4-BE49-F238E27FC236}">
                      <a16:creationId xmlns:a16="http://schemas.microsoft.com/office/drawing/2014/main" id="{929771AA-7312-4BB9-895D-DC04AE10BC71}"/>
                    </a:ext>
                  </a:extLst>
                </p:cNvPr>
                <p:cNvSpPr/>
                <p:nvPr/>
              </p:nvSpPr>
              <p:spPr>
                <a:xfrm>
                  <a:off x="7197171" y="3210691"/>
                  <a:ext cx="53070" cy="27213"/>
                </a:xfrm>
                <a:custGeom>
                  <a:avLst/>
                  <a:gdLst/>
                  <a:ahLst/>
                  <a:cxnLst/>
                  <a:rect l="l" t="t" r="r" b="b"/>
                  <a:pathLst>
                    <a:path w="208119" h="106718" extrusionOk="0">
                      <a:moveTo>
                        <a:pt x="130425" y="7482"/>
                      </a:moveTo>
                      <a:cubicBezTo>
                        <a:pt x="99945" y="814"/>
                        <a:pt x="67560" y="-4901"/>
                        <a:pt x="38985" y="6529"/>
                      </a:cubicBezTo>
                      <a:cubicBezTo>
                        <a:pt x="10410" y="17959"/>
                        <a:pt x="-10545" y="54154"/>
                        <a:pt x="5648" y="80824"/>
                      </a:cubicBezTo>
                      <a:cubicBezTo>
                        <a:pt x="18030" y="100827"/>
                        <a:pt x="44700" y="105589"/>
                        <a:pt x="68513" y="106542"/>
                      </a:cubicBezTo>
                      <a:cubicBezTo>
                        <a:pt x="102802" y="107494"/>
                        <a:pt x="138045" y="104637"/>
                        <a:pt x="171383" y="97017"/>
                      </a:cubicBezTo>
                      <a:cubicBezTo>
                        <a:pt x="185670" y="94159"/>
                        <a:pt x="200910" y="88444"/>
                        <a:pt x="206625" y="75109"/>
                      </a:cubicBezTo>
                      <a:cubicBezTo>
                        <a:pt x="210435" y="64632"/>
                        <a:pt x="206625" y="52249"/>
                        <a:pt x="199005" y="43677"/>
                      </a:cubicBezTo>
                      <a:cubicBezTo>
                        <a:pt x="191385" y="35104"/>
                        <a:pt x="180908" y="29389"/>
                        <a:pt x="171383" y="24627"/>
                      </a:cubicBezTo>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744;p29">
                <a:extLst>
                  <a:ext uri="{FF2B5EF4-FFF2-40B4-BE49-F238E27FC236}">
                    <a16:creationId xmlns:a16="http://schemas.microsoft.com/office/drawing/2014/main" id="{9C83F17D-BAB8-4FA9-B1CF-DAE9CFDAE37D}"/>
                  </a:ext>
                </a:extLst>
              </p:cNvPr>
              <p:cNvGrpSpPr/>
              <p:nvPr/>
            </p:nvGrpSpPr>
            <p:grpSpPr>
              <a:xfrm>
                <a:off x="7225927" y="2492167"/>
                <a:ext cx="942898" cy="722054"/>
                <a:chOff x="7225927" y="2949367"/>
                <a:chExt cx="942898" cy="722054"/>
              </a:xfrm>
            </p:grpSpPr>
            <p:grpSp>
              <p:nvGrpSpPr>
                <p:cNvPr id="116" name="Google Shape;745;p29">
                  <a:extLst>
                    <a:ext uri="{FF2B5EF4-FFF2-40B4-BE49-F238E27FC236}">
                      <a16:creationId xmlns:a16="http://schemas.microsoft.com/office/drawing/2014/main" id="{882F0E53-FDAB-4BB5-BDD6-FC6BA6376A40}"/>
                    </a:ext>
                  </a:extLst>
                </p:cNvPr>
                <p:cNvGrpSpPr/>
                <p:nvPr/>
              </p:nvGrpSpPr>
              <p:grpSpPr>
                <a:xfrm>
                  <a:off x="7849913" y="3499849"/>
                  <a:ext cx="318911" cy="139801"/>
                  <a:chOff x="7849913" y="3499849"/>
                  <a:chExt cx="318911" cy="139801"/>
                </a:xfrm>
              </p:grpSpPr>
              <p:sp>
                <p:nvSpPr>
                  <p:cNvPr id="221" name="Google Shape;746;p29">
                    <a:extLst>
                      <a:ext uri="{FF2B5EF4-FFF2-40B4-BE49-F238E27FC236}">
                        <a16:creationId xmlns:a16="http://schemas.microsoft.com/office/drawing/2014/main" id="{79C9C3C8-5337-4DD6-9B55-C5E41B7F0AE6}"/>
                      </a:ext>
                    </a:extLst>
                  </p:cNvPr>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747;p29">
                    <a:extLst>
                      <a:ext uri="{FF2B5EF4-FFF2-40B4-BE49-F238E27FC236}">
                        <a16:creationId xmlns:a16="http://schemas.microsoft.com/office/drawing/2014/main" id="{4A30ECA9-9ED2-4425-9725-7E42163EE3BD}"/>
                      </a:ext>
                    </a:extLst>
                  </p:cNvPr>
                  <p:cNvSpPr/>
                  <p:nvPr/>
                </p:nvSpPr>
                <p:spPr>
                  <a:xfrm>
                    <a:off x="7849913"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748;p29">
                    <a:extLst>
                      <a:ext uri="{FF2B5EF4-FFF2-40B4-BE49-F238E27FC236}">
                        <a16:creationId xmlns:a16="http://schemas.microsoft.com/office/drawing/2014/main" id="{4D395A72-1A23-4CEE-8D4C-11948A954A46}"/>
                      </a:ext>
                    </a:extLst>
                  </p:cNvPr>
                  <p:cNvSpPr/>
                  <p:nvPr/>
                </p:nvSpPr>
                <p:spPr>
                  <a:xfrm rot="10800000">
                    <a:off x="8078493"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749;p29">
                    <a:extLst>
                      <a:ext uri="{FF2B5EF4-FFF2-40B4-BE49-F238E27FC236}">
                        <a16:creationId xmlns:a16="http://schemas.microsoft.com/office/drawing/2014/main" id="{5D031751-2329-4D78-80E7-B273F3A8C41A}"/>
                      </a:ext>
                    </a:extLst>
                  </p:cNvPr>
                  <p:cNvSpPr/>
                  <p:nvPr/>
                </p:nvSpPr>
                <p:spPr>
                  <a:xfrm rot="10800000">
                    <a:off x="7884500"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750;p29">
                    <a:extLst>
                      <a:ext uri="{FF2B5EF4-FFF2-40B4-BE49-F238E27FC236}">
                        <a16:creationId xmlns:a16="http://schemas.microsoft.com/office/drawing/2014/main" id="{84940D42-5DCB-4D3F-B487-55F513F64549}"/>
                      </a:ext>
                    </a:extLst>
                  </p:cNvPr>
                  <p:cNvSpPr/>
                  <p:nvPr/>
                </p:nvSpPr>
                <p:spPr>
                  <a:xfrm rot="10800000">
                    <a:off x="7963279"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751;p29">
                    <a:extLst>
                      <a:ext uri="{FF2B5EF4-FFF2-40B4-BE49-F238E27FC236}">
                        <a16:creationId xmlns:a16="http://schemas.microsoft.com/office/drawing/2014/main" id="{40652185-609F-4B2F-A3B4-E5D96252BF60}"/>
                      </a:ext>
                    </a:extLst>
                  </p:cNvPr>
                  <p:cNvSpPr/>
                  <p:nvPr/>
                </p:nvSpPr>
                <p:spPr>
                  <a:xfrm rot="10800000">
                    <a:off x="7958600"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752;p29">
                    <a:extLst>
                      <a:ext uri="{FF2B5EF4-FFF2-40B4-BE49-F238E27FC236}">
                        <a16:creationId xmlns:a16="http://schemas.microsoft.com/office/drawing/2014/main" id="{B804022D-5B7E-40FF-A946-6170E8B8AB2D}"/>
                      </a:ext>
                    </a:extLst>
                  </p:cNvPr>
                  <p:cNvSpPr/>
                  <p:nvPr/>
                </p:nvSpPr>
                <p:spPr>
                  <a:xfrm rot="10800000">
                    <a:off x="7958600"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753;p29">
                    <a:extLst>
                      <a:ext uri="{FF2B5EF4-FFF2-40B4-BE49-F238E27FC236}">
                        <a16:creationId xmlns:a16="http://schemas.microsoft.com/office/drawing/2014/main" id="{0389B4D7-E532-4510-9189-542881E3F6DD}"/>
                      </a:ext>
                    </a:extLst>
                  </p:cNvPr>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754;p29">
                  <a:extLst>
                    <a:ext uri="{FF2B5EF4-FFF2-40B4-BE49-F238E27FC236}">
                      <a16:creationId xmlns:a16="http://schemas.microsoft.com/office/drawing/2014/main" id="{CEBE209A-6954-492A-B59E-0F35537DC3B2}"/>
                    </a:ext>
                  </a:extLst>
                </p:cNvPr>
                <p:cNvGrpSpPr/>
                <p:nvPr/>
              </p:nvGrpSpPr>
              <p:grpSpPr>
                <a:xfrm>
                  <a:off x="7225927" y="3499849"/>
                  <a:ext cx="318911" cy="139801"/>
                  <a:chOff x="7225927" y="3499849"/>
                  <a:chExt cx="318911" cy="139801"/>
                </a:xfrm>
              </p:grpSpPr>
              <p:sp>
                <p:nvSpPr>
                  <p:cNvPr id="213" name="Google Shape;755;p29">
                    <a:extLst>
                      <a:ext uri="{FF2B5EF4-FFF2-40B4-BE49-F238E27FC236}">
                        <a16:creationId xmlns:a16="http://schemas.microsoft.com/office/drawing/2014/main" id="{37960246-22C0-48FB-BF68-019790150007}"/>
                      </a:ext>
                    </a:extLst>
                  </p:cNvPr>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756;p29">
                    <a:extLst>
                      <a:ext uri="{FF2B5EF4-FFF2-40B4-BE49-F238E27FC236}">
                        <a16:creationId xmlns:a16="http://schemas.microsoft.com/office/drawing/2014/main" id="{7DE2A689-C93B-431D-85B5-5082672E6BF5}"/>
                      </a:ext>
                    </a:extLst>
                  </p:cNvPr>
                  <p:cNvSpPr/>
                  <p:nvPr/>
                </p:nvSpPr>
                <p:spPr>
                  <a:xfrm>
                    <a:off x="7225927"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757;p29">
                    <a:extLst>
                      <a:ext uri="{FF2B5EF4-FFF2-40B4-BE49-F238E27FC236}">
                        <a16:creationId xmlns:a16="http://schemas.microsoft.com/office/drawing/2014/main" id="{BE345ADC-1D18-4681-934E-989FCE576A74}"/>
                      </a:ext>
                    </a:extLst>
                  </p:cNvPr>
                  <p:cNvSpPr/>
                  <p:nvPr/>
                </p:nvSpPr>
                <p:spPr>
                  <a:xfrm rot="10800000">
                    <a:off x="7454712"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758;p29">
                    <a:extLst>
                      <a:ext uri="{FF2B5EF4-FFF2-40B4-BE49-F238E27FC236}">
                        <a16:creationId xmlns:a16="http://schemas.microsoft.com/office/drawing/2014/main" id="{A84F1FE6-BA7C-41C6-8AF6-4CD8D932CEFE}"/>
                      </a:ext>
                    </a:extLst>
                  </p:cNvPr>
                  <p:cNvSpPr/>
                  <p:nvPr/>
                </p:nvSpPr>
                <p:spPr>
                  <a:xfrm rot="10800000">
                    <a:off x="7260477"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759;p29">
                    <a:extLst>
                      <a:ext uri="{FF2B5EF4-FFF2-40B4-BE49-F238E27FC236}">
                        <a16:creationId xmlns:a16="http://schemas.microsoft.com/office/drawing/2014/main" id="{C2971142-A44B-486B-AD02-D41438C60473}"/>
                      </a:ext>
                    </a:extLst>
                  </p:cNvPr>
                  <p:cNvSpPr/>
                  <p:nvPr/>
                </p:nvSpPr>
                <p:spPr>
                  <a:xfrm rot="10800000">
                    <a:off x="7339256"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760;p29">
                    <a:extLst>
                      <a:ext uri="{FF2B5EF4-FFF2-40B4-BE49-F238E27FC236}">
                        <a16:creationId xmlns:a16="http://schemas.microsoft.com/office/drawing/2014/main" id="{793A7224-FAC3-4C11-931C-AA30B0C0A21A}"/>
                      </a:ext>
                    </a:extLst>
                  </p:cNvPr>
                  <p:cNvSpPr/>
                  <p:nvPr/>
                </p:nvSpPr>
                <p:spPr>
                  <a:xfrm rot="10800000">
                    <a:off x="7334819"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761;p29">
                    <a:extLst>
                      <a:ext uri="{FF2B5EF4-FFF2-40B4-BE49-F238E27FC236}">
                        <a16:creationId xmlns:a16="http://schemas.microsoft.com/office/drawing/2014/main" id="{CB5730F6-4888-42E3-A481-090597554607}"/>
                      </a:ext>
                    </a:extLst>
                  </p:cNvPr>
                  <p:cNvSpPr/>
                  <p:nvPr/>
                </p:nvSpPr>
                <p:spPr>
                  <a:xfrm rot="10800000">
                    <a:off x="7334819"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762;p29">
                    <a:extLst>
                      <a:ext uri="{FF2B5EF4-FFF2-40B4-BE49-F238E27FC236}">
                        <a16:creationId xmlns:a16="http://schemas.microsoft.com/office/drawing/2014/main" id="{C44A16FA-0069-4299-9601-9D2A41DEA835}"/>
                      </a:ext>
                    </a:extLst>
                  </p:cNvPr>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763;p29">
                  <a:extLst>
                    <a:ext uri="{FF2B5EF4-FFF2-40B4-BE49-F238E27FC236}">
                      <a16:creationId xmlns:a16="http://schemas.microsoft.com/office/drawing/2014/main" id="{C1471E52-EC8E-4CE2-A057-F30A91E7DE00}"/>
                    </a:ext>
                  </a:extLst>
                </p:cNvPr>
                <p:cNvGrpSpPr/>
                <p:nvPr/>
              </p:nvGrpSpPr>
              <p:grpSpPr>
                <a:xfrm>
                  <a:off x="7274451" y="3193044"/>
                  <a:ext cx="133103" cy="331807"/>
                  <a:chOff x="7274451" y="2126244"/>
                  <a:chExt cx="133103" cy="331807"/>
                </a:xfrm>
              </p:grpSpPr>
              <p:grpSp>
                <p:nvGrpSpPr>
                  <p:cNvPr id="200" name="Google Shape;764;p29">
                    <a:extLst>
                      <a:ext uri="{FF2B5EF4-FFF2-40B4-BE49-F238E27FC236}">
                        <a16:creationId xmlns:a16="http://schemas.microsoft.com/office/drawing/2014/main" id="{4D176312-61FE-4FA0-8AF7-A8B9EA336503}"/>
                      </a:ext>
                    </a:extLst>
                  </p:cNvPr>
                  <p:cNvGrpSpPr/>
                  <p:nvPr/>
                </p:nvGrpSpPr>
                <p:grpSpPr>
                  <a:xfrm>
                    <a:off x="7274451" y="2412025"/>
                    <a:ext cx="133103" cy="46027"/>
                    <a:chOff x="7274451" y="2412025"/>
                    <a:chExt cx="133103" cy="46027"/>
                  </a:xfrm>
                </p:grpSpPr>
                <p:sp>
                  <p:nvSpPr>
                    <p:cNvPr id="210" name="Google Shape;765;p29">
                      <a:extLst>
                        <a:ext uri="{FF2B5EF4-FFF2-40B4-BE49-F238E27FC236}">
                          <a16:creationId xmlns:a16="http://schemas.microsoft.com/office/drawing/2014/main" id="{C735C666-53EE-4765-B36D-62DB9CEB387D}"/>
                        </a:ext>
                      </a:extLst>
                    </p:cNvPr>
                    <p:cNvSpPr/>
                    <p:nvPr/>
                  </p:nvSpPr>
                  <p:spPr>
                    <a:xfrm>
                      <a:off x="7274695" y="2421345"/>
                      <a:ext cx="132859" cy="36707"/>
                    </a:xfrm>
                    <a:custGeom>
                      <a:avLst/>
                      <a:gdLst/>
                      <a:ahLst/>
                      <a:cxnLst/>
                      <a:rect l="l" t="t" r="r" b="b"/>
                      <a:pathLst>
                        <a:path w="521017" h="143948" extrusionOk="0">
                          <a:moveTo>
                            <a:pt x="0" y="104775"/>
                          </a:moveTo>
                          <a:cubicBezTo>
                            <a:pt x="59055" y="122873"/>
                            <a:pt x="142875" y="141923"/>
                            <a:pt x="243840" y="143828"/>
                          </a:cubicBezTo>
                          <a:cubicBezTo>
                            <a:pt x="360998" y="145733"/>
                            <a:pt x="457200" y="124778"/>
                            <a:pt x="521018" y="104775"/>
                          </a:cubicBezTo>
                          <a:cubicBezTo>
                            <a:pt x="521018" y="69533"/>
                            <a:pt x="521018" y="35243"/>
                            <a:pt x="521018" y="0"/>
                          </a:cubicBezTo>
                          <a:lnTo>
                            <a:pt x="0" y="0"/>
                          </a:lnTo>
                          <a:lnTo>
                            <a:pt x="0" y="10477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766;p29">
                      <a:extLst>
                        <a:ext uri="{FF2B5EF4-FFF2-40B4-BE49-F238E27FC236}">
                          <a16:creationId xmlns:a16="http://schemas.microsoft.com/office/drawing/2014/main" id="{9D6CFF39-4F3E-4193-B2CC-B9205131B63E}"/>
                        </a:ext>
                      </a:extLst>
                    </p:cNvPr>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767;p29">
                      <a:extLst>
                        <a:ext uri="{FF2B5EF4-FFF2-40B4-BE49-F238E27FC236}">
                          <a16:creationId xmlns:a16="http://schemas.microsoft.com/office/drawing/2014/main" id="{3A126AA0-650C-4F61-98E4-E5C4F48683CF}"/>
                        </a:ext>
                      </a:extLst>
                    </p:cNvPr>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 name="Google Shape;768;p29">
                    <a:extLst>
                      <a:ext uri="{FF2B5EF4-FFF2-40B4-BE49-F238E27FC236}">
                        <a16:creationId xmlns:a16="http://schemas.microsoft.com/office/drawing/2014/main" id="{2A49A7E5-530A-41FA-9353-7B78808ED568}"/>
                      </a:ext>
                    </a:extLst>
                  </p:cNvPr>
                  <p:cNvGrpSpPr/>
                  <p:nvPr/>
                </p:nvGrpSpPr>
                <p:grpSpPr>
                  <a:xfrm>
                    <a:off x="7294446" y="2126244"/>
                    <a:ext cx="93273" cy="302659"/>
                    <a:chOff x="7294446" y="1973844"/>
                    <a:chExt cx="93273" cy="302659"/>
                  </a:xfrm>
                </p:grpSpPr>
                <p:sp>
                  <p:nvSpPr>
                    <p:cNvPr id="202" name="Google Shape;769;p29">
                      <a:extLst>
                        <a:ext uri="{FF2B5EF4-FFF2-40B4-BE49-F238E27FC236}">
                          <a16:creationId xmlns:a16="http://schemas.microsoft.com/office/drawing/2014/main" id="{C75823FC-EF3B-46D5-91FB-D58C8140FF3B}"/>
                        </a:ext>
                      </a:extLst>
                    </p:cNvPr>
                    <p:cNvSpPr/>
                    <p:nvPr/>
                  </p:nvSpPr>
                  <p:spPr>
                    <a:xfrm>
                      <a:off x="7294446" y="2262578"/>
                      <a:ext cx="93269" cy="13926"/>
                    </a:xfrm>
                    <a:custGeom>
                      <a:avLst/>
                      <a:gdLst/>
                      <a:ahLst/>
                      <a:cxnLst/>
                      <a:rect l="l" t="t" r="r" b="b"/>
                      <a:pathLst>
                        <a:path w="365759" h="54610" extrusionOk="0">
                          <a:moveTo>
                            <a:pt x="365760" y="25823"/>
                          </a:moveTo>
                          <a:cubicBezTo>
                            <a:pt x="365760" y="25823"/>
                            <a:pt x="147638" y="90594"/>
                            <a:pt x="0" y="25823"/>
                          </a:cubicBezTo>
                          <a:cubicBezTo>
                            <a:pt x="0" y="25823"/>
                            <a:pt x="165735" y="-32279"/>
                            <a:pt x="365760" y="2582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770;p29">
                      <a:extLst>
                        <a:ext uri="{FF2B5EF4-FFF2-40B4-BE49-F238E27FC236}">
                          <a16:creationId xmlns:a16="http://schemas.microsoft.com/office/drawing/2014/main" id="{BAEB5E2F-D853-4BF8-8335-4E03E879F81F}"/>
                        </a:ext>
                      </a:extLst>
                    </p:cNvPr>
                    <p:cNvGrpSpPr/>
                    <p:nvPr/>
                  </p:nvGrpSpPr>
                  <p:grpSpPr>
                    <a:xfrm>
                      <a:off x="7295421" y="1973844"/>
                      <a:ext cx="92297" cy="294733"/>
                      <a:chOff x="7295421" y="1973844"/>
                      <a:chExt cx="92297" cy="294733"/>
                    </a:xfrm>
                  </p:grpSpPr>
                  <p:sp>
                    <p:nvSpPr>
                      <p:cNvPr id="204" name="Google Shape;771;p29">
                        <a:extLst>
                          <a:ext uri="{FF2B5EF4-FFF2-40B4-BE49-F238E27FC236}">
                            <a16:creationId xmlns:a16="http://schemas.microsoft.com/office/drawing/2014/main" id="{E1E69E0B-F375-4038-8FEF-357B07B0434E}"/>
                          </a:ext>
                        </a:extLst>
                      </p:cNvPr>
                      <p:cNvSpPr/>
                      <p:nvPr/>
                    </p:nvSpPr>
                    <p:spPr>
                      <a:xfrm>
                        <a:off x="7295421" y="1988285"/>
                        <a:ext cx="92297" cy="280292"/>
                      </a:xfrm>
                      <a:custGeom>
                        <a:avLst/>
                        <a:gdLst/>
                        <a:ahLst/>
                        <a:cxnLst/>
                        <a:rect l="l" t="t" r="r" b="b"/>
                        <a:pathLst>
                          <a:path w="361950" h="1099185" extrusionOk="0">
                            <a:moveTo>
                              <a:pt x="0" y="1099185"/>
                            </a:moveTo>
                            <a:lnTo>
                              <a:pt x="361950" y="1099185"/>
                            </a:lnTo>
                            <a:lnTo>
                              <a:pt x="300990" y="0"/>
                            </a:lnTo>
                            <a:lnTo>
                              <a:pt x="60960"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5" name="Google Shape;772;p29">
                        <a:extLst>
                          <a:ext uri="{FF2B5EF4-FFF2-40B4-BE49-F238E27FC236}">
                            <a16:creationId xmlns:a16="http://schemas.microsoft.com/office/drawing/2014/main" id="{B01503E1-5BD6-4372-A1CD-B8DA3F66EC52}"/>
                          </a:ext>
                        </a:extLst>
                      </p:cNvPr>
                      <p:cNvGrpSpPr/>
                      <p:nvPr/>
                    </p:nvGrpSpPr>
                    <p:grpSpPr>
                      <a:xfrm>
                        <a:off x="7303224" y="1973844"/>
                        <a:ext cx="77053" cy="26890"/>
                        <a:chOff x="10099357" y="2841095"/>
                        <a:chExt cx="300990" cy="105038"/>
                      </a:xfrm>
                    </p:grpSpPr>
                    <p:sp>
                      <p:nvSpPr>
                        <p:cNvPr id="207" name="Google Shape;773;p29">
                          <a:extLst>
                            <a:ext uri="{FF2B5EF4-FFF2-40B4-BE49-F238E27FC236}">
                              <a16:creationId xmlns:a16="http://schemas.microsoft.com/office/drawing/2014/main" id="{1D2AA853-28A3-46D4-924E-576F1CD89E94}"/>
                            </a:ext>
                          </a:extLst>
                        </p:cNvPr>
                        <p:cNvSpPr/>
                        <p:nvPr/>
                      </p:nvSpPr>
                      <p:spPr>
                        <a:xfrm>
                          <a:off x="10099357"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774;p29">
                          <a:extLst>
                            <a:ext uri="{FF2B5EF4-FFF2-40B4-BE49-F238E27FC236}">
                              <a16:creationId xmlns:a16="http://schemas.microsoft.com/office/drawing/2014/main" id="{DDBAA3AC-C387-4AAC-92AD-A3F56A4B5AE7}"/>
                            </a:ext>
                          </a:extLst>
                        </p:cNvPr>
                        <p:cNvSpPr/>
                        <p:nvPr/>
                      </p:nvSpPr>
                      <p:spPr>
                        <a:xfrm>
                          <a:off x="10099357"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7" y="-26458"/>
                                <a:pt x="300990" y="2116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775;p29">
                          <a:extLst>
                            <a:ext uri="{FF2B5EF4-FFF2-40B4-BE49-F238E27FC236}">
                              <a16:creationId xmlns:a16="http://schemas.microsoft.com/office/drawing/2014/main" id="{12814035-5359-4C03-BBD2-3596A545836C}"/>
                            </a:ext>
                          </a:extLst>
                        </p:cNvPr>
                        <p:cNvSpPr/>
                        <p:nvPr/>
                      </p:nvSpPr>
                      <p:spPr>
                        <a:xfrm>
                          <a:off x="10144125"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6" name="Google Shape;776;p29">
                        <a:extLst>
                          <a:ext uri="{FF2B5EF4-FFF2-40B4-BE49-F238E27FC236}">
                            <a16:creationId xmlns:a16="http://schemas.microsoft.com/office/drawing/2014/main" id="{4C9B4AF8-9F32-4135-90AC-0B8D812F7923}"/>
                          </a:ext>
                        </a:extLst>
                      </p:cNvPr>
                      <p:cNvSpPr/>
                      <p:nvPr/>
                    </p:nvSpPr>
                    <p:spPr>
                      <a:xfrm>
                        <a:off x="7314685" y="1975579"/>
                        <a:ext cx="53921" cy="7880"/>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9" name="Google Shape;777;p29">
                  <a:extLst>
                    <a:ext uri="{FF2B5EF4-FFF2-40B4-BE49-F238E27FC236}">
                      <a16:creationId xmlns:a16="http://schemas.microsoft.com/office/drawing/2014/main" id="{4D6E72F0-330C-45EC-B81E-01F3B1ABB45D}"/>
                    </a:ext>
                  </a:extLst>
                </p:cNvPr>
                <p:cNvGrpSpPr/>
                <p:nvPr/>
              </p:nvGrpSpPr>
              <p:grpSpPr>
                <a:xfrm>
                  <a:off x="7422218" y="3286002"/>
                  <a:ext cx="95698" cy="239385"/>
                  <a:chOff x="7422218" y="2219202"/>
                  <a:chExt cx="95698" cy="239385"/>
                </a:xfrm>
              </p:grpSpPr>
              <p:grpSp>
                <p:nvGrpSpPr>
                  <p:cNvPr id="187" name="Google Shape;778;p29">
                    <a:extLst>
                      <a:ext uri="{FF2B5EF4-FFF2-40B4-BE49-F238E27FC236}">
                        <a16:creationId xmlns:a16="http://schemas.microsoft.com/office/drawing/2014/main" id="{DA7CA192-08C9-4A64-80D5-10B3E9C9200C}"/>
                      </a:ext>
                    </a:extLst>
                  </p:cNvPr>
                  <p:cNvGrpSpPr/>
                  <p:nvPr/>
                </p:nvGrpSpPr>
                <p:grpSpPr>
                  <a:xfrm>
                    <a:off x="7422218" y="2425355"/>
                    <a:ext cx="95698" cy="33232"/>
                    <a:chOff x="7422218" y="2425355"/>
                    <a:chExt cx="95698" cy="33232"/>
                  </a:xfrm>
                </p:grpSpPr>
                <p:sp>
                  <p:nvSpPr>
                    <p:cNvPr id="197" name="Google Shape;779;p29">
                      <a:extLst>
                        <a:ext uri="{FF2B5EF4-FFF2-40B4-BE49-F238E27FC236}">
                          <a16:creationId xmlns:a16="http://schemas.microsoft.com/office/drawing/2014/main" id="{CCA59823-396D-4AB7-80E1-E30912B9CA85}"/>
                        </a:ext>
                      </a:extLst>
                    </p:cNvPr>
                    <p:cNvSpPr/>
                    <p:nvPr/>
                  </p:nvSpPr>
                  <p:spPr>
                    <a:xfrm>
                      <a:off x="7422218" y="2431830"/>
                      <a:ext cx="95698" cy="26757"/>
                    </a:xfrm>
                    <a:custGeom>
                      <a:avLst/>
                      <a:gdLst/>
                      <a:ahLst/>
                      <a:cxnLst/>
                      <a:rect l="l" t="t" r="r" b="b"/>
                      <a:pathLst>
                        <a:path w="375285" h="104928" extrusionOk="0">
                          <a:moveTo>
                            <a:pt x="0" y="76200"/>
                          </a:moveTo>
                          <a:cubicBezTo>
                            <a:pt x="42863" y="89535"/>
                            <a:pt x="102870" y="102870"/>
                            <a:pt x="175260" y="104775"/>
                          </a:cubicBezTo>
                          <a:cubicBezTo>
                            <a:pt x="260033" y="106680"/>
                            <a:pt x="328613" y="90488"/>
                            <a:pt x="375285" y="76200"/>
                          </a:cubicBezTo>
                          <a:cubicBezTo>
                            <a:pt x="375285" y="50482"/>
                            <a:pt x="375285" y="25717"/>
                            <a:pt x="375285" y="0"/>
                          </a:cubicBezTo>
                          <a:lnTo>
                            <a:pt x="0" y="0"/>
                          </a:lnTo>
                          <a:lnTo>
                            <a:pt x="0" y="7620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780;p29">
                      <a:extLst>
                        <a:ext uri="{FF2B5EF4-FFF2-40B4-BE49-F238E27FC236}">
                          <a16:creationId xmlns:a16="http://schemas.microsoft.com/office/drawing/2014/main" id="{396DC221-EFB6-49DA-9EF5-9AC732BE3685}"/>
                        </a:ext>
                      </a:extLst>
                    </p:cNvPr>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781;p29">
                      <a:extLst>
                        <a:ext uri="{FF2B5EF4-FFF2-40B4-BE49-F238E27FC236}">
                          <a16:creationId xmlns:a16="http://schemas.microsoft.com/office/drawing/2014/main" id="{9CE4A4E1-0188-4EB6-8BC4-838F2D092CC2}"/>
                        </a:ext>
                      </a:extLst>
                    </p:cNvPr>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8" name="Google Shape;782;p29">
                    <a:extLst>
                      <a:ext uri="{FF2B5EF4-FFF2-40B4-BE49-F238E27FC236}">
                        <a16:creationId xmlns:a16="http://schemas.microsoft.com/office/drawing/2014/main" id="{1E15F892-D4D0-43BD-9E24-D0A27DFC8B19}"/>
                      </a:ext>
                    </a:extLst>
                  </p:cNvPr>
                  <p:cNvGrpSpPr/>
                  <p:nvPr/>
                </p:nvGrpSpPr>
                <p:grpSpPr>
                  <a:xfrm>
                    <a:off x="7436605" y="2219202"/>
                    <a:ext cx="67280" cy="218144"/>
                    <a:chOff x="7436605" y="2066802"/>
                    <a:chExt cx="67280" cy="218144"/>
                  </a:xfrm>
                </p:grpSpPr>
                <p:sp>
                  <p:nvSpPr>
                    <p:cNvPr id="189" name="Google Shape;783;p29">
                      <a:extLst>
                        <a:ext uri="{FF2B5EF4-FFF2-40B4-BE49-F238E27FC236}">
                          <a16:creationId xmlns:a16="http://schemas.microsoft.com/office/drawing/2014/main" id="{75D619D4-3686-404F-BA49-7052F1AB77E5}"/>
                        </a:ext>
                      </a:extLst>
                    </p:cNvPr>
                    <p:cNvSpPr/>
                    <p:nvPr/>
                  </p:nvSpPr>
                  <p:spPr>
                    <a:xfrm>
                      <a:off x="7436605" y="2275014"/>
                      <a:ext cx="67280" cy="9931"/>
                    </a:xfrm>
                    <a:custGeom>
                      <a:avLst/>
                      <a:gdLst/>
                      <a:ahLst/>
                      <a:cxnLst/>
                      <a:rect l="l" t="t" r="r" b="b"/>
                      <a:pathLst>
                        <a:path w="263842" h="38946" extrusionOk="0">
                          <a:moveTo>
                            <a:pt x="263843" y="18203"/>
                          </a:moveTo>
                          <a:cubicBezTo>
                            <a:pt x="263843" y="18203"/>
                            <a:pt x="106680" y="64876"/>
                            <a:pt x="0" y="18203"/>
                          </a:cubicBezTo>
                          <a:cubicBezTo>
                            <a:pt x="0" y="18203"/>
                            <a:pt x="119063" y="-22754"/>
                            <a:pt x="263843" y="1820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0" name="Google Shape;784;p29">
                      <a:extLst>
                        <a:ext uri="{FF2B5EF4-FFF2-40B4-BE49-F238E27FC236}">
                          <a16:creationId xmlns:a16="http://schemas.microsoft.com/office/drawing/2014/main" id="{CB318473-91DF-40F2-B8CA-FA777CFBE906}"/>
                        </a:ext>
                      </a:extLst>
                    </p:cNvPr>
                    <p:cNvGrpSpPr/>
                    <p:nvPr/>
                  </p:nvGrpSpPr>
                  <p:grpSpPr>
                    <a:xfrm>
                      <a:off x="7437092" y="2066802"/>
                      <a:ext cx="66551" cy="212567"/>
                      <a:chOff x="7437092" y="2066802"/>
                      <a:chExt cx="66551" cy="212567"/>
                    </a:xfrm>
                  </p:grpSpPr>
                  <p:sp>
                    <p:nvSpPr>
                      <p:cNvPr id="191" name="Google Shape;785;p29">
                        <a:extLst>
                          <a:ext uri="{FF2B5EF4-FFF2-40B4-BE49-F238E27FC236}">
                            <a16:creationId xmlns:a16="http://schemas.microsoft.com/office/drawing/2014/main" id="{5E1DCBF8-4F8C-4965-9B6B-7E8026625743}"/>
                          </a:ext>
                        </a:extLst>
                      </p:cNvPr>
                      <p:cNvSpPr/>
                      <p:nvPr/>
                    </p:nvSpPr>
                    <p:spPr>
                      <a:xfrm>
                        <a:off x="7437092" y="2077287"/>
                        <a:ext cx="66551" cy="202082"/>
                      </a:xfrm>
                      <a:custGeom>
                        <a:avLst/>
                        <a:gdLst/>
                        <a:ahLst/>
                        <a:cxnLst/>
                        <a:rect l="l" t="t" r="r" b="b"/>
                        <a:pathLst>
                          <a:path w="260984" h="792479" extrusionOk="0">
                            <a:moveTo>
                              <a:pt x="0" y="792480"/>
                            </a:moveTo>
                            <a:lnTo>
                              <a:pt x="260985" y="792480"/>
                            </a:lnTo>
                            <a:lnTo>
                              <a:pt x="217170" y="0"/>
                            </a:lnTo>
                            <a:lnTo>
                              <a:pt x="44768"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 name="Google Shape;786;p29">
                        <a:extLst>
                          <a:ext uri="{FF2B5EF4-FFF2-40B4-BE49-F238E27FC236}">
                            <a16:creationId xmlns:a16="http://schemas.microsoft.com/office/drawing/2014/main" id="{0E2B59D4-07D8-445C-9D79-3F0DF0E00270}"/>
                          </a:ext>
                        </a:extLst>
                      </p:cNvPr>
                      <p:cNvGrpSpPr/>
                      <p:nvPr/>
                    </p:nvGrpSpPr>
                    <p:grpSpPr>
                      <a:xfrm>
                        <a:off x="7442701" y="2066802"/>
                        <a:ext cx="55595" cy="19280"/>
                        <a:chOff x="10644187" y="3204209"/>
                        <a:chExt cx="217169" cy="75314"/>
                      </a:xfrm>
                    </p:grpSpPr>
                    <p:sp>
                      <p:nvSpPr>
                        <p:cNvPr id="194" name="Google Shape;787;p29">
                          <a:extLst>
                            <a:ext uri="{FF2B5EF4-FFF2-40B4-BE49-F238E27FC236}">
                              <a16:creationId xmlns:a16="http://schemas.microsoft.com/office/drawing/2014/main" id="{55BC6EDA-AB05-4FE5-AF9C-23C54076643D}"/>
                            </a:ext>
                          </a:extLst>
                        </p:cNvPr>
                        <p:cNvSpPr/>
                        <p:nvPr/>
                      </p:nvSpPr>
                      <p:spPr>
                        <a:xfrm>
                          <a:off x="10644187" y="3219450"/>
                          <a:ext cx="217169" cy="60073"/>
                        </a:xfrm>
                        <a:custGeom>
                          <a:avLst/>
                          <a:gdLst/>
                          <a:ahLst/>
                          <a:cxnLst/>
                          <a:rect l="l" t="t" r="r" b="b"/>
                          <a:pathLst>
                            <a:path w="217169" h="60073" extrusionOk="0">
                              <a:moveTo>
                                <a:pt x="952"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788;p29">
                          <a:extLst>
                            <a:ext uri="{FF2B5EF4-FFF2-40B4-BE49-F238E27FC236}">
                              <a16:creationId xmlns:a16="http://schemas.microsoft.com/office/drawing/2014/main" id="{7406C368-E502-49C7-BE57-83DF769EBB58}"/>
                            </a:ext>
                          </a:extLst>
                        </p:cNvPr>
                        <p:cNvSpPr/>
                        <p:nvPr/>
                      </p:nvSpPr>
                      <p:spPr>
                        <a:xfrm>
                          <a:off x="10644187" y="3204209"/>
                          <a:ext cx="217169" cy="32173"/>
                        </a:xfrm>
                        <a:custGeom>
                          <a:avLst/>
                          <a:gdLst/>
                          <a:ahLst/>
                          <a:cxnLst/>
                          <a:rect l="l" t="t" r="r" b="b"/>
                          <a:pathLst>
                            <a:path w="217169" h="32173" extrusionOk="0">
                              <a:moveTo>
                                <a:pt x="217170" y="15240"/>
                              </a:moveTo>
                              <a:cubicBezTo>
                                <a:pt x="217170" y="15240"/>
                                <a:pt x="87630" y="53340"/>
                                <a:pt x="0" y="15240"/>
                              </a:cubicBezTo>
                              <a:cubicBezTo>
                                <a:pt x="952" y="15240"/>
                                <a:pt x="99060" y="-19050"/>
                                <a:pt x="217170" y="15240"/>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789;p29">
                          <a:extLst>
                            <a:ext uri="{FF2B5EF4-FFF2-40B4-BE49-F238E27FC236}">
                              <a16:creationId xmlns:a16="http://schemas.microsoft.com/office/drawing/2014/main" id="{68BF3610-0433-47F5-8890-70EFCC222DAB}"/>
                            </a:ext>
                          </a:extLst>
                        </p:cNvPr>
                        <p:cNvSpPr/>
                        <p:nvPr/>
                      </p:nvSpPr>
                      <p:spPr>
                        <a:xfrm>
                          <a:off x="10676572"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3" name="Google Shape;790;p29">
                        <a:extLst>
                          <a:ext uri="{FF2B5EF4-FFF2-40B4-BE49-F238E27FC236}">
                            <a16:creationId xmlns:a16="http://schemas.microsoft.com/office/drawing/2014/main" id="{3A439CF7-F0DE-4152-93DF-DEA4CEFCB5CE}"/>
                          </a:ext>
                        </a:extLst>
                      </p:cNvPr>
                      <p:cNvSpPr/>
                      <p:nvPr/>
                    </p:nvSpPr>
                    <p:spPr>
                      <a:xfrm>
                        <a:off x="7450991" y="2067994"/>
                        <a:ext cx="38862" cy="5721"/>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0" name="Google Shape;791;p29">
                  <a:extLst>
                    <a:ext uri="{FF2B5EF4-FFF2-40B4-BE49-F238E27FC236}">
                      <a16:creationId xmlns:a16="http://schemas.microsoft.com/office/drawing/2014/main" id="{F2FE3857-E5CF-4D98-902D-2CC431C46C2B}"/>
                    </a:ext>
                  </a:extLst>
                </p:cNvPr>
                <p:cNvGrpSpPr/>
                <p:nvPr/>
              </p:nvGrpSpPr>
              <p:grpSpPr>
                <a:xfrm>
                  <a:off x="7898438" y="3193044"/>
                  <a:ext cx="132859" cy="331807"/>
                  <a:chOff x="7898438" y="2126244"/>
                  <a:chExt cx="132859" cy="331807"/>
                </a:xfrm>
              </p:grpSpPr>
              <p:grpSp>
                <p:nvGrpSpPr>
                  <p:cNvPr id="174" name="Google Shape;792;p29">
                    <a:extLst>
                      <a:ext uri="{FF2B5EF4-FFF2-40B4-BE49-F238E27FC236}">
                        <a16:creationId xmlns:a16="http://schemas.microsoft.com/office/drawing/2014/main" id="{A6F7CE5C-04F1-4D53-8008-7B0BAD0C512E}"/>
                      </a:ext>
                    </a:extLst>
                  </p:cNvPr>
                  <p:cNvGrpSpPr/>
                  <p:nvPr/>
                </p:nvGrpSpPr>
                <p:grpSpPr>
                  <a:xfrm>
                    <a:off x="7898438" y="2412025"/>
                    <a:ext cx="132859" cy="46027"/>
                    <a:chOff x="7898438" y="2412025"/>
                    <a:chExt cx="132859" cy="46027"/>
                  </a:xfrm>
                </p:grpSpPr>
                <p:sp>
                  <p:nvSpPr>
                    <p:cNvPr id="184" name="Google Shape;793;p29">
                      <a:extLst>
                        <a:ext uri="{FF2B5EF4-FFF2-40B4-BE49-F238E27FC236}">
                          <a16:creationId xmlns:a16="http://schemas.microsoft.com/office/drawing/2014/main" id="{5C542526-FE56-44C5-B6CF-02500B4054DC}"/>
                        </a:ext>
                      </a:extLst>
                    </p:cNvPr>
                    <p:cNvSpPr/>
                    <p:nvPr/>
                  </p:nvSpPr>
                  <p:spPr>
                    <a:xfrm>
                      <a:off x="7898438" y="2421345"/>
                      <a:ext cx="132859" cy="36707"/>
                    </a:xfrm>
                    <a:custGeom>
                      <a:avLst/>
                      <a:gdLst/>
                      <a:ahLst/>
                      <a:cxnLst/>
                      <a:rect l="l" t="t" r="r" b="b"/>
                      <a:pathLst>
                        <a:path w="521017" h="143948" extrusionOk="0">
                          <a:moveTo>
                            <a:pt x="0" y="104775"/>
                          </a:moveTo>
                          <a:cubicBezTo>
                            <a:pt x="59055" y="122873"/>
                            <a:pt x="142875" y="141923"/>
                            <a:pt x="243840" y="143828"/>
                          </a:cubicBezTo>
                          <a:cubicBezTo>
                            <a:pt x="360997" y="145733"/>
                            <a:pt x="457200" y="124778"/>
                            <a:pt x="521017" y="104775"/>
                          </a:cubicBezTo>
                          <a:cubicBezTo>
                            <a:pt x="521017" y="69533"/>
                            <a:pt x="521017" y="35243"/>
                            <a:pt x="521017" y="0"/>
                          </a:cubicBezTo>
                          <a:lnTo>
                            <a:pt x="0" y="0"/>
                          </a:lnTo>
                          <a:lnTo>
                            <a:pt x="0" y="10477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794;p29">
                      <a:extLst>
                        <a:ext uri="{FF2B5EF4-FFF2-40B4-BE49-F238E27FC236}">
                          <a16:creationId xmlns:a16="http://schemas.microsoft.com/office/drawing/2014/main" id="{50803602-F87C-44C7-A6BC-7A9BD4C10C0E}"/>
                        </a:ext>
                      </a:extLst>
                    </p:cNvPr>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795;p29">
                      <a:extLst>
                        <a:ext uri="{FF2B5EF4-FFF2-40B4-BE49-F238E27FC236}">
                          <a16:creationId xmlns:a16="http://schemas.microsoft.com/office/drawing/2014/main" id="{D5EF8628-6DD3-4C5D-B74C-25F0566AA44B}"/>
                        </a:ext>
                      </a:extLst>
                    </p:cNvPr>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 name="Google Shape;796;p29">
                    <a:extLst>
                      <a:ext uri="{FF2B5EF4-FFF2-40B4-BE49-F238E27FC236}">
                        <a16:creationId xmlns:a16="http://schemas.microsoft.com/office/drawing/2014/main" id="{8F346DA4-13B9-4C68-A74C-064ED14D8DEA}"/>
                      </a:ext>
                    </a:extLst>
                  </p:cNvPr>
                  <p:cNvGrpSpPr/>
                  <p:nvPr/>
                </p:nvGrpSpPr>
                <p:grpSpPr>
                  <a:xfrm>
                    <a:off x="7918432" y="2126244"/>
                    <a:ext cx="93269" cy="302659"/>
                    <a:chOff x="7918432" y="1973844"/>
                    <a:chExt cx="93269" cy="302659"/>
                  </a:xfrm>
                </p:grpSpPr>
                <p:sp>
                  <p:nvSpPr>
                    <p:cNvPr id="176" name="Google Shape;797;p29">
                      <a:extLst>
                        <a:ext uri="{FF2B5EF4-FFF2-40B4-BE49-F238E27FC236}">
                          <a16:creationId xmlns:a16="http://schemas.microsoft.com/office/drawing/2014/main" id="{82ECE63B-4564-4804-A367-08983904A590}"/>
                        </a:ext>
                      </a:extLst>
                    </p:cNvPr>
                    <p:cNvSpPr/>
                    <p:nvPr/>
                  </p:nvSpPr>
                  <p:spPr>
                    <a:xfrm>
                      <a:off x="7918432" y="2262578"/>
                      <a:ext cx="93269" cy="13926"/>
                    </a:xfrm>
                    <a:custGeom>
                      <a:avLst/>
                      <a:gdLst/>
                      <a:ahLst/>
                      <a:cxnLst/>
                      <a:rect l="l" t="t" r="r" b="b"/>
                      <a:pathLst>
                        <a:path w="365760" h="54610" extrusionOk="0">
                          <a:moveTo>
                            <a:pt x="365760" y="25823"/>
                          </a:moveTo>
                          <a:cubicBezTo>
                            <a:pt x="365760" y="25823"/>
                            <a:pt x="147638" y="90594"/>
                            <a:pt x="0" y="25823"/>
                          </a:cubicBezTo>
                          <a:cubicBezTo>
                            <a:pt x="0" y="25823"/>
                            <a:pt x="164783" y="-32279"/>
                            <a:pt x="365760" y="2582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7" name="Google Shape;798;p29">
                      <a:extLst>
                        <a:ext uri="{FF2B5EF4-FFF2-40B4-BE49-F238E27FC236}">
                          <a16:creationId xmlns:a16="http://schemas.microsoft.com/office/drawing/2014/main" id="{EF479DF3-B288-4A94-8022-D61EDC0AF871}"/>
                        </a:ext>
                      </a:extLst>
                    </p:cNvPr>
                    <p:cNvGrpSpPr/>
                    <p:nvPr/>
                  </p:nvGrpSpPr>
                  <p:grpSpPr>
                    <a:xfrm>
                      <a:off x="7919408" y="1973844"/>
                      <a:ext cx="92054" cy="294733"/>
                      <a:chOff x="7919408" y="1973844"/>
                      <a:chExt cx="92054" cy="294733"/>
                    </a:xfrm>
                  </p:grpSpPr>
                  <p:sp>
                    <p:nvSpPr>
                      <p:cNvPr id="178" name="Google Shape;799;p29">
                        <a:extLst>
                          <a:ext uri="{FF2B5EF4-FFF2-40B4-BE49-F238E27FC236}">
                            <a16:creationId xmlns:a16="http://schemas.microsoft.com/office/drawing/2014/main" id="{F56A32D4-C2C8-48E7-8945-03142995D49E}"/>
                          </a:ext>
                        </a:extLst>
                      </p:cNvPr>
                      <p:cNvSpPr/>
                      <p:nvPr/>
                    </p:nvSpPr>
                    <p:spPr>
                      <a:xfrm>
                        <a:off x="7919408" y="1988285"/>
                        <a:ext cx="92054" cy="280292"/>
                      </a:xfrm>
                      <a:custGeom>
                        <a:avLst/>
                        <a:gdLst/>
                        <a:ahLst/>
                        <a:cxnLst/>
                        <a:rect l="l" t="t" r="r" b="b"/>
                        <a:pathLst>
                          <a:path w="360997" h="1099185" extrusionOk="0">
                            <a:moveTo>
                              <a:pt x="0" y="1099185"/>
                            </a:moveTo>
                            <a:lnTo>
                              <a:pt x="360998" y="1099185"/>
                            </a:lnTo>
                            <a:lnTo>
                              <a:pt x="300038" y="0"/>
                            </a:lnTo>
                            <a:lnTo>
                              <a:pt x="60007"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 name="Google Shape;800;p29">
                        <a:extLst>
                          <a:ext uri="{FF2B5EF4-FFF2-40B4-BE49-F238E27FC236}">
                            <a16:creationId xmlns:a16="http://schemas.microsoft.com/office/drawing/2014/main" id="{9E8B0E6D-7CAC-4BF8-B9FB-BDD71E9F2F5D}"/>
                          </a:ext>
                        </a:extLst>
                      </p:cNvPr>
                      <p:cNvGrpSpPr/>
                      <p:nvPr/>
                    </p:nvGrpSpPr>
                    <p:grpSpPr>
                      <a:xfrm>
                        <a:off x="7926967" y="1973844"/>
                        <a:ext cx="77053" cy="26890"/>
                        <a:chOff x="12535852" y="2841095"/>
                        <a:chExt cx="300990" cy="105038"/>
                      </a:xfrm>
                    </p:grpSpPr>
                    <p:sp>
                      <p:nvSpPr>
                        <p:cNvPr id="181" name="Google Shape;801;p29">
                          <a:extLst>
                            <a:ext uri="{FF2B5EF4-FFF2-40B4-BE49-F238E27FC236}">
                              <a16:creationId xmlns:a16="http://schemas.microsoft.com/office/drawing/2014/main" id="{D9EBB81B-CF0E-43F9-AB8D-9D7C2F4CD667}"/>
                            </a:ext>
                          </a:extLst>
                        </p:cNvPr>
                        <p:cNvSpPr/>
                        <p:nvPr/>
                      </p:nvSpPr>
                      <p:spPr>
                        <a:xfrm>
                          <a:off x="12535852"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02;p29">
                          <a:extLst>
                            <a:ext uri="{FF2B5EF4-FFF2-40B4-BE49-F238E27FC236}">
                              <a16:creationId xmlns:a16="http://schemas.microsoft.com/office/drawing/2014/main" id="{85800EA5-3F37-456A-AB30-6CE9910A5591}"/>
                            </a:ext>
                          </a:extLst>
                        </p:cNvPr>
                        <p:cNvSpPr/>
                        <p:nvPr/>
                      </p:nvSpPr>
                      <p:spPr>
                        <a:xfrm>
                          <a:off x="12535852"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8" y="-26458"/>
                                <a:pt x="300990" y="2116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03;p29">
                          <a:extLst>
                            <a:ext uri="{FF2B5EF4-FFF2-40B4-BE49-F238E27FC236}">
                              <a16:creationId xmlns:a16="http://schemas.microsoft.com/office/drawing/2014/main" id="{B15E2D0C-E946-483F-98D5-EFF336BC2D46}"/>
                            </a:ext>
                          </a:extLst>
                        </p:cNvPr>
                        <p:cNvSpPr/>
                        <p:nvPr/>
                      </p:nvSpPr>
                      <p:spPr>
                        <a:xfrm>
                          <a:off x="12580619"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0" name="Google Shape;804;p29">
                        <a:extLst>
                          <a:ext uri="{FF2B5EF4-FFF2-40B4-BE49-F238E27FC236}">
                            <a16:creationId xmlns:a16="http://schemas.microsoft.com/office/drawing/2014/main" id="{77619CB8-2780-4E5C-96C8-EED3507CAD72}"/>
                          </a:ext>
                        </a:extLst>
                      </p:cNvPr>
                      <p:cNvSpPr/>
                      <p:nvPr/>
                    </p:nvSpPr>
                    <p:spPr>
                      <a:xfrm>
                        <a:off x="7938427" y="1975579"/>
                        <a:ext cx="53921" cy="7880"/>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1" name="Google Shape;805;p29">
                  <a:extLst>
                    <a:ext uri="{FF2B5EF4-FFF2-40B4-BE49-F238E27FC236}">
                      <a16:creationId xmlns:a16="http://schemas.microsoft.com/office/drawing/2014/main" id="{81D43ADB-9725-4B3D-A951-5DF585123A20}"/>
                    </a:ext>
                  </a:extLst>
                </p:cNvPr>
                <p:cNvGrpSpPr/>
                <p:nvPr/>
              </p:nvGrpSpPr>
              <p:grpSpPr>
                <a:xfrm>
                  <a:off x="8045961" y="3286002"/>
                  <a:ext cx="95942" cy="239385"/>
                  <a:chOff x="8045961" y="2219202"/>
                  <a:chExt cx="95942" cy="239385"/>
                </a:xfrm>
              </p:grpSpPr>
              <p:grpSp>
                <p:nvGrpSpPr>
                  <p:cNvPr id="161" name="Google Shape;806;p29">
                    <a:extLst>
                      <a:ext uri="{FF2B5EF4-FFF2-40B4-BE49-F238E27FC236}">
                        <a16:creationId xmlns:a16="http://schemas.microsoft.com/office/drawing/2014/main" id="{59EE53B9-FAB7-46C6-B432-DF5679030EBE}"/>
                      </a:ext>
                    </a:extLst>
                  </p:cNvPr>
                  <p:cNvGrpSpPr/>
                  <p:nvPr/>
                </p:nvGrpSpPr>
                <p:grpSpPr>
                  <a:xfrm>
                    <a:off x="8045961" y="2425355"/>
                    <a:ext cx="95942" cy="33232"/>
                    <a:chOff x="8045961" y="2425355"/>
                    <a:chExt cx="95942" cy="33232"/>
                  </a:xfrm>
                </p:grpSpPr>
                <p:sp>
                  <p:nvSpPr>
                    <p:cNvPr id="171" name="Google Shape;807;p29">
                      <a:extLst>
                        <a:ext uri="{FF2B5EF4-FFF2-40B4-BE49-F238E27FC236}">
                          <a16:creationId xmlns:a16="http://schemas.microsoft.com/office/drawing/2014/main" id="{401FE589-66CA-4FB9-AC01-6F4EBF7622D2}"/>
                        </a:ext>
                      </a:extLst>
                    </p:cNvPr>
                    <p:cNvSpPr/>
                    <p:nvPr/>
                  </p:nvSpPr>
                  <p:spPr>
                    <a:xfrm>
                      <a:off x="8045961" y="2431830"/>
                      <a:ext cx="95697" cy="26757"/>
                    </a:xfrm>
                    <a:custGeom>
                      <a:avLst/>
                      <a:gdLst/>
                      <a:ahLst/>
                      <a:cxnLst/>
                      <a:rect l="l" t="t" r="r" b="b"/>
                      <a:pathLst>
                        <a:path w="375284" h="104928" extrusionOk="0">
                          <a:moveTo>
                            <a:pt x="0" y="76200"/>
                          </a:moveTo>
                          <a:cubicBezTo>
                            <a:pt x="42863" y="89535"/>
                            <a:pt x="102870" y="102870"/>
                            <a:pt x="175260" y="104775"/>
                          </a:cubicBezTo>
                          <a:cubicBezTo>
                            <a:pt x="260032" y="106680"/>
                            <a:pt x="328613" y="90488"/>
                            <a:pt x="375285" y="76200"/>
                          </a:cubicBezTo>
                          <a:cubicBezTo>
                            <a:pt x="375285" y="50482"/>
                            <a:pt x="375285" y="25717"/>
                            <a:pt x="375285" y="0"/>
                          </a:cubicBezTo>
                          <a:lnTo>
                            <a:pt x="0" y="0"/>
                          </a:lnTo>
                          <a:lnTo>
                            <a:pt x="0" y="7620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8;p29">
                      <a:extLst>
                        <a:ext uri="{FF2B5EF4-FFF2-40B4-BE49-F238E27FC236}">
                          <a16:creationId xmlns:a16="http://schemas.microsoft.com/office/drawing/2014/main" id="{52EBC44C-7C99-4C10-A958-DA5380407B49}"/>
                        </a:ext>
                      </a:extLst>
                    </p:cNvPr>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9;p29">
                      <a:extLst>
                        <a:ext uri="{FF2B5EF4-FFF2-40B4-BE49-F238E27FC236}">
                          <a16:creationId xmlns:a16="http://schemas.microsoft.com/office/drawing/2014/main" id="{5AFE6FEE-EA43-484C-A834-A0632D090BD7}"/>
                        </a:ext>
                      </a:extLst>
                    </p:cNvPr>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2" name="Google Shape;810;p29">
                    <a:extLst>
                      <a:ext uri="{FF2B5EF4-FFF2-40B4-BE49-F238E27FC236}">
                        <a16:creationId xmlns:a16="http://schemas.microsoft.com/office/drawing/2014/main" id="{7F5FBD50-19C4-40D0-92D6-1ADF8E239ABE}"/>
                      </a:ext>
                    </a:extLst>
                  </p:cNvPr>
                  <p:cNvGrpSpPr/>
                  <p:nvPr/>
                </p:nvGrpSpPr>
                <p:grpSpPr>
                  <a:xfrm>
                    <a:off x="8060347" y="2219202"/>
                    <a:ext cx="67283" cy="218144"/>
                    <a:chOff x="8060347" y="2066802"/>
                    <a:chExt cx="67283" cy="218144"/>
                  </a:xfrm>
                </p:grpSpPr>
                <p:sp>
                  <p:nvSpPr>
                    <p:cNvPr id="163" name="Google Shape;811;p29">
                      <a:extLst>
                        <a:ext uri="{FF2B5EF4-FFF2-40B4-BE49-F238E27FC236}">
                          <a16:creationId xmlns:a16="http://schemas.microsoft.com/office/drawing/2014/main" id="{C9059BA1-8E75-4CD4-A439-CA4D2B04EC2B}"/>
                        </a:ext>
                      </a:extLst>
                    </p:cNvPr>
                    <p:cNvSpPr/>
                    <p:nvPr/>
                  </p:nvSpPr>
                  <p:spPr>
                    <a:xfrm>
                      <a:off x="8060347" y="2275014"/>
                      <a:ext cx="67280" cy="9931"/>
                    </a:xfrm>
                    <a:custGeom>
                      <a:avLst/>
                      <a:gdLst/>
                      <a:ahLst/>
                      <a:cxnLst/>
                      <a:rect l="l" t="t" r="r" b="b"/>
                      <a:pathLst>
                        <a:path w="263842" h="38946" extrusionOk="0">
                          <a:moveTo>
                            <a:pt x="263843" y="18203"/>
                          </a:moveTo>
                          <a:cubicBezTo>
                            <a:pt x="263843" y="18203"/>
                            <a:pt x="106680" y="64876"/>
                            <a:pt x="0" y="18203"/>
                          </a:cubicBezTo>
                          <a:cubicBezTo>
                            <a:pt x="0" y="18203"/>
                            <a:pt x="120015" y="-22754"/>
                            <a:pt x="263843" y="1820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 name="Google Shape;812;p29">
                      <a:extLst>
                        <a:ext uri="{FF2B5EF4-FFF2-40B4-BE49-F238E27FC236}">
                          <a16:creationId xmlns:a16="http://schemas.microsoft.com/office/drawing/2014/main" id="{CC40DDE8-212E-4CA8-A800-57BEB5E20CF7}"/>
                        </a:ext>
                      </a:extLst>
                    </p:cNvPr>
                    <p:cNvGrpSpPr/>
                    <p:nvPr/>
                  </p:nvGrpSpPr>
                  <p:grpSpPr>
                    <a:xfrm>
                      <a:off x="8061079" y="2066802"/>
                      <a:ext cx="66551" cy="212567"/>
                      <a:chOff x="8061079" y="2066802"/>
                      <a:chExt cx="66551" cy="212567"/>
                    </a:xfrm>
                  </p:grpSpPr>
                  <p:sp>
                    <p:nvSpPr>
                      <p:cNvPr id="165" name="Google Shape;813;p29">
                        <a:extLst>
                          <a:ext uri="{FF2B5EF4-FFF2-40B4-BE49-F238E27FC236}">
                            <a16:creationId xmlns:a16="http://schemas.microsoft.com/office/drawing/2014/main" id="{996AAA48-C8E5-496F-8923-1D36221775FE}"/>
                          </a:ext>
                        </a:extLst>
                      </p:cNvPr>
                      <p:cNvSpPr/>
                      <p:nvPr/>
                    </p:nvSpPr>
                    <p:spPr>
                      <a:xfrm>
                        <a:off x="8061079" y="2077287"/>
                        <a:ext cx="66551" cy="202082"/>
                      </a:xfrm>
                      <a:custGeom>
                        <a:avLst/>
                        <a:gdLst/>
                        <a:ahLst/>
                        <a:cxnLst/>
                        <a:rect l="l" t="t" r="r" b="b"/>
                        <a:pathLst>
                          <a:path w="260985" h="792479" extrusionOk="0">
                            <a:moveTo>
                              <a:pt x="0" y="792480"/>
                            </a:moveTo>
                            <a:lnTo>
                              <a:pt x="260985" y="792480"/>
                            </a:lnTo>
                            <a:lnTo>
                              <a:pt x="217170" y="0"/>
                            </a:lnTo>
                            <a:lnTo>
                              <a:pt x="43815"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814;p29">
                        <a:extLst>
                          <a:ext uri="{FF2B5EF4-FFF2-40B4-BE49-F238E27FC236}">
                            <a16:creationId xmlns:a16="http://schemas.microsoft.com/office/drawing/2014/main" id="{5859C528-B337-4F2F-9636-96424AED065E}"/>
                          </a:ext>
                        </a:extLst>
                      </p:cNvPr>
                      <p:cNvGrpSpPr/>
                      <p:nvPr/>
                    </p:nvGrpSpPr>
                    <p:grpSpPr>
                      <a:xfrm>
                        <a:off x="8066443" y="2066802"/>
                        <a:ext cx="55839" cy="19280"/>
                        <a:chOff x="13080682" y="3204209"/>
                        <a:chExt cx="218122" cy="75314"/>
                      </a:xfrm>
                    </p:grpSpPr>
                    <p:sp>
                      <p:nvSpPr>
                        <p:cNvPr id="168" name="Google Shape;815;p29">
                          <a:extLst>
                            <a:ext uri="{FF2B5EF4-FFF2-40B4-BE49-F238E27FC236}">
                              <a16:creationId xmlns:a16="http://schemas.microsoft.com/office/drawing/2014/main" id="{03631842-E19D-4813-A568-E6109410EF9E}"/>
                            </a:ext>
                          </a:extLst>
                        </p:cNvPr>
                        <p:cNvSpPr/>
                        <p:nvPr/>
                      </p:nvSpPr>
                      <p:spPr>
                        <a:xfrm>
                          <a:off x="13080682" y="3219450"/>
                          <a:ext cx="217169" cy="60073"/>
                        </a:xfrm>
                        <a:custGeom>
                          <a:avLst/>
                          <a:gdLst/>
                          <a:ahLst/>
                          <a:cxnLst/>
                          <a:rect l="l" t="t" r="r" b="b"/>
                          <a:pathLst>
                            <a:path w="217169" h="60073" extrusionOk="0">
                              <a:moveTo>
                                <a:pt x="953"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16;p29">
                          <a:extLst>
                            <a:ext uri="{FF2B5EF4-FFF2-40B4-BE49-F238E27FC236}">
                              <a16:creationId xmlns:a16="http://schemas.microsoft.com/office/drawing/2014/main" id="{59C79B3D-DA3D-4697-96A5-E2426715949C}"/>
                            </a:ext>
                          </a:extLst>
                        </p:cNvPr>
                        <p:cNvSpPr/>
                        <p:nvPr/>
                      </p:nvSpPr>
                      <p:spPr>
                        <a:xfrm>
                          <a:off x="13081635" y="3204209"/>
                          <a:ext cx="217169" cy="32173"/>
                        </a:xfrm>
                        <a:custGeom>
                          <a:avLst/>
                          <a:gdLst/>
                          <a:ahLst/>
                          <a:cxnLst/>
                          <a:rect l="l" t="t" r="r" b="b"/>
                          <a:pathLst>
                            <a:path w="217169" h="32173" extrusionOk="0">
                              <a:moveTo>
                                <a:pt x="217170" y="15240"/>
                              </a:moveTo>
                              <a:cubicBezTo>
                                <a:pt x="217170" y="15240"/>
                                <a:pt x="87630" y="53340"/>
                                <a:pt x="0" y="15240"/>
                              </a:cubicBezTo>
                              <a:cubicBezTo>
                                <a:pt x="0" y="15240"/>
                                <a:pt x="98107" y="-19050"/>
                                <a:pt x="217170" y="15240"/>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17;p29">
                          <a:extLst>
                            <a:ext uri="{FF2B5EF4-FFF2-40B4-BE49-F238E27FC236}">
                              <a16:creationId xmlns:a16="http://schemas.microsoft.com/office/drawing/2014/main" id="{D17E563F-82EE-4BC1-8619-5FCA81C36E98}"/>
                            </a:ext>
                          </a:extLst>
                        </p:cNvPr>
                        <p:cNvSpPr/>
                        <p:nvPr/>
                      </p:nvSpPr>
                      <p:spPr>
                        <a:xfrm>
                          <a:off x="13114019"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7" name="Google Shape;818;p29">
                        <a:extLst>
                          <a:ext uri="{FF2B5EF4-FFF2-40B4-BE49-F238E27FC236}">
                            <a16:creationId xmlns:a16="http://schemas.microsoft.com/office/drawing/2014/main" id="{397C3CEA-D241-4D3E-ABCD-5D37F095EF59}"/>
                          </a:ext>
                        </a:extLst>
                      </p:cNvPr>
                      <p:cNvSpPr/>
                      <p:nvPr/>
                    </p:nvSpPr>
                    <p:spPr>
                      <a:xfrm>
                        <a:off x="8074978" y="2067994"/>
                        <a:ext cx="38862" cy="5721"/>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2" name="Google Shape;819;p29">
                  <a:extLst>
                    <a:ext uri="{FF2B5EF4-FFF2-40B4-BE49-F238E27FC236}">
                      <a16:creationId xmlns:a16="http://schemas.microsoft.com/office/drawing/2014/main" id="{C610E6C9-9D19-46CF-8CBA-D53AA08E8E92}"/>
                    </a:ext>
                  </a:extLst>
                </p:cNvPr>
                <p:cNvGrpSpPr/>
                <p:nvPr/>
              </p:nvGrpSpPr>
              <p:grpSpPr>
                <a:xfrm>
                  <a:off x="7438799" y="2949367"/>
                  <a:ext cx="517326" cy="722054"/>
                  <a:chOff x="7438799" y="2949367"/>
                  <a:chExt cx="517326" cy="722054"/>
                </a:xfrm>
              </p:grpSpPr>
              <p:grpSp>
                <p:nvGrpSpPr>
                  <p:cNvPr id="123" name="Google Shape;820;p29">
                    <a:extLst>
                      <a:ext uri="{FF2B5EF4-FFF2-40B4-BE49-F238E27FC236}">
                        <a16:creationId xmlns:a16="http://schemas.microsoft.com/office/drawing/2014/main" id="{F7E1D546-F809-4AD9-AA75-7E6E1302F5CE}"/>
                      </a:ext>
                    </a:extLst>
                  </p:cNvPr>
                  <p:cNvGrpSpPr/>
                  <p:nvPr/>
                </p:nvGrpSpPr>
                <p:grpSpPr>
                  <a:xfrm>
                    <a:off x="7438799" y="3445717"/>
                    <a:ext cx="517326" cy="225704"/>
                    <a:chOff x="7438799" y="3445717"/>
                    <a:chExt cx="517326" cy="225704"/>
                  </a:xfrm>
                </p:grpSpPr>
                <p:sp>
                  <p:nvSpPr>
                    <p:cNvPr id="152" name="Google Shape;821;p29">
                      <a:extLst>
                        <a:ext uri="{FF2B5EF4-FFF2-40B4-BE49-F238E27FC236}">
                          <a16:creationId xmlns:a16="http://schemas.microsoft.com/office/drawing/2014/main" id="{0CE3AB28-7DA6-4A7A-9691-F49C36EB23A8}"/>
                        </a:ext>
                      </a:extLst>
                    </p:cNvPr>
                    <p:cNvSpPr/>
                    <p:nvPr/>
                  </p:nvSpPr>
                  <p:spPr>
                    <a:xfrm>
                      <a:off x="7438799"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822;p29">
                      <a:extLst>
                        <a:ext uri="{FF2B5EF4-FFF2-40B4-BE49-F238E27FC236}">
                          <a16:creationId xmlns:a16="http://schemas.microsoft.com/office/drawing/2014/main" id="{C3E5E3E9-C562-4200-88BF-E3D75C59F523}"/>
                        </a:ext>
                      </a:extLst>
                    </p:cNvPr>
                    <p:cNvSpPr/>
                    <p:nvPr/>
                  </p:nvSpPr>
                  <p:spPr>
                    <a:xfrm>
                      <a:off x="7439990"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823;p29">
                      <a:extLst>
                        <a:ext uri="{FF2B5EF4-FFF2-40B4-BE49-F238E27FC236}">
                          <a16:creationId xmlns:a16="http://schemas.microsoft.com/office/drawing/2014/main" id="{66DFFA44-5699-4D1C-8B8D-F351881DF79E}"/>
                        </a:ext>
                      </a:extLst>
                    </p:cNvPr>
                    <p:cNvSpPr/>
                    <p:nvPr/>
                  </p:nvSpPr>
                  <p:spPr>
                    <a:xfrm>
                      <a:off x="7438799" y="3500093"/>
                      <a:ext cx="516136" cy="170993"/>
                    </a:xfrm>
                    <a:custGeom>
                      <a:avLst/>
                      <a:gdLst/>
                      <a:ahLst/>
                      <a:cxnLst/>
                      <a:rect l="l" t="t" r="r" b="b"/>
                      <a:pathLst>
                        <a:path w="2024062" h="670559" extrusionOk="0">
                          <a:moveTo>
                            <a:pt x="2024063" y="670560"/>
                          </a:moveTo>
                          <a:lnTo>
                            <a:pt x="23813" y="670560"/>
                          </a:lnTo>
                          <a:lnTo>
                            <a:pt x="0" y="0"/>
                          </a:lnTo>
                          <a:lnTo>
                            <a:pt x="2024063"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824;p29">
                      <a:extLst>
                        <a:ext uri="{FF2B5EF4-FFF2-40B4-BE49-F238E27FC236}">
                          <a16:creationId xmlns:a16="http://schemas.microsoft.com/office/drawing/2014/main" id="{9A60E449-BC7A-4682-A250-4A4F553A64DD}"/>
                        </a:ext>
                      </a:extLst>
                    </p:cNvPr>
                    <p:cNvSpPr/>
                    <p:nvPr/>
                  </p:nvSpPr>
                  <p:spPr>
                    <a:xfrm>
                      <a:off x="7483910"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825;p29">
                      <a:extLst>
                        <a:ext uri="{FF2B5EF4-FFF2-40B4-BE49-F238E27FC236}">
                          <a16:creationId xmlns:a16="http://schemas.microsoft.com/office/drawing/2014/main" id="{AEC58200-33D6-4984-98DE-024E3998DA31}"/>
                        </a:ext>
                      </a:extLst>
                    </p:cNvPr>
                    <p:cNvSpPr/>
                    <p:nvPr/>
                  </p:nvSpPr>
                  <p:spPr>
                    <a:xfrm>
                      <a:off x="7797976"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826;p29">
                      <a:extLst>
                        <a:ext uri="{FF2B5EF4-FFF2-40B4-BE49-F238E27FC236}">
                          <a16:creationId xmlns:a16="http://schemas.microsoft.com/office/drawing/2014/main" id="{6A44BB9E-9E09-445D-9568-A4ADA842625C}"/>
                        </a:ext>
                      </a:extLst>
                    </p:cNvPr>
                    <p:cNvSpPr/>
                    <p:nvPr/>
                  </p:nvSpPr>
                  <p:spPr>
                    <a:xfrm>
                      <a:off x="7606073" y="3585925"/>
                      <a:ext cx="167349" cy="85496"/>
                    </a:xfrm>
                    <a:custGeom>
                      <a:avLst/>
                      <a:gdLst/>
                      <a:ahLst/>
                      <a:cxnLst/>
                      <a:rect l="l" t="t" r="r" b="b"/>
                      <a:pathLst>
                        <a:path w="656272" h="335279" extrusionOk="0">
                          <a:moveTo>
                            <a:pt x="0" y="0"/>
                          </a:moveTo>
                          <a:lnTo>
                            <a:pt x="656273" y="0"/>
                          </a:lnTo>
                          <a:lnTo>
                            <a:pt x="656273" y="335280"/>
                          </a:lnTo>
                          <a:lnTo>
                            <a:pt x="0" y="33528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827;p29">
                      <a:extLst>
                        <a:ext uri="{FF2B5EF4-FFF2-40B4-BE49-F238E27FC236}">
                          <a16:creationId xmlns:a16="http://schemas.microsoft.com/office/drawing/2014/main" id="{3EB11A9B-0B3E-42C0-BA55-615C2D693324}"/>
                        </a:ext>
                      </a:extLst>
                    </p:cNvPr>
                    <p:cNvSpPr/>
                    <p:nvPr/>
                  </p:nvSpPr>
                  <p:spPr>
                    <a:xfrm>
                      <a:off x="7629970" y="3595922"/>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828;p29">
                      <a:extLst>
                        <a:ext uri="{FF2B5EF4-FFF2-40B4-BE49-F238E27FC236}">
                          <a16:creationId xmlns:a16="http://schemas.microsoft.com/office/drawing/2014/main" id="{6CF8CC3F-C8B6-4A62-B4EE-FF33CE3E91C5}"/>
                        </a:ext>
                      </a:extLst>
                    </p:cNvPr>
                    <p:cNvSpPr/>
                    <p:nvPr/>
                  </p:nvSpPr>
                  <p:spPr>
                    <a:xfrm>
                      <a:off x="7629970" y="3622989"/>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829;p29">
                      <a:extLst>
                        <a:ext uri="{FF2B5EF4-FFF2-40B4-BE49-F238E27FC236}">
                          <a16:creationId xmlns:a16="http://schemas.microsoft.com/office/drawing/2014/main" id="{F09EA306-9A1D-4432-B25B-DE159C68AA1E}"/>
                        </a:ext>
                      </a:extLst>
                    </p:cNvPr>
                    <p:cNvSpPr/>
                    <p:nvPr/>
                  </p:nvSpPr>
                  <p:spPr>
                    <a:xfrm>
                      <a:off x="7629970" y="3649811"/>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 name="Google Shape;830;p29">
                    <a:extLst>
                      <a:ext uri="{FF2B5EF4-FFF2-40B4-BE49-F238E27FC236}">
                        <a16:creationId xmlns:a16="http://schemas.microsoft.com/office/drawing/2014/main" id="{8C9EE37C-1297-4752-AD82-5F81B024D236}"/>
                      </a:ext>
                    </a:extLst>
                  </p:cNvPr>
                  <p:cNvGrpSpPr/>
                  <p:nvPr/>
                </p:nvGrpSpPr>
                <p:grpSpPr>
                  <a:xfrm>
                    <a:off x="7662644" y="2949367"/>
                    <a:ext cx="214955" cy="536910"/>
                    <a:chOff x="7662644" y="2034967"/>
                    <a:chExt cx="214955" cy="536910"/>
                  </a:xfrm>
                </p:grpSpPr>
                <p:grpSp>
                  <p:nvGrpSpPr>
                    <p:cNvPr id="139" name="Google Shape;831;p29">
                      <a:extLst>
                        <a:ext uri="{FF2B5EF4-FFF2-40B4-BE49-F238E27FC236}">
                          <a16:creationId xmlns:a16="http://schemas.microsoft.com/office/drawing/2014/main" id="{DA91362D-4512-4B4C-A0E9-E0496041BD2D}"/>
                        </a:ext>
                      </a:extLst>
                    </p:cNvPr>
                    <p:cNvGrpSpPr/>
                    <p:nvPr/>
                  </p:nvGrpSpPr>
                  <p:grpSpPr>
                    <a:xfrm>
                      <a:off x="7662644" y="2497125"/>
                      <a:ext cx="214955" cy="74752"/>
                      <a:chOff x="7662644" y="2497125"/>
                      <a:chExt cx="214955" cy="74752"/>
                    </a:xfrm>
                  </p:grpSpPr>
                  <p:sp>
                    <p:nvSpPr>
                      <p:cNvPr id="149" name="Google Shape;832;p29">
                        <a:extLst>
                          <a:ext uri="{FF2B5EF4-FFF2-40B4-BE49-F238E27FC236}">
                            <a16:creationId xmlns:a16="http://schemas.microsoft.com/office/drawing/2014/main" id="{AC5E5353-B4A5-4AB6-AC5F-C068A2FD1DAF}"/>
                          </a:ext>
                        </a:extLst>
                      </p:cNvPr>
                      <p:cNvSpPr/>
                      <p:nvPr/>
                    </p:nvSpPr>
                    <p:spPr>
                      <a:xfrm>
                        <a:off x="7662644" y="2512297"/>
                        <a:ext cx="214955" cy="59580"/>
                      </a:xfrm>
                      <a:custGeom>
                        <a:avLst/>
                        <a:gdLst/>
                        <a:ahLst/>
                        <a:cxnLst/>
                        <a:rect l="l" t="t" r="r" b="b"/>
                        <a:pathLst>
                          <a:path w="842962" h="233646" extrusionOk="0">
                            <a:moveTo>
                              <a:pt x="842963" y="169545"/>
                            </a:moveTo>
                            <a:cubicBezTo>
                              <a:pt x="746760" y="199072"/>
                              <a:pt x="612457" y="230505"/>
                              <a:pt x="448627" y="233363"/>
                            </a:cubicBezTo>
                            <a:cubicBezTo>
                              <a:pt x="259080" y="237172"/>
                              <a:pt x="103822" y="201930"/>
                              <a:pt x="0" y="169545"/>
                            </a:cubicBezTo>
                            <a:cubicBezTo>
                              <a:pt x="0" y="113347"/>
                              <a:pt x="0" y="56197"/>
                              <a:pt x="0" y="0"/>
                            </a:cubicBezTo>
                            <a:lnTo>
                              <a:pt x="842963" y="0"/>
                            </a:lnTo>
                            <a:lnTo>
                              <a:pt x="842963" y="16954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833;p29">
                        <a:extLst>
                          <a:ext uri="{FF2B5EF4-FFF2-40B4-BE49-F238E27FC236}">
                            <a16:creationId xmlns:a16="http://schemas.microsoft.com/office/drawing/2014/main" id="{B3443AE1-C68A-4F89-BDBD-42C6B132352E}"/>
                          </a:ext>
                        </a:extLst>
                      </p:cNvPr>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834;p29">
                        <a:extLst>
                          <a:ext uri="{FF2B5EF4-FFF2-40B4-BE49-F238E27FC236}">
                            <a16:creationId xmlns:a16="http://schemas.microsoft.com/office/drawing/2014/main" id="{78E4B1E5-4597-4DB3-8E46-4E901DAA9C15}"/>
                          </a:ext>
                        </a:extLst>
                      </p:cNvPr>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835;p29">
                      <a:extLst>
                        <a:ext uri="{FF2B5EF4-FFF2-40B4-BE49-F238E27FC236}">
                          <a16:creationId xmlns:a16="http://schemas.microsoft.com/office/drawing/2014/main" id="{4BD59534-9C6C-4A15-9BB4-61F61CB73FE7}"/>
                        </a:ext>
                      </a:extLst>
                    </p:cNvPr>
                    <p:cNvGrpSpPr/>
                    <p:nvPr/>
                  </p:nvGrpSpPr>
                  <p:grpSpPr>
                    <a:xfrm>
                      <a:off x="7694587" y="2034967"/>
                      <a:ext cx="150834" cy="489407"/>
                      <a:chOff x="7694587" y="1882567"/>
                      <a:chExt cx="150834" cy="489407"/>
                    </a:xfrm>
                  </p:grpSpPr>
                  <p:sp>
                    <p:nvSpPr>
                      <p:cNvPr id="141" name="Google Shape;836;p29">
                        <a:extLst>
                          <a:ext uri="{FF2B5EF4-FFF2-40B4-BE49-F238E27FC236}">
                            <a16:creationId xmlns:a16="http://schemas.microsoft.com/office/drawing/2014/main" id="{FC87337B-FCAB-47A1-A905-B69CEE1EBFCE}"/>
                          </a:ext>
                        </a:extLst>
                      </p:cNvPr>
                      <p:cNvSpPr/>
                      <p:nvPr/>
                    </p:nvSpPr>
                    <p:spPr>
                      <a:xfrm>
                        <a:off x="7694587" y="2349521"/>
                        <a:ext cx="150834" cy="22454"/>
                      </a:xfrm>
                      <a:custGeom>
                        <a:avLst/>
                        <a:gdLst/>
                        <a:ahLst/>
                        <a:cxnLst/>
                        <a:rect l="l" t="t" r="r" b="b"/>
                        <a:pathLst>
                          <a:path w="591505" h="88053" extrusionOk="0">
                            <a:moveTo>
                              <a:pt x="0" y="41487"/>
                            </a:moveTo>
                            <a:cubicBezTo>
                              <a:pt x="0" y="41487"/>
                              <a:pt x="352425" y="146262"/>
                              <a:pt x="591503" y="41487"/>
                            </a:cubicBezTo>
                            <a:cubicBezTo>
                              <a:pt x="592455" y="41487"/>
                              <a:pt x="324803" y="-51858"/>
                              <a:pt x="0" y="4148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2" name="Google Shape;837;p29">
                        <a:extLst>
                          <a:ext uri="{FF2B5EF4-FFF2-40B4-BE49-F238E27FC236}">
                            <a16:creationId xmlns:a16="http://schemas.microsoft.com/office/drawing/2014/main" id="{4CDDE6A8-7811-4D77-95A7-38B7E58D7088}"/>
                          </a:ext>
                        </a:extLst>
                      </p:cNvPr>
                      <p:cNvGrpSpPr/>
                      <p:nvPr/>
                    </p:nvGrpSpPr>
                    <p:grpSpPr>
                      <a:xfrm>
                        <a:off x="7694831" y="1882567"/>
                        <a:ext cx="149133" cy="476528"/>
                        <a:chOff x="7694831" y="1882567"/>
                        <a:chExt cx="149133" cy="476528"/>
                      </a:xfrm>
                    </p:grpSpPr>
                    <p:sp>
                      <p:nvSpPr>
                        <p:cNvPr id="143" name="Google Shape;838;p29">
                          <a:extLst>
                            <a:ext uri="{FF2B5EF4-FFF2-40B4-BE49-F238E27FC236}">
                              <a16:creationId xmlns:a16="http://schemas.microsoft.com/office/drawing/2014/main" id="{2F7B1DC0-0A75-4544-9605-EA59FD8FBC13}"/>
                            </a:ext>
                          </a:extLst>
                        </p:cNvPr>
                        <p:cNvSpPr/>
                        <p:nvPr/>
                      </p:nvSpPr>
                      <p:spPr>
                        <a:xfrm>
                          <a:off x="7694831" y="1905867"/>
                          <a:ext cx="149133" cy="453228"/>
                        </a:xfrm>
                        <a:custGeom>
                          <a:avLst/>
                          <a:gdLst/>
                          <a:ahLst/>
                          <a:cxnLst/>
                          <a:rect l="l" t="t" r="r" b="b"/>
                          <a:pathLst>
                            <a:path w="584834" h="1777364" extrusionOk="0">
                              <a:moveTo>
                                <a:pt x="584835" y="1777365"/>
                              </a:moveTo>
                              <a:lnTo>
                                <a:pt x="0" y="1777365"/>
                              </a:lnTo>
                              <a:lnTo>
                                <a:pt x="98107" y="0"/>
                              </a:lnTo>
                              <a:lnTo>
                                <a:pt x="486727"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 name="Google Shape;839;p29">
                          <a:extLst>
                            <a:ext uri="{FF2B5EF4-FFF2-40B4-BE49-F238E27FC236}">
                              <a16:creationId xmlns:a16="http://schemas.microsoft.com/office/drawing/2014/main" id="{EF3A780F-4592-4280-BE2A-4CD9021ADB83}"/>
                            </a:ext>
                          </a:extLst>
                        </p:cNvPr>
                        <p:cNvGrpSpPr/>
                        <p:nvPr/>
                      </p:nvGrpSpPr>
                      <p:grpSpPr>
                        <a:xfrm>
                          <a:off x="7707511" y="1882567"/>
                          <a:ext cx="124602" cy="43327"/>
                          <a:chOff x="11678602" y="1889230"/>
                          <a:chExt cx="486727" cy="169248"/>
                        </a:xfrm>
                      </p:grpSpPr>
                      <p:sp>
                        <p:nvSpPr>
                          <p:cNvPr id="146" name="Google Shape;840;p29">
                            <a:extLst>
                              <a:ext uri="{FF2B5EF4-FFF2-40B4-BE49-F238E27FC236}">
                                <a16:creationId xmlns:a16="http://schemas.microsoft.com/office/drawing/2014/main" id="{21B3943C-9500-4BB2-AB97-475E898A59C6}"/>
                              </a:ext>
                            </a:extLst>
                          </p:cNvPr>
                          <p:cNvSpPr/>
                          <p:nvPr/>
                        </p:nvSpPr>
                        <p:spPr>
                          <a:xfrm>
                            <a:off x="11678602" y="1923097"/>
                            <a:ext cx="486727" cy="135381"/>
                          </a:xfrm>
                          <a:custGeom>
                            <a:avLst/>
                            <a:gdLst/>
                            <a:ahLst/>
                            <a:cxnLst/>
                            <a:rect l="l" t="t" r="r" b="b"/>
                            <a:pathLst>
                              <a:path w="486727" h="135381" extrusionOk="0">
                                <a:moveTo>
                                  <a:pt x="486728" y="98107"/>
                                </a:moveTo>
                                <a:cubicBezTo>
                                  <a:pt x="431483" y="115252"/>
                                  <a:pt x="353378" y="133350"/>
                                  <a:pt x="259080" y="135255"/>
                                </a:cubicBezTo>
                                <a:cubicBezTo>
                                  <a:pt x="149543" y="137160"/>
                                  <a:pt x="60008" y="117157"/>
                                  <a:pt x="0" y="98107"/>
                                </a:cubicBezTo>
                                <a:cubicBezTo>
                                  <a:pt x="0" y="65723"/>
                                  <a:pt x="0" y="32385"/>
                                  <a:pt x="0" y="0"/>
                                </a:cubicBezTo>
                                <a:lnTo>
                                  <a:pt x="486728" y="0"/>
                                </a:lnTo>
                                <a:lnTo>
                                  <a:pt x="486728" y="98107"/>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841;p29">
                            <a:extLst>
                              <a:ext uri="{FF2B5EF4-FFF2-40B4-BE49-F238E27FC236}">
                                <a16:creationId xmlns:a16="http://schemas.microsoft.com/office/drawing/2014/main" id="{4404A905-95EF-4B4F-9F90-1B0E24BD7E0D}"/>
                              </a:ext>
                            </a:extLst>
                          </p:cNvPr>
                          <p:cNvSpPr/>
                          <p:nvPr/>
                        </p:nvSpPr>
                        <p:spPr>
                          <a:xfrm>
                            <a:off x="11678602" y="1889230"/>
                            <a:ext cx="486727" cy="72389"/>
                          </a:xfrm>
                          <a:custGeom>
                            <a:avLst/>
                            <a:gdLst/>
                            <a:ahLst/>
                            <a:cxnLst/>
                            <a:rect l="l" t="t" r="r" b="b"/>
                            <a:pathLst>
                              <a:path w="486727" h="72389" extrusionOk="0">
                                <a:moveTo>
                                  <a:pt x="0" y="33867"/>
                                </a:moveTo>
                                <a:cubicBezTo>
                                  <a:pt x="0" y="33867"/>
                                  <a:pt x="290513" y="120544"/>
                                  <a:pt x="486728" y="33867"/>
                                </a:cubicBezTo>
                                <a:cubicBezTo>
                                  <a:pt x="486728" y="33867"/>
                                  <a:pt x="265748" y="-42333"/>
                                  <a:pt x="0" y="3386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842;p29">
                            <a:extLst>
                              <a:ext uri="{FF2B5EF4-FFF2-40B4-BE49-F238E27FC236}">
                                <a16:creationId xmlns:a16="http://schemas.microsoft.com/office/drawing/2014/main" id="{2D4E4264-EF4D-4224-B9D8-6F9A11C4753D}"/>
                              </a:ext>
                            </a:extLst>
                          </p:cNvPr>
                          <p:cNvSpPr/>
                          <p:nvPr/>
                        </p:nvSpPr>
                        <p:spPr>
                          <a:xfrm>
                            <a:off x="11750992" y="1899920"/>
                            <a:ext cx="341947" cy="51223"/>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843;p29">
                          <a:extLst>
                            <a:ext uri="{FF2B5EF4-FFF2-40B4-BE49-F238E27FC236}">
                              <a16:creationId xmlns:a16="http://schemas.microsoft.com/office/drawing/2014/main" id="{4B95E28A-6C11-4A18-AAF3-CDCF30D85E65}"/>
                            </a:ext>
                          </a:extLst>
                        </p:cNvPr>
                        <p:cNvSpPr/>
                        <p:nvPr/>
                      </p:nvSpPr>
                      <p:spPr>
                        <a:xfrm>
                          <a:off x="7726043" y="1885304"/>
                          <a:ext cx="87196" cy="13062"/>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5" name="Google Shape;844;p29">
                    <a:extLst>
                      <a:ext uri="{FF2B5EF4-FFF2-40B4-BE49-F238E27FC236}">
                        <a16:creationId xmlns:a16="http://schemas.microsoft.com/office/drawing/2014/main" id="{D00F4CC9-81B9-4B01-AAAC-594EAE7C9FBB}"/>
                      </a:ext>
                    </a:extLst>
                  </p:cNvPr>
                  <p:cNvGrpSpPr/>
                  <p:nvPr/>
                </p:nvGrpSpPr>
                <p:grpSpPr>
                  <a:xfrm>
                    <a:off x="7483910" y="3099762"/>
                    <a:ext cx="154962" cy="387295"/>
                    <a:chOff x="7483910" y="2185362"/>
                    <a:chExt cx="154962" cy="387295"/>
                  </a:xfrm>
                </p:grpSpPr>
                <p:grpSp>
                  <p:nvGrpSpPr>
                    <p:cNvPr id="126" name="Google Shape;845;p29">
                      <a:extLst>
                        <a:ext uri="{FF2B5EF4-FFF2-40B4-BE49-F238E27FC236}">
                          <a16:creationId xmlns:a16="http://schemas.microsoft.com/office/drawing/2014/main" id="{35847983-3D47-4F7A-8705-063F62AC7B89}"/>
                        </a:ext>
                      </a:extLst>
                    </p:cNvPr>
                    <p:cNvGrpSpPr/>
                    <p:nvPr/>
                  </p:nvGrpSpPr>
                  <p:grpSpPr>
                    <a:xfrm>
                      <a:off x="7483910" y="2518773"/>
                      <a:ext cx="154962" cy="53884"/>
                      <a:chOff x="7483910" y="2518773"/>
                      <a:chExt cx="154962" cy="53884"/>
                    </a:xfrm>
                  </p:grpSpPr>
                  <p:sp>
                    <p:nvSpPr>
                      <p:cNvPr id="136" name="Google Shape;846;p29">
                        <a:extLst>
                          <a:ext uri="{FF2B5EF4-FFF2-40B4-BE49-F238E27FC236}">
                            <a16:creationId xmlns:a16="http://schemas.microsoft.com/office/drawing/2014/main" id="{E0AFC26A-FD13-4E41-B9A1-D420EE9CD05F}"/>
                          </a:ext>
                        </a:extLst>
                      </p:cNvPr>
                      <p:cNvSpPr/>
                      <p:nvPr/>
                    </p:nvSpPr>
                    <p:spPr>
                      <a:xfrm>
                        <a:off x="7483910" y="2529610"/>
                        <a:ext cx="154962" cy="43047"/>
                      </a:xfrm>
                      <a:custGeom>
                        <a:avLst/>
                        <a:gdLst/>
                        <a:ahLst/>
                        <a:cxnLst/>
                        <a:rect l="l" t="t" r="r" b="b"/>
                        <a:pathLst>
                          <a:path w="607694" h="168810" extrusionOk="0">
                            <a:moveTo>
                              <a:pt x="607695" y="122872"/>
                            </a:moveTo>
                            <a:cubicBezTo>
                              <a:pt x="538163" y="144780"/>
                              <a:pt x="441007" y="166688"/>
                              <a:pt x="323850" y="168592"/>
                            </a:cubicBezTo>
                            <a:cubicBezTo>
                              <a:pt x="186690" y="171450"/>
                              <a:pt x="75247" y="145732"/>
                              <a:pt x="0" y="122872"/>
                            </a:cubicBezTo>
                            <a:cubicBezTo>
                              <a:pt x="0" y="81915"/>
                              <a:pt x="0" y="40957"/>
                              <a:pt x="0" y="0"/>
                            </a:cubicBezTo>
                            <a:lnTo>
                              <a:pt x="607695" y="0"/>
                            </a:lnTo>
                            <a:lnTo>
                              <a:pt x="607695" y="122872"/>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847;p29">
                        <a:extLst>
                          <a:ext uri="{FF2B5EF4-FFF2-40B4-BE49-F238E27FC236}">
                            <a16:creationId xmlns:a16="http://schemas.microsoft.com/office/drawing/2014/main" id="{56752CE9-6A5C-4BAE-B6CB-4501D28B10E6}"/>
                          </a:ext>
                        </a:extLst>
                      </p:cNvPr>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848;p29">
                        <a:extLst>
                          <a:ext uri="{FF2B5EF4-FFF2-40B4-BE49-F238E27FC236}">
                            <a16:creationId xmlns:a16="http://schemas.microsoft.com/office/drawing/2014/main" id="{F9453922-D3CF-485E-80F0-85294E3B5BCE}"/>
                          </a:ext>
                        </a:extLst>
                      </p:cNvPr>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849;p29">
                      <a:extLst>
                        <a:ext uri="{FF2B5EF4-FFF2-40B4-BE49-F238E27FC236}">
                          <a16:creationId xmlns:a16="http://schemas.microsoft.com/office/drawing/2014/main" id="{A468221D-CC4E-4D56-9526-01D66A3A0ED0}"/>
                        </a:ext>
                      </a:extLst>
                    </p:cNvPr>
                    <p:cNvGrpSpPr/>
                    <p:nvPr/>
                  </p:nvGrpSpPr>
                  <p:grpSpPr>
                    <a:xfrm>
                      <a:off x="7507074" y="2185362"/>
                      <a:ext cx="108813" cy="352990"/>
                      <a:chOff x="7507074" y="2032962"/>
                      <a:chExt cx="108813" cy="352990"/>
                    </a:xfrm>
                  </p:grpSpPr>
                  <p:sp>
                    <p:nvSpPr>
                      <p:cNvPr id="128" name="Google Shape;850;p29">
                        <a:extLst>
                          <a:ext uri="{FF2B5EF4-FFF2-40B4-BE49-F238E27FC236}">
                            <a16:creationId xmlns:a16="http://schemas.microsoft.com/office/drawing/2014/main" id="{CADEDA82-F887-4C04-86B5-54D065B4B127}"/>
                          </a:ext>
                        </a:extLst>
                      </p:cNvPr>
                      <p:cNvSpPr/>
                      <p:nvPr/>
                    </p:nvSpPr>
                    <p:spPr>
                      <a:xfrm>
                        <a:off x="7507074" y="2369759"/>
                        <a:ext cx="108813" cy="16192"/>
                      </a:xfrm>
                      <a:custGeom>
                        <a:avLst/>
                        <a:gdLst/>
                        <a:ahLst/>
                        <a:cxnLst/>
                        <a:rect l="l" t="t" r="r" b="b"/>
                        <a:pathLst>
                          <a:path w="426719" h="63500" extrusionOk="0">
                            <a:moveTo>
                              <a:pt x="0" y="30057"/>
                            </a:moveTo>
                            <a:cubicBezTo>
                              <a:pt x="0" y="30057"/>
                              <a:pt x="254317" y="105304"/>
                              <a:pt x="426720" y="30057"/>
                            </a:cubicBezTo>
                            <a:cubicBezTo>
                              <a:pt x="426720" y="30057"/>
                              <a:pt x="233363" y="-37571"/>
                              <a:pt x="0" y="3005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9" name="Google Shape;851;p29">
                        <a:extLst>
                          <a:ext uri="{FF2B5EF4-FFF2-40B4-BE49-F238E27FC236}">
                            <a16:creationId xmlns:a16="http://schemas.microsoft.com/office/drawing/2014/main" id="{59B65F56-8AE5-4A01-97A2-3B988481A049}"/>
                          </a:ext>
                        </a:extLst>
                      </p:cNvPr>
                      <p:cNvGrpSpPr/>
                      <p:nvPr/>
                    </p:nvGrpSpPr>
                    <p:grpSpPr>
                      <a:xfrm>
                        <a:off x="7507074" y="2032962"/>
                        <a:ext cx="107599" cy="343697"/>
                        <a:chOff x="7507074" y="2032962"/>
                        <a:chExt cx="107599" cy="343697"/>
                      </a:xfrm>
                    </p:grpSpPr>
                    <p:sp>
                      <p:nvSpPr>
                        <p:cNvPr id="130" name="Google Shape;852;p29">
                          <a:extLst>
                            <a:ext uri="{FF2B5EF4-FFF2-40B4-BE49-F238E27FC236}">
                              <a16:creationId xmlns:a16="http://schemas.microsoft.com/office/drawing/2014/main" id="{2D799D2A-1120-4EDA-901B-B5920A193FAD}"/>
                            </a:ext>
                          </a:extLst>
                        </p:cNvPr>
                        <p:cNvSpPr/>
                        <p:nvPr/>
                      </p:nvSpPr>
                      <p:spPr>
                        <a:xfrm>
                          <a:off x="7507074" y="2049733"/>
                          <a:ext cx="107599" cy="326927"/>
                        </a:xfrm>
                        <a:custGeom>
                          <a:avLst/>
                          <a:gdLst/>
                          <a:ahLst/>
                          <a:cxnLst/>
                          <a:rect l="l" t="t" r="r" b="b"/>
                          <a:pathLst>
                            <a:path w="421957" h="1282065" extrusionOk="0">
                              <a:moveTo>
                                <a:pt x="421957" y="1282065"/>
                              </a:moveTo>
                              <a:lnTo>
                                <a:pt x="0" y="1282065"/>
                              </a:lnTo>
                              <a:lnTo>
                                <a:pt x="71438" y="0"/>
                              </a:lnTo>
                              <a:lnTo>
                                <a:pt x="351472"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1" name="Google Shape;853;p29">
                          <a:extLst>
                            <a:ext uri="{FF2B5EF4-FFF2-40B4-BE49-F238E27FC236}">
                              <a16:creationId xmlns:a16="http://schemas.microsoft.com/office/drawing/2014/main" id="{D51E67A7-6A6E-4AEB-B140-732007C30FE0}"/>
                            </a:ext>
                          </a:extLst>
                        </p:cNvPr>
                        <p:cNvGrpSpPr/>
                        <p:nvPr/>
                      </p:nvGrpSpPr>
                      <p:grpSpPr>
                        <a:xfrm>
                          <a:off x="7516096" y="2032962"/>
                          <a:ext cx="90221" cy="31199"/>
                          <a:chOff x="10930889" y="2476711"/>
                          <a:chExt cx="352425" cy="121871"/>
                        </a:xfrm>
                      </p:grpSpPr>
                      <p:sp>
                        <p:nvSpPr>
                          <p:cNvPr id="133" name="Google Shape;854;p29">
                            <a:extLst>
                              <a:ext uri="{FF2B5EF4-FFF2-40B4-BE49-F238E27FC236}">
                                <a16:creationId xmlns:a16="http://schemas.microsoft.com/office/drawing/2014/main" id="{5F9F332B-B296-4B3D-895E-B21F3B1117DB}"/>
                              </a:ext>
                            </a:extLst>
                          </p:cNvPr>
                          <p:cNvSpPr/>
                          <p:nvPr/>
                        </p:nvSpPr>
                        <p:spPr>
                          <a:xfrm>
                            <a:off x="10931842" y="2501265"/>
                            <a:ext cx="351472" cy="97317"/>
                          </a:xfrm>
                          <a:custGeom>
                            <a:avLst/>
                            <a:gdLst/>
                            <a:ahLst/>
                            <a:cxnLst/>
                            <a:rect l="l" t="t" r="r" b="b"/>
                            <a:pathLst>
                              <a:path w="351472" h="97317" extrusionOk="0">
                                <a:moveTo>
                                  <a:pt x="350520" y="70485"/>
                                </a:moveTo>
                                <a:cubicBezTo>
                                  <a:pt x="310515" y="82867"/>
                                  <a:pt x="254318" y="96202"/>
                                  <a:pt x="186690" y="97155"/>
                                </a:cubicBezTo>
                                <a:cubicBezTo>
                                  <a:pt x="107632" y="99060"/>
                                  <a:pt x="42863" y="83820"/>
                                  <a:pt x="0" y="70485"/>
                                </a:cubicBezTo>
                                <a:cubicBezTo>
                                  <a:pt x="0" y="46672"/>
                                  <a:pt x="0" y="22860"/>
                                  <a:pt x="0" y="0"/>
                                </a:cubicBezTo>
                                <a:lnTo>
                                  <a:pt x="351472" y="0"/>
                                </a:lnTo>
                                <a:lnTo>
                                  <a:pt x="351472" y="7048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855;p29">
                            <a:extLst>
                              <a:ext uri="{FF2B5EF4-FFF2-40B4-BE49-F238E27FC236}">
                                <a16:creationId xmlns:a16="http://schemas.microsoft.com/office/drawing/2014/main" id="{2339DB0D-8E0A-4820-9EF3-15914A6F89E0}"/>
                              </a:ext>
                            </a:extLst>
                          </p:cNvPr>
                          <p:cNvSpPr/>
                          <p:nvPr/>
                        </p:nvSpPr>
                        <p:spPr>
                          <a:xfrm>
                            <a:off x="10930889" y="2476711"/>
                            <a:ext cx="351472" cy="52070"/>
                          </a:xfrm>
                          <a:custGeom>
                            <a:avLst/>
                            <a:gdLst/>
                            <a:ahLst/>
                            <a:cxnLst/>
                            <a:rect l="l" t="t" r="r" b="b"/>
                            <a:pathLst>
                              <a:path w="351472" h="52070" extrusionOk="0">
                                <a:moveTo>
                                  <a:pt x="0" y="24553"/>
                                </a:moveTo>
                                <a:cubicBezTo>
                                  <a:pt x="0" y="24553"/>
                                  <a:pt x="209550" y="86466"/>
                                  <a:pt x="351473" y="24553"/>
                                </a:cubicBezTo>
                                <a:cubicBezTo>
                                  <a:pt x="351473" y="24553"/>
                                  <a:pt x="192405" y="-30692"/>
                                  <a:pt x="0" y="2455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856;p29">
                            <a:extLst>
                              <a:ext uri="{FF2B5EF4-FFF2-40B4-BE49-F238E27FC236}">
                                <a16:creationId xmlns:a16="http://schemas.microsoft.com/office/drawing/2014/main" id="{B91FFC2E-1015-42B5-AA4A-38C77C887630}"/>
                              </a:ext>
                            </a:extLst>
                          </p:cNvPr>
                          <p:cNvSpPr/>
                          <p:nvPr/>
                        </p:nvSpPr>
                        <p:spPr>
                          <a:xfrm>
                            <a:off x="10983277" y="2484331"/>
                            <a:ext cx="246697" cy="36406"/>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 name="Google Shape;857;p29">
                          <a:extLst>
                            <a:ext uri="{FF2B5EF4-FFF2-40B4-BE49-F238E27FC236}">
                              <a16:creationId xmlns:a16="http://schemas.microsoft.com/office/drawing/2014/main" id="{8F05ECF6-1561-4ED6-8FC7-8F687A3D3F13}"/>
                            </a:ext>
                          </a:extLst>
                        </p:cNvPr>
                        <p:cNvSpPr/>
                        <p:nvPr/>
                      </p:nvSpPr>
                      <p:spPr>
                        <a:xfrm>
                          <a:off x="7529508" y="2034913"/>
                          <a:ext cx="62908" cy="9284"/>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grpSp>
          <p:nvGrpSpPr>
            <p:cNvPr id="7" name="Google Shape;858;p29">
              <a:extLst>
                <a:ext uri="{FF2B5EF4-FFF2-40B4-BE49-F238E27FC236}">
                  <a16:creationId xmlns:a16="http://schemas.microsoft.com/office/drawing/2014/main" id="{53B0DE44-7F5C-4B73-91A6-5888ADF7B427}"/>
                </a:ext>
              </a:extLst>
            </p:cNvPr>
            <p:cNvGrpSpPr/>
            <p:nvPr/>
          </p:nvGrpSpPr>
          <p:grpSpPr>
            <a:xfrm>
              <a:off x="2506752" y="1087140"/>
              <a:ext cx="1691329" cy="859002"/>
              <a:chOff x="2363877" y="831015"/>
              <a:chExt cx="1691329" cy="859002"/>
            </a:xfrm>
          </p:grpSpPr>
          <p:grpSp>
            <p:nvGrpSpPr>
              <p:cNvPr id="8" name="Google Shape;859;p29">
                <a:extLst>
                  <a:ext uri="{FF2B5EF4-FFF2-40B4-BE49-F238E27FC236}">
                    <a16:creationId xmlns:a16="http://schemas.microsoft.com/office/drawing/2014/main" id="{E1F63882-C794-407C-B95D-18754AA4E324}"/>
                  </a:ext>
                </a:extLst>
              </p:cNvPr>
              <p:cNvGrpSpPr/>
              <p:nvPr/>
            </p:nvGrpSpPr>
            <p:grpSpPr>
              <a:xfrm>
                <a:off x="2363877" y="831015"/>
                <a:ext cx="1691329" cy="859002"/>
                <a:chOff x="7999025" y="7728079"/>
                <a:chExt cx="6983190" cy="3546662"/>
              </a:xfrm>
            </p:grpSpPr>
            <p:sp>
              <p:nvSpPr>
                <p:cNvPr id="15" name="Google Shape;860;p29">
                  <a:extLst>
                    <a:ext uri="{FF2B5EF4-FFF2-40B4-BE49-F238E27FC236}">
                      <a16:creationId xmlns:a16="http://schemas.microsoft.com/office/drawing/2014/main" id="{6F28757C-6DE1-4769-BA3A-F93AE474CF7D}"/>
                    </a:ext>
                  </a:extLst>
                </p:cNvPr>
                <p:cNvSpPr/>
                <p:nvPr/>
              </p:nvSpPr>
              <p:spPr>
                <a:xfrm>
                  <a:off x="7999025" y="7728079"/>
                  <a:ext cx="6983190" cy="2593209"/>
                </a:xfrm>
                <a:custGeom>
                  <a:avLst/>
                  <a:gdLst/>
                  <a:ahLst/>
                  <a:cxnLst/>
                  <a:rect l="l" t="t" r="r" b="b"/>
                  <a:pathLst>
                    <a:path w="6983190" h="2593209" extrusionOk="0">
                      <a:moveTo>
                        <a:pt x="1336427" y="2452240"/>
                      </a:moveTo>
                      <a:cubicBezTo>
                        <a:pt x="1081157" y="2445573"/>
                        <a:pt x="785882" y="2396995"/>
                        <a:pt x="660152" y="2175063"/>
                      </a:cubicBezTo>
                      <a:cubicBezTo>
                        <a:pt x="527755" y="1941700"/>
                        <a:pt x="714444" y="1597848"/>
                        <a:pt x="982097" y="1582608"/>
                      </a:cubicBezTo>
                      <a:cubicBezTo>
                        <a:pt x="740162" y="1529268"/>
                        <a:pt x="491559" y="1472118"/>
                        <a:pt x="290582" y="1326385"/>
                      </a:cubicBezTo>
                      <a:cubicBezTo>
                        <a:pt x="89605" y="1181606"/>
                        <a:pt x="-50413" y="923478"/>
                        <a:pt x="17214" y="685353"/>
                      </a:cubicBezTo>
                      <a:cubicBezTo>
                        <a:pt x="180092" y="116710"/>
                        <a:pt x="1001147" y="207198"/>
                        <a:pt x="1449774" y="183385"/>
                      </a:cubicBezTo>
                      <a:cubicBezTo>
                        <a:pt x="1899355" y="159573"/>
                        <a:pt x="2346077" y="113853"/>
                        <a:pt x="2794705" y="77658"/>
                      </a:cubicBezTo>
                      <a:cubicBezTo>
                        <a:pt x="3100457" y="52893"/>
                        <a:pt x="3420497" y="-28070"/>
                        <a:pt x="3731964" y="10030"/>
                      </a:cubicBezTo>
                      <a:cubicBezTo>
                        <a:pt x="3873887" y="27175"/>
                        <a:pt x="4056767" y="45272"/>
                        <a:pt x="4132014" y="187195"/>
                      </a:cubicBezTo>
                      <a:cubicBezTo>
                        <a:pt x="4229170" y="371028"/>
                        <a:pt x="4012000" y="613915"/>
                        <a:pt x="4275842" y="730120"/>
                      </a:cubicBezTo>
                      <a:cubicBezTo>
                        <a:pt x="4745425" y="936813"/>
                        <a:pt x="5502662" y="559623"/>
                        <a:pt x="6029395" y="653920"/>
                      </a:cubicBezTo>
                      <a:cubicBezTo>
                        <a:pt x="6488500" y="735835"/>
                        <a:pt x="6944747" y="1073020"/>
                        <a:pt x="6980942" y="1537840"/>
                      </a:cubicBezTo>
                      <a:cubicBezTo>
                        <a:pt x="7004754" y="1843593"/>
                        <a:pt x="6837114" y="2145535"/>
                        <a:pt x="6591370" y="2329368"/>
                      </a:cubicBezTo>
                      <a:cubicBezTo>
                        <a:pt x="6345625" y="2513200"/>
                        <a:pt x="6032252" y="2589400"/>
                        <a:pt x="5724595" y="2593210"/>
                      </a:cubicBezTo>
                    </a:path>
                  </a:pathLst>
                </a:custGeom>
                <a:solidFill>
                  <a:schemeClr val="accen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 name="Google Shape;861;p29">
                  <a:extLst>
                    <a:ext uri="{FF2B5EF4-FFF2-40B4-BE49-F238E27FC236}">
                      <a16:creationId xmlns:a16="http://schemas.microsoft.com/office/drawing/2014/main" id="{9F64B642-C861-4219-A6A4-545AB4949462}"/>
                    </a:ext>
                  </a:extLst>
                </p:cNvPr>
                <p:cNvGrpSpPr/>
                <p:nvPr/>
              </p:nvGrpSpPr>
              <p:grpSpPr>
                <a:xfrm>
                  <a:off x="8572500" y="7736205"/>
                  <a:ext cx="5863589" cy="3538536"/>
                  <a:chOff x="8572500" y="7736205"/>
                  <a:chExt cx="5863589" cy="3538536"/>
                </a:xfrm>
              </p:grpSpPr>
              <p:sp>
                <p:nvSpPr>
                  <p:cNvPr id="17" name="Google Shape;862;p29">
                    <a:extLst>
                      <a:ext uri="{FF2B5EF4-FFF2-40B4-BE49-F238E27FC236}">
                        <a16:creationId xmlns:a16="http://schemas.microsoft.com/office/drawing/2014/main" id="{EA83060B-7C3E-4DFD-89F1-F6F3A59E1FB0}"/>
                      </a:ext>
                    </a:extLst>
                  </p:cNvPr>
                  <p:cNvSpPr/>
                  <p:nvPr/>
                </p:nvSpPr>
                <p:spPr>
                  <a:xfrm>
                    <a:off x="8572500" y="9974580"/>
                    <a:ext cx="5863589" cy="1300161"/>
                  </a:xfrm>
                  <a:custGeom>
                    <a:avLst/>
                    <a:gdLst/>
                    <a:ahLst/>
                    <a:cxnLst/>
                    <a:rect l="l" t="t" r="r" b="b"/>
                    <a:pathLst>
                      <a:path w="5863589" h="1300161" extrusionOk="0">
                        <a:moveTo>
                          <a:pt x="5863590" y="511493"/>
                        </a:moveTo>
                        <a:cubicBezTo>
                          <a:pt x="5863590" y="870585"/>
                          <a:pt x="4476750" y="1300162"/>
                          <a:pt x="2955608" y="1300162"/>
                        </a:cubicBezTo>
                        <a:cubicBezTo>
                          <a:pt x="1434465" y="1300162"/>
                          <a:pt x="0" y="938212"/>
                          <a:pt x="0" y="579120"/>
                        </a:cubicBezTo>
                        <a:cubicBezTo>
                          <a:pt x="0" y="220027"/>
                          <a:pt x="1434465" y="0"/>
                          <a:pt x="2955608" y="0"/>
                        </a:cubicBezTo>
                        <a:cubicBezTo>
                          <a:pt x="4476750" y="0"/>
                          <a:pt x="5863590" y="152400"/>
                          <a:pt x="5863590" y="511493"/>
                        </a:cubicBez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 name="Google Shape;863;p29">
                    <a:extLst>
                      <a:ext uri="{FF2B5EF4-FFF2-40B4-BE49-F238E27FC236}">
                        <a16:creationId xmlns:a16="http://schemas.microsoft.com/office/drawing/2014/main" id="{796AB541-66FC-4422-8DEC-CB2E6DF9433A}"/>
                      </a:ext>
                    </a:extLst>
                  </p:cNvPr>
                  <p:cNvGrpSpPr/>
                  <p:nvPr/>
                </p:nvGrpSpPr>
                <p:grpSpPr>
                  <a:xfrm>
                    <a:off x="10636567" y="8552497"/>
                    <a:ext cx="1019175" cy="1404937"/>
                    <a:chOff x="10636567" y="8552497"/>
                    <a:chExt cx="1019175" cy="1404937"/>
                  </a:xfrm>
                </p:grpSpPr>
                <p:sp>
                  <p:nvSpPr>
                    <p:cNvPr id="102" name="Google Shape;864;p29">
                      <a:extLst>
                        <a:ext uri="{FF2B5EF4-FFF2-40B4-BE49-F238E27FC236}">
                          <a16:creationId xmlns:a16="http://schemas.microsoft.com/office/drawing/2014/main" id="{1210708D-9F4C-429C-B931-3F6703B8E6D2}"/>
                        </a:ext>
                      </a:extLst>
                    </p:cNvPr>
                    <p:cNvSpPr/>
                    <p:nvPr/>
                  </p:nvSpPr>
                  <p:spPr>
                    <a:xfrm>
                      <a:off x="10856594" y="8663939"/>
                      <a:ext cx="799147" cy="1293495"/>
                    </a:xfrm>
                    <a:custGeom>
                      <a:avLst/>
                      <a:gdLst/>
                      <a:ahLst/>
                      <a:cxnLst/>
                      <a:rect l="l" t="t" r="r" b="b"/>
                      <a:pathLst>
                        <a:path w="799147" h="1293495" extrusionOk="0">
                          <a:moveTo>
                            <a:pt x="0" y="1249680"/>
                          </a:moveTo>
                          <a:lnTo>
                            <a:pt x="29528" y="0"/>
                          </a:lnTo>
                          <a:lnTo>
                            <a:pt x="799148" y="24765"/>
                          </a:lnTo>
                          <a:lnTo>
                            <a:pt x="615315" y="1293496"/>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865;p29">
                      <a:extLst>
                        <a:ext uri="{FF2B5EF4-FFF2-40B4-BE49-F238E27FC236}">
                          <a16:creationId xmlns:a16="http://schemas.microsoft.com/office/drawing/2014/main" id="{3F8F818C-028E-4BD2-ABE6-E455570F04FB}"/>
                        </a:ext>
                      </a:extLst>
                    </p:cNvPr>
                    <p:cNvSpPr/>
                    <p:nvPr/>
                  </p:nvSpPr>
                  <p:spPr>
                    <a:xfrm>
                      <a:off x="10636567" y="8552497"/>
                      <a:ext cx="1019175" cy="136207"/>
                    </a:xfrm>
                    <a:custGeom>
                      <a:avLst/>
                      <a:gdLst/>
                      <a:ahLst/>
                      <a:cxnLst/>
                      <a:rect l="l" t="t" r="r" b="b"/>
                      <a:pathLst>
                        <a:path w="1019175" h="136207" extrusionOk="0">
                          <a:moveTo>
                            <a:pt x="1019175" y="136207"/>
                          </a:moveTo>
                          <a:lnTo>
                            <a:pt x="684847" y="0"/>
                          </a:lnTo>
                          <a:lnTo>
                            <a:pt x="0" y="11430"/>
                          </a:lnTo>
                          <a:lnTo>
                            <a:pt x="249555" y="111442"/>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866;p29">
                      <a:extLst>
                        <a:ext uri="{FF2B5EF4-FFF2-40B4-BE49-F238E27FC236}">
                          <a16:creationId xmlns:a16="http://schemas.microsoft.com/office/drawing/2014/main" id="{CC48F924-BBBF-453C-A627-1045614AC97D}"/>
                        </a:ext>
                      </a:extLst>
                    </p:cNvPr>
                    <p:cNvSpPr/>
                    <p:nvPr/>
                  </p:nvSpPr>
                  <p:spPr>
                    <a:xfrm>
                      <a:off x="10636567" y="8563927"/>
                      <a:ext cx="248602" cy="1350645"/>
                    </a:xfrm>
                    <a:custGeom>
                      <a:avLst/>
                      <a:gdLst/>
                      <a:ahLst/>
                      <a:cxnLst/>
                      <a:rect l="l" t="t" r="r" b="b"/>
                      <a:pathLst>
                        <a:path w="248602" h="1350645" extrusionOk="0">
                          <a:moveTo>
                            <a:pt x="0" y="0"/>
                          </a:moveTo>
                          <a:cubicBezTo>
                            <a:pt x="0" y="0"/>
                            <a:pt x="24765" y="1312546"/>
                            <a:pt x="20002" y="1312546"/>
                          </a:cubicBezTo>
                          <a:cubicBezTo>
                            <a:pt x="15240" y="1311593"/>
                            <a:pt x="219075" y="1350646"/>
                            <a:pt x="219075" y="1350646"/>
                          </a:cubicBezTo>
                          <a:lnTo>
                            <a:pt x="248602" y="100965"/>
                          </a:lnTo>
                          <a:lnTo>
                            <a:pt x="0"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867;p29">
                      <a:extLst>
                        <a:ext uri="{FF2B5EF4-FFF2-40B4-BE49-F238E27FC236}">
                          <a16:creationId xmlns:a16="http://schemas.microsoft.com/office/drawing/2014/main" id="{A429B273-7642-4EF3-8B5A-D55D4A8A97F6}"/>
                        </a:ext>
                      </a:extLst>
                    </p:cNvPr>
                    <p:cNvSpPr/>
                    <p:nvPr/>
                  </p:nvSpPr>
                  <p:spPr>
                    <a:xfrm>
                      <a:off x="10958512" y="8806814"/>
                      <a:ext cx="177164" cy="98107"/>
                    </a:xfrm>
                    <a:custGeom>
                      <a:avLst/>
                      <a:gdLst/>
                      <a:ahLst/>
                      <a:cxnLst/>
                      <a:rect l="l" t="t" r="r" b="b"/>
                      <a:pathLst>
                        <a:path w="177164" h="98107" extrusionOk="0">
                          <a:moveTo>
                            <a:pt x="0" y="0"/>
                          </a:moveTo>
                          <a:lnTo>
                            <a:pt x="177165" y="5715"/>
                          </a:lnTo>
                          <a:lnTo>
                            <a:pt x="160020" y="98108"/>
                          </a:lnTo>
                          <a:lnTo>
                            <a:pt x="5715" y="9144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868;p29">
                      <a:extLst>
                        <a:ext uri="{FF2B5EF4-FFF2-40B4-BE49-F238E27FC236}">
                          <a16:creationId xmlns:a16="http://schemas.microsoft.com/office/drawing/2014/main" id="{FC9BB1AB-3D0D-427A-B864-E2B1ABA1261A}"/>
                        </a:ext>
                      </a:extLst>
                    </p:cNvPr>
                    <p:cNvSpPr/>
                    <p:nvPr/>
                  </p:nvSpPr>
                  <p:spPr>
                    <a:xfrm>
                      <a:off x="11002327" y="9028747"/>
                      <a:ext cx="166687" cy="113347"/>
                    </a:xfrm>
                    <a:custGeom>
                      <a:avLst/>
                      <a:gdLst/>
                      <a:ahLst/>
                      <a:cxnLst/>
                      <a:rect l="l" t="t" r="r" b="b"/>
                      <a:pathLst>
                        <a:path w="166687" h="113347" extrusionOk="0">
                          <a:moveTo>
                            <a:pt x="3810" y="0"/>
                          </a:moveTo>
                          <a:lnTo>
                            <a:pt x="0" y="113347"/>
                          </a:lnTo>
                          <a:lnTo>
                            <a:pt x="166688" y="108585"/>
                          </a:lnTo>
                          <a:lnTo>
                            <a:pt x="159068" y="29527"/>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869;p29">
                      <a:extLst>
                        <a:ext uri="{FF2B5EF4-FFF2-40B4-BE49-F238E27FC236}">
                          <a16:creationId xmlns:a16="http://schemas.microsoft.com/office/drawing/2014/main" id="{2198F560-EFDA-4BAB-A01E-1300D8892D16}"/>
                        </a:ext>
                      </a:extLst>
                    </p:cNvPr>
                    <p:cNvSpPr/>
                    <p:nvPr/>
                  </p:nvSpPr>
                  <p:spPr>
                    <a:xfrm>
                      <a:off x="10977562" y="9246869"/>
                      <a:ext cx="166687" cy="82867"/>
                    </a:xfrm>
                    <a:custGeom>
                      <a:avLst/>
                      <a:gdLst/>
                      <a:ahLst/>
                      <a:cxnLst/>
                      <a:rect l="l" t="t" r="r" b="b"/>
                      <a:pathLst>
                        <a:path w="166687" h="82867" extrusionOk="0">
                          <a:moveTo>
                            <a:pt x="1905" y="15240"/>
                          </a:moveTo>
                          <a:lnTo>
                            <a:pt x="0" y="82868"/>
                          </a:lnTo>
                          <a:lnTo>
                            <a:pt x="166688" y="78105"/>
                          </a:lnTo>
                          <a:lnTo>
                            <a:pt x="159068"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870;p29">
                      <a:extLst>
                        <a:ext uri="{FF2B5EF4-FFF2-40B4-BE49-F238E27FC236}">
                          <a16:creationId xmlns:a16="http://schemas.microsoft.com/office/drawing/2014/main" id="{8F52D263-168C-4B06-8576-AF868535B246}"/>
                        </a:ext>
                      </a:extLst>
                    </p:cNvPr>
                    <p:cNvSpPr/>
                    <p:nvPr/>
                  </p:nvSpPr>
                  <p:spPr>
                    <a:xfrm>
                      <a:off x="11337607" y="9267825"/>
                      <a:ext cx="146685" cy="62864"/>
                    </a:xfrm>
                    <a:custGeom>
                      <a:avLst/>
                      <a:gdLst/>
                      <a:ahLst/>
                      <a:cxnLst/>
                      <a:rect l="l" t="t" r="r" b="b"/>
                      <a:pathLst>
                        <a:path w="146685" h="62864" extrusionOk="0">
                          <a:moveTo>
                            <a:pt x="1905" y="0"/>
                          </a:moveTo>
                          <a:lnTo>
                            <a:pt x="0" y="48577"/>
                          </a:lnTo>
                          <a:lnTo>
                            <a:pt x="135255" y="62865"/>
                          </a:lnTo>
                          <a:lnTo>
                            <a:pt x="146685" y="952"/>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871;p29">
                      <a:extLst>
                        <a:ext uri="{FF2B5EF4-FFF2-40B4-BE49-F238E27FC236}">
                          <a16:creationId xmlns:a16="http://schemas.microsoft.com/office/drawing/2014/main" id="{2C488142-0CC8-4DFE-8D94-6E3F0587377C}"/>
                        </a:ext>
                      </a:extLst>
                    </p:cNvPr>
                    <p:cNvSpPr/>
                    <p:nvPr/>
                  </p:nvSpPr>
                  <p:spPr>
                    <a:xfrm>
                      <a:off x="11349989" y="8841105"/>
                      <a:ext cx="224790" cy="80962"/>
                    </a:xfrm>
                    <a:custGeom>
                      <a:avLst/>
                      <a:gdLst/>
                      <a:ahLst/>
                      <a:cxnLst/>
                      <a:rect l="l" t="t" r="r" b="b"/>
                      <a:pathLst>
                        <a:path w="224790" h="80962" extrusionOk="0">
                          <a:moveTo>
                            <a:pt x="0" y="12382"/>
                          </a:moveTo>
                          <a:lnTo>
                            <a:pt x="15240" y="74295"/>
                          </a:lnTo>
                          <a:lnTo>
                            <a:pt x="209550" y="80963"/>
                          </a:lnTo>
                          <a:lnTo>
                            <a:pt x="224790"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872;p29">
                      <a:extLst>
                        <a:ext uri="{FF2B5EF4-FFF2-40B4-BE49-F238E27FC236}">
                          <a16:creationId xmlns:a16="http://schemas.microsoft.com/office/drawing/2014/main" id="{59642767-9291-47BA-9DBF-DB43530417C2}"/>
                        </a:ext>
                      </a:extLst>
                    </p:cNvPr>
                    <p:cNvSpPr/>
                    <p:nvPr/>
                  </p:nvSpPr>
                  <p:spPr>
                    <a:xfrm>
                      <a:off x="11243310" y="9058201"/>
                      <a:ext cx="127634" cy="82941"/>
                    </a:xfrm>
                    <a:custGeom>
                      <a:avLst/>
                      <a:gdLst/>
                      <a:ahLst/>
                      <a:cxnLst/>
                      <a:rect l="l" t="t" r="r" b="b"/>
                      <a:pathLst>
                        <a:path w="127634" h="82941" extrusionOk="0">
                          <a:moveTo>
                            <a:pt x="1905" y="74"/>
                          </a:moveTo>
                          <a:cubicBezTo>
                            <a:pt x="11430" y="-878"/>
                            <a:pt x="125730" y="7694"/>
                            <a:pt x="125730" y="7694"/>
                          </a:cubicBezTo>
                          <a:lnTo>
                            <a:pt x="127635" y="82941"/>
                          </a:lnTo>
                          <a:lnTo>
                            <a:pt x="0" y="72464"/>
                          </a:lnTo>
                          <a:lnTo>
                            <a:pt x="1905" y="74"/>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873;p29">
                      <a:extLst>
                        <a:ext uri="{FF2B5EF4-FFF2-40B4-BE49-F238E27FC236}">
                          <a16:creationId xmlns:a16="http://schemas.microsoft.com/office/drawing/2014/main" id="{225098E2-5635-4FA0-93EA-AF3F644DF212}"/>
                        </a:ext>
                      </a:extLst>
                    </p:cNvPr>
                    <p:cNvSpPr/>
                    <p:nvPr/>
                  </p:nvSpPr>
                  <p:spPr>
                    <a:xfrm>
                      <a:off x="11428094" y="8976360"/>
                      <a:ext cx="133350" cy="66675"/>
                    </a:xfrm>
                    <a:custGeom>
                      <a:avLst/>
                      <a:gdLst/>
                      <a:ahLst/>
                      <a:cxnLst/>
                      <a:rect l="l" t="t" r="r" b="b"/>
                      <a:pathLst>
                        <a:path w="133350" h="66675" extrusionOk="0">
                          <a:moveTo>
                            <a:pt x="9525" y="1905"/>
                          </a:moveTo>
                          <a:lnTo>
                            <a:pt x="0" y="52388"/>
                          </a:lnTo>
                          <a:lnTo>
                            <a:pt x="133350" y="66675"/>
                          </a:lnTo>
                          <a:lnTo>
                            <a:pt x="130493"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874;p29">
                      <a:extLst>
                        <a:ext uri="{FF2B5EF4-FFF2-40B4-BE49-F238E27FC236}">
                          <a16:creationId xmlns:a16="http://schemas.microsoft.com/office/drawing/2014/main" id="{2EE7D43E-41FD-48D5-9507-59D36A3C40DF}"/>
                        </a:ext>
                      </a:extLst>
                    </p:cNvPr>
                    <p:cNvSpPr/>
                    <p:nvPr/>
                  </p:nvSpPr>
                  <p:spPr>
                    <a:xfrm>
                      <a:off x="11431905" y="9108757"/>
                      <a:ext cx="117157" cy="89535"/>
                    </a:xfrm>
                    <a:custGeom>
                      <a:avLst/>
                      <a:gdLst/>
                      <a:ahLst/>
                      <a:cxnLst/>
                      <a:rect l="l" t="t" r="r" b="b"/>
                      <a:pathLst>
                        <a:path w="117157" h="89535" extrusionOk="0">
                          <a:moveTo>
                            <a:pt x="12382" y="2857"/>
                          </a:moveTo>
                          <a:lnTo>
                            <a:pt x="0" y="70485"/>
                          </a:lnTo>
                          <a:lnTo>
                            <a:pt x="100965" y="89535"/>
                          </a:lnTo>
                          <a:lnTo>
                            <a:pt x="117157"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875;p29">
                    <a:extLst>
                      <a:ext uri="{FF2B5EF4-FFF2-40B4-BE49-F238E27FC236}">
                        <a16:creationId xmlns:a16="http://schemas.microsoft.com/office/drawing/2014/main" id="{F87986B7-539A-4899-8BB0-AEF3F37C79AC}"/>
                      </a:ext>
                    </a:extLst>
                  </p:cNvPr>
                  <p:cNvSpPr/>
                  <p:nvPr/>
                </p:nvSpPr>
                <p:spPr>
                  <a:xfrm>
                    <a:off x="8679180" y="9810750"/>
                    <a:ext cx="5507355" cy="1301114"/>
                  </a:xfrm>
                  <a:custGeom>
                    <a:avLst/>
                    <a:gdLst/>
                    <a:ahLst/>
                    <a:cxnLst/>
                    <a:rect l="l" t="t" r="r" b="b"/>
                    <a:pathLst>
                      <a:path w="5507355" h="1301114" extrusionOk="0">
                        <a:moveTo>
                          <a:pt x="5507355" y="650557"/>
                        </a:moveTo>
                        <a:cubicBezTo>
                          <a:pt x="5507355" y="1009850"/>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876;p29">
                    <a:extLst>
                      <a:ext uri="{FF2B5EF4-FFF2-40B4-BE49-F238E27FC236}">
                        <a16:creationId xmlns:a16="http://schemas.microsoft.com/office/drawing/2014/main" id="{CD8B3767-7798-41A8-8B3D-400DCBF89655}"/>
                      </a:ext>
                    </a:extLst>
                  </p:cNvPr>
                  <p:cNvSpPr/>
                  <p:nvPr/>
                </p:nvSpPr>
                <p:spPr>
                  <a:xfrm>
                    <a:off x="8679180" y="9767887"/>
                    <a:ext cx="5507355" cy="1301114"/>
                  </a:xfrm>
                  <a:custGeom>
                    <a:avLst/>
                    <a:gdLst/>
                    <a:ahLst/>
                    <a:cxnLst/>
                    <a:rect l="l" t="t" r="r" b="b"/>
                    <a:pathLst>
                      <a:path w="5507355" h="1301114" extrusionOk="0">
                        <a:moveTo>
                          <a:pt x="5507355" y="650557"/>
                        </a:moveTo>
                        <a:cubicBezTo>
                          <a:pt x="5507355" y="1009851"/>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877;p29">
                    <a:extLst>
                      <a:ext uri="{FF2B5EF4-FFF2-40B4-BE49-F238E27FC236}">
                        <a16:creationId xmlns:a16="http://schemas.microsoft.com/office/drawing/2014/main" id="{F43F4197-4681-4108-A7CD-7D3E2C9CDF7B}"/>
                      </a:ext>
                    </a:extLst>
                  </p:cNvPr>
                  <p:cNvSpPr/>
                  <p:nvPr/>
                </p:nvSpPr>
                <p:spPr>
                  <a:xfrm>
                    <a:off x="10725150" y="9767887"/>
                    <a:ext cx="2504122" cy="1301114"/>
                  </a:xfrm>
                  <a:custGeom>
                    <a:avLst/>
                    <a:gdLst/>
                    <a:ahLst/>
                    <a:cxnLst/>
                    <a:rect l="l" t="t" r="r" b="b"/>
                    <a:pathLst>
                      <a:path w="2504122" h="1301114" extrusionOk="0">
                        <a:moveTo>
                          <a:pt x="2504123" y="1142048"/>
                        </a:moveTo>
                        <a:cubicBezTo>
                          <a:pt x="2397443" y="777240"/>
                          <a:pt x="2245043" y="425768"/>
                          <a:pt x="2082165" y="86677"/>
                        </a:cubicBezTo>
                        <a:cubicBezTo>
                          <a:pt x="1677352" y="31432"/>
                          <a:pt x="1207770" y="0"/>
                          <a:pt x="706755" y="0"/>
                        </a:cubicBezTo>
                        <a:cubicBezTo>
                          <a:pt x="567690" y="0"/>
                          <a:pt x="431482" y="2857"/>
                          <a:pt x="298132" y="7620"/>
                        </a:cubicBezTo>
                        <a:cubicBezTo>
                          <a:pt x="219075" y="437198"/>
                          <a:pt x="108585" y="856298"/>
                          <a:pt x="0" y="1279208"/>
                        </a:cubicBezTo>
                        <a:cubicBezTo>
                          <a:pt x="225743" y="1293496"/>
                          <a:pt x="461963" y="1301115"/>
                          <a:pt x="706755" y="1301115"/>
                        </a:cubicBezTo>
                        <a:cubicBezTo>
                          <a:pt x="1394460" y="1300163"/>
                          <a:pt x="2022157" y="1241108"/>
                          <a:pt x="2504123" y="1142048"/>
                        </a:cubicBez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878;p29">
                    <a:extLst>
                      <a:ext uri="{FF2B5EF4-FFF2-40B4-BE49-F238E27FC236}">
                        <a16:creationId xmlns:a16="http://schemas.microsoft.com/office/drawing/2014/main" id="{E8318FCC-5214-4CD7-9306-7BB8235EB842}"/>
                      </a:ext>
                    </a:extLst>
                  </p:cNvPr>
                  <p:cNvSpPr/>
                  <p:nvPr/>
                </p:nvSpPr>
                <p:spPr>
                  <a:xfrm>
                    <a:off x="10711814" y="9770744"/>
                    <a:ext cx="477202" cy="1316265"/>
                  </a:xfrm>
                  <a:custGeom>
                    <a:avLst/>
                    <a:gdLst/>
                    <a:ahLst/>
                    <a:cxnLst/>
                    <a:rect l="l" t="t" r="r" b="b"/>
                    <a:pathLst>
                      <a:path w="477202" h="1316265" extrusionOk="0">
                        <a:moveTo>
                          <a:pt x="312420" y="4763"/>
                        </a:moveTo>
                        <a:cubicBezTo>
                          <a:pt x="233363" y="434340"/>
                          <a:pt x="109538" y="893445"/>
                          <a:pt x="0" y="1315403"/>
                        </a:cubicBezTo>
                        <a:cubicBezTo>
                          <a:pt x="109538" y="1322070"/>
                          <a:pt x="237173" y="1287780"/>
                          <a:pt x="351473" y="1291590"/>
                        </a:cubicBezTo>
                        <a:cubicBezTo>
                          <a:pt x="387668" y="863918"/>
                          <a:pt x="464820" y="437198"/>
                          <a:pt x="477203" y="0"/>
                        </a:cubicBezTo>
                        <a:cubicBezTo>
                          <a:pt x="421958" y="953"/>
                          <a:pt x="366713" y="2857"/>
                          <a:pt x="312420" y="4763"/>
                        </a:cubicBez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879;p29">
                    <a:extLst>
                      <a:ext uri="{FF2B5EF4-FFF2-40B4-BE49-F238E27FC236}">
                        <a16:creationId xmlns:a16="http://schemas.microsoft.com/office/drawing/2014/main" id="{4B229A9A-5E04-4547-A474-3A3D16FF3E8C}"/>
                      </a:ext>
                    </a:extLst>
                  </p:cNvPr>
                  <p:cNvSpPr/>
                  <p:nvPr/>
                </p:nvSpPr>
                <p:spPr>
                  <a:xfrm>
                    <a:off x="12709207" y="9842182"/>
                    <a:ext cx="553402" cy="1144905"/>
                  </a:xfrm>
                  <a:custGeom>
                    <a:avLst/>
                    <a:gdLst/>
                    <a:ahLst/>
                    <a:cxnLst/>
                    <a:rect l="l" t="t" r="r" b="b"/>
                    <a:pathLst>
                      <a:path w="553402" h="1144905" extrusionOk="0">
                        <a:moveTo>
                          <a:pt x="98107" y="12382"/>
                        </a:moveTo>
                        <a:cubicBezTo>
                          <a:pt x="65723" y="7620"/>
                          <a:pt x="32385" y="3810"/>
                          <a:pt x="0" y="0"/>
                        </a:cubicBezTo>
                        <a:cubicBezTo>
                          <a:pt x="140970" y="364807"/>
                          <a:pt x="154305" y="771525"/>
                          <a:pt x="228600" y="1144905"/>
                        </a:cubicBezTo>
                        <a:cubicBezTo>
                          <a:pt x="329565" y="1129665"/>
                          <a:pt x="461963" y="1122997"/>
                          <a:pt x="553403" y="1104901"/>
                        </a:cubicBezTo>
                        <a:cubicBezTo>
                          <a:pt x="445770" y="740093"/>
                          <a:pt x="260985" y="351473"/>
                          <a:pt x="98107" y="12382"/>
                        </a:cubicBez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 name="Google Shape;880;p29">
                    <a:extLst>
                      <a:ext uri="{FF2B5EF4-FFF2-40B4-BE49-F238E27FC236}">
                        <a16:creationId xmlns:a16="http://schemas.microsoft.com/office/drawing/2014/main" id="{7BF0B32E-28E7-46B2-9DB9-B2A858129FC6}"/>
                      </a:ext>
                    </a:extLst>
                  </p:cNvPr>
                  <p:cNvGrpSpPr/>
                  <p:nvPr/>
                </p:nvGrpSpPr>
                <p:grpSpPr>
                  <a:xfrm>
                    <a:off x="8965882" y="7736205"/>
                    <a:ext cx="1745932" cy="2304096"/>
                    <a:chOff x="8965882" y="7736205"/>
                    <a:chExt cx="1745932" cy="2304096"/>
                  </a:xfrm>
                </p:grpSpPr>
                <p:sp>
                  <p:nvSpPr>
                    <p:cNvPr id="91" name="Google Shape;881;p29">
                      <a:extLst>
                        <a:ext uri="{FF2B5EF4-FFF2-40B4-BE49-F238E27FC236}">
                          <a16:creationId xmlns:a16="http://schemas.microsoft.com/office/drawing/2014/main" id="{AF4C9700-B484-45BF-B84E-011D09354342}"/>
                        </a:ext>
                      </a:extLst>
                    </p:cNvPr>
                    <p:cNvSpPr/>
                    <p:nvPr/>
                  </p:nvSpPr>
                  <p:spPr>
                    <a:xfrm>
                      <a:off x="9391650" y="7851457"/>
                      <a:ext cx="1320164" cy="2188844"/>
                    </a:xfrm>
                    <a:custGeom>
                      <a:avLst/>
                      <a:gdLst/>
                      <a:ahLst/>
                      <a:cxnLst/>
                      <a:rect l="l" t="t" r="r" b="b"/>
                      <a:pathLst>
                        <a:path w="1320164" h="2188844" extrusionOk="0">
                          <a:moveTo>
                            <a:pt x="328613" y="2188845"/>
                          </a:moveTo>
                          <a:lnTo>
                            <a:pt x="0" y="192405"/>
                          </a:lnTo>
                          <a:lnTo>
                            <a:pt x="1231582" y="0"/>
                          </a:lnTo>
                          <a:lnTo>
                            <a:pt x="1320165" y="2073593"/>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882;p29">
                      <a:extLst>
                        <a:ext uri="{FF2B5EF4-FFF2-40B4-BE49-F238E27FC236}">
                          <a16:creationId xmlns:a16="http://schemas.microsoft.com/office/drawing/2014/main" id="{E7802502-962F-4D28-B8D2-8C9D5BDAAD4C}"/>
                        </a:ext>
                      </a:extLst>
                    </p:cNvPr>
                    <p:cNvSpPr/>
                    <p:nvPr/>
                  </p:nvSpPr>
                  <p:spPr>
                    <a:xfrm>
                      <a:off x="8965882" y="7736205"/>
                      <a:ext cx="1657350" cy="307657"/>
                    </a:xfrm>
                    <a:custGeom>
                      <a:avLst/>
                      <a:gdLst/>
                      <a:ahLst/>
                      <a:cxnLst/>
                      <a:rect l="l" t="t" r="r" b="b"/>
                      <a:pathLst>
                        <a:path w="1657350" h="307657" extrusionOk="0">
                          <a:moveTo>
                            <a:pt x="1657350" y="115252"/>
                          </a:moveTo>
                          <a:lnTo>
                            <a:pt x="1085850" y="0"/>
                          </a:lnTo>
                          <a:lnTo>
                            <a:pt x="0" y="223838"/>
                          </a:lnTo>
                          <a:lnTo>
                            <a:pt x="425768" y="307657"/>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883;p29">
                      <a:extLst>
                        <a:ext uri="{FF2B5EF4-FFF2-40B4-BE49-F238E27FC236}">
                          <a16:creationId xmlns:a16="http://schemas.microsoft.com/office/drawing/2014/main" id="{624C141F-6871-40D1-ACDF-F7DA51F6FB8E}"/>
                        </a:ext>
                      </a:extLst>
                    </p:cNvPr>
                    <p:cNvSpPr/>
                    <p:nvPr/>
                  </p:nvSpPr>
                  <p:spPr>
                    <a:xfrm>
                      <a:off x="8965882" y="7960042"/>
                      <a:ext cx="754380" cy="2080259"/>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884;p29">
                      <a:extLst>
                        <a:ext uri="{FF2B5EF4-FFF2-40B4-BE49-F238E27FC236}">
                          <a16:creationId xmlns:a16="http://schemas.microsoft.com/office/drawing/2014/main" id="{975C020A-7AF0-4A5C-ACEF-C3A30F843D7F}"/>
                        </a:ext>
                      </a:extLst>
                    </p:cNvPr>
                    <p:cNvSpPr/>
                    <p:nvPr/>
                  </p:nvSpPr>
                  <p:spPr>
                    <a:xfrm>
                      <a:off x="9550717" y="8205787"/>
                      <a:ext cx="283844" cy="187642"/>
                    </a:xfrm>
                    <a:custGeom>
                      <a:avLst/>
                      <a:gdLst/>
                      <a:ahLst/>
                      <a:cxnLst/>
                      <a:rect l="l" t="t" r="r" b="b"/>
                      <a:pathLst>
                        <a:path w="283844" h="187642" extrusionOk="0">
                          <a:moveTo>
                            <a:pt x="0" y="42863"/>
                          </a:moveTo>
                          <a:lnTo>
                            <a:pt x="283845" y="0"/>
                          </a:lnTo>
                          <a:lnTo>
                            <a:pt x="283845" y="151448"/>
                          </a:lnTo>
                          <a:lnTo>
                            <a:pt x="36195" y="187643"/>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885;p29">
                      <a:extLst>
                        <a:ext uri="{FF2B5EF4-FFF2-40B4-BE49-F238E27FC236}">
                          <a16:creationId xmlns:a16="http://schemas.microsoft.com/office/drawing/2014/main" id="{065C7A0C-B919-4D03-9C36-57F0486F70F2}"/>
                        </a:ext>
                      </a:extLst>
                    </p:cNvPr>
                    <p:cNvSpPr/>
                    <p:nvPr/>
                  </p:nvSpPr>
                  <p:spPr>
                    <a:xfrm>
                      <a:off x="9692639" y="8588692"/>
                      <a:ext cx="291465" cy="180022"/>
                    </a:xfrm>
                    <a:custGeom>
                      <a:avLst/>
                      <a:gdLst/>
                      <a:ahLst/>
                      <a:cxnLst/>
                      <a:rect l="l" t="t" r="r" b="b"/>
                      <a:pathLst>
                        <a:path w="291465" h="180022" extrusionOk="0">
                          <a:moveTo>
                            <a:pt x="0" y="0"/>
                          </a:moveTo>
                          <a:lnTo>
                            <a:pt x="27623" y="180022"/>
                          </a:lnTo>
                          <a:lnTo>
                            <a:pt x="291465" y="122872"/>
                          </a:lnTo>
                          <a:lnTo>
                            <a:pt x="256223"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886;p29">
                      <a:extLst>
                        <a:ext uri="{FF2B5EF4-FFF2-40B4-BE49-F238E27FC236}">
                          <a16:creationId xmlns:a16="http://schemas.microsoft.com/office/drawing/2014/main" id="{07CEE24A-B8A1-45F0-861A-95C0180E316F}"/>
                        </a:ext>
                      </a:extLst>
                    </p:cNvPr>
                    <p:cNvSpPr/>
                    <p:nvPr/>
                  </p:nvSpPr>
                  <p:spPr>
                    <a:xfrm>
                      <a:off x="9720262" y="8895397"/>
                      <a:ext cx="280987" cy="180975"/>
                    </a:xfrm>
                    <a:custGeom>
                      <a:avLst/>
                      <a:gdLst/>
                      <a:ahLst/>
                      <a:cxnLst/>
                      <a:rect l="l" t="t" r="r" b="b"/>
                      <a:pathLst>
                        <a:path w="280987" h="180975" extrusionOk="0">
                          <a:moveTo>
                            <a:pt x="0" y="72390"/>
                          </a:moveTo>
                          <a:lnTo>
                            <a:pt x="17145" y="180975"/>
                          </a:lnTo>
                          <a:lnTo>
                            <a:pt x="280988" y="122872"/>
                          </a:lnTo>
                          <a:lnTo>
                            <a:pt x="244793"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887;p29">
                      <a:extLst>
                        <a:ext uri="{FF2B5EF4-FFF2-40B4-BE49-F238E27FC236}">
                          <a16:creationId xmlns:a16="http://schemas.microsoft.com/office/drawing/2014/main" id="{B09A4DC6-7D74-4E50-A3EF-245EE86C433D}"/>
                        </a:ext>
                      </a:extLst>
                    </p:cNvPr>
                    <p:cNvSpPr/>
                    <p:nvPr/>
                  </p:nvSpPr>
                  <p:spPr>
                    <a:xfrm>
                      <a:off x="10293667" y="8826817"/>
                      <a:ext cx="231457" cy="119062"/>
                    </a:xfrm>
                    <a:custGeom>
                      <a:avLst/>
                      <a:gdLst/>
                      <a:ahLst/>
                      <a:cxnLst/>
                      <a:rect l="l" t="t" r="r" b="b"/>
                      <a:pathLst>
                        <a:path w="231457" h="119062" extrusionOk="0">
                          <a:moveTo>
                            <a:pt x="0" y="41910"/>
                          </a:moveTo>
                          <a:lnTo>
                            <a:pt x="12382" y="119063"/>
                          </a:lnTo>
                          <a:lnTo>
                            <a:pt x="231457" y="100965"/>
                          </a:lnTo>
                          <a:lnTo>
                            <a:pt x="231457"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888;p29">
                      <a:extLst>
                        <a:ext uri="{FF2B5EF4-FFF2-40B4-BE49-F238E27FC236}">
                          <a16:creationId xmlns:a16="http://schemas.microsoft.com/office/drawing/2014/main" id="{1FA2276B-D386-418A-BD63-65DD0A6D9E4C}"/>
                        </a:ext>
                      </a:extLst>
                    </p:cNvPr>
                    <p:cNvSpPr/>
                    <p:nvPr/>
                  </p:nvSpPr>
                  <p:spPr>
                    <a:xfrm>
                      <a:off x="10186987" y="8119110"/>
                      <a:ext cx="353377" cy="180022"/>
                    </a:xfrm>
                    <a:custGeom>
                      <a:avLst/>
                      <a:gdLst/>
                      <a:ahLst/>
                      <a:cxnLst/>
                      <a:rect l="l" t="t" r="r" b="b"/>
                      <a:pathLst>
                        <a:path w="353377" h="180022" extrusionOk="0">
                          <a:moveTo>
                            <a:pt x="0" y="86677"/>
                          </a:moveTo>
                          <a:lnTo>
                            <a:pt x="42863" y="180022"/>
                          </a:lnTo>
                          <a:lnTo>
                            <a:pt x="353377" y="133350"/>
                          </a:lnTo>
                          <a:lnTo>
                            <a:pt x="353377"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889;p29">
                      <a:extLst>
                        <a:ext uri="{FF2B5EF4-FFF2-40B4-BE49-F238E27FC236}">
                          <a16:creationId xmlns:a16="http://schemas.microsoft.com/office/drawing/2014/main" id="{DAC4322E-81A1-462A-9D45-22842EE42DA9}"/>
                        </a:ext>
                      </a:extLst>
                    </p:cNvPr>
                    <p:cNvSpPr/>
                    <p:nvPr/>
                  </p:nvSpPr>
                  <p:spPr>
                    <a:xfrm>
                      <a:off x="10082212" y="8537257"/>
                      <a:ext cx="224789" cy="140969"/>
                    </a:xfrm>
                    <a:custGeom>
                      <a:avLst/>
                      <a:gdLst/>
                      <a:ahLst/>
                      <a:cxnLst/>
                      <a:rect l="l" t="t" r="r" b="b"/>
                      <a:pathLst>
                        <a:path w="224789" h="140969" extrusionOk="0">
                          <a:moveTo>
                            <a:pt x="0" y="25718"/>
                          </a:moveTo>
                          <a:cubicBezTo>
                            <a:pt x="14288" y="21907"/>
                            <a:pt x="199073" y="0"/>
                            <a:pt x="199073" y="0"/>
                          </a:cubicBezTo>
                          <a:lnTo>
                            <a:pt x="224790" y="119063"/>
                          </a:lnTo>
                          <a:lnTo>
                            <a:pt x="19050" y="140970"/>
                          </a:lnTo>
                          <a:lnTo>
                            <a:pt x="0" y="25718"/>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890;p29">
                      <a:extLst>
                        <a:ext uri="{FF2B5EF4-FFF2-40B4-BE49-F238E27FC236}">
                          <a16:creationId xmlns:a16="http://schemas.microsoft.com/office/drawing/2014/main" id="{2CD52FBE-7131-4D0E-B526-57C21FE64376}"/>
                        </a:ext>
                      </a:extLst>
                    </p:cNvPr>
                    <p:cNvSpPr/>
                    <p:nvPr/>
                  </p:nvSpPr>
                  <p:spPr>
                    <a:xfrm>
                      <a:off x="10364152" y="8339137"/>
                      <a:ext cx="216217" cy="122872"/>
                    </a:xfrm>
                    <a:custGeom>
                      <a:avLst/>
                      <a:gdLst/>
                      <a:ahLst/>
                      <a:cxnLst/>
                      <a:rect l="l" t="t" r="r" b="b"/>
                      <a:pathLst>
                        <a:path w="216217" h="122872" extrusionOk="0">
                          <a:moveTo>
                            <a:pt x="0" y="40005"/>
                          </a:moveTo>
                          <a:lnTo>
                            <a:pt x="0" y="122873"/>
                          </a:lnTo>
                          <a:lnTo>
                            <a:pt x="216218" y="104775"/>
                          </a:lnTo>
                          <a:lnTo>
                            <a:pt x="191453"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891;p29">
                      <a:extLst>
                        <a:ext uri="{FF2B5EF4-FFF2-40B4-BE49-F238E27FC236}">
                          <a16:creationId xmlns:a16="http://schemas.microsoft.com/office/drawing/2014/main" id="{86460FDF-C97A-4564-9B7F-FC44EFB20F56}"/>
                        </a:ext>
                      </a:extLst>
                    </p:cNvPr>
                    <p:cNvSpPr/>
                    <p:nvPr/>
                  </p:nvSpPr>
                  <p:spPr>
                    <a:xfrm>
                      <a:off x="10414635" y="8552497"/>
                      <a:ext cx="165734" cy="147637"/>
                    </a:xfrm>
                    <a:custGeom>
                      <a:avLst/>
                      <a:gdLst/>
                      <a:ahLst/>
                      <a:cxnLst/>
                      <a:rect l="l" t="t" r="r" b="b"/>
                      <a:pathLst>
                        <a:path w="165734" h="147637" extrusionOk="0">
                          <a:moveTo>
                            <a:pt x="0" y="36195"/>
                          </a:moveTo>
                          <a:lnTo>
                            <a:pt x="0" y="147638"/>
                          </a:lnTo>
                          <a:lnTo>
                            <a:pt x="165735" y="147638"/>
                          </a:lnTo>
                          <a:lnTo>
                            <a:pt x="165735"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 name="Google Shape;892;p29">
                    <a:extLst>
                      <a:ext uri="{FF2B5EF4-FFF2-40B4-BE49-F238E27FC236}">
                        <a16:creationId xmlns:a16="http://schemas.microsoft.com/office/drawing/2014/main" id="{40A7FEB2-1CE6-4810-A07B-D9E774329A8B}"/>
                      </a:ext>
                    </a:extLst>
                  </p:cNvPr>
                  <p:cNvGrpSpPr/>
                  <p:nvPr/>
                </p:nvGrpSpPr>
                <p:grpSpPr>
                  <a:xfrm>
                    <a:off x="12683489" y="9238297"/>
                    <a:ext cx="634366" cy="865822"/>
                    <a:chOff x="12683489" y="9238297"/>
                    <a:chExt cx="634366" cy="865822"/>
                  </a:xfrm>
                </p:grpSpPr>
                <p:sp>
                  <p:nvSpPr>
                    <p:cNvPr id="80" name="Google Shape;893;p29">
                      <a:extLst>
                        <a:ext uri="{FF2B5EF4-FFF2-40B4-BE49-F238E27FC236}">
                          <a16:creationId xmlns:a16="http://schemas.microsoft.com/office/drawing/2014/main" id="{012EC578-58E8-4B56-925E-2DD594DC405F}"/>
                        </a:ext>
                      </a:extLst>
                    </p:cNvPr>
                    <p:cNvSpPr/>
                    <p:nvPr/>
                  </p:nvSpPr>
                  <p:spPr>
                    <a:xfrm>
                      <a:off x="12683489" y="9301162"/>
                      <a:ext cx="475297" cy="802957"/>
                    </a:xfrm>
                    <a:custGeom>
                      <a:avLst/>
                      <a:gdLst/>
                      <a:ahLst/>
                      <a:cxnLst/>
                      <a:rect l="l" t="t" r="r" b="b"/>
                      <a:pathLst>
                        <a:path w="475297" h="802957" extrusionOk="0">
                          <a:moveTo>
                            <a:pt x="415290" y="802957"/>
                          </a:moveTo>
                          <a:lnTo>
                            <a:pt x="475298" y="32385"/>
                          </a:lnTo>
                          <a:lnTo>
                            <a:pt x="0" y="0"/>
                          </a:lnTo>
                          <a:lnTo>
                            <a:pt x="34290" y="792480"/>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94;p29">
                      <a:extLst>
                        <a:ext uri="{FF2B5EF4-FFF2-40B4-BE49-F238E27FC236}">
                          <a16:creationId xmlns:a16="http://schemas.microsoft.com/office/drawing/2014/main" id="{5B4DA0E7-F3FC-41BF-91F0-EC4AEF6E93B2}"/>
                        </a:ext>
                      </a:extLst>
                    </p:cNvPr>
                    <p:cNvSpPr/>
                    <p:nvPr/>
                  </p:nvSpPr>
                  <p:spPr>
                    <a:xfrm>
                      <a:off x="12683489" y="9238297"/>
                      <a:ext cx="634365" cy="95250"/>
                    </a:xfrm>
                    <a:custGeom>
                      <a:avLst/>
                      <a:gdLst/>
                      <a:ahLst/>
                      <a:cxnLst/>
                      <a:rect l="l" t="t" r="r" b="b"/>
                      <a:pathLst>
                        <a:path w="634365" h="95250" extrusionOk="0">
                          <a:moveTo>
                            <a:pt x="0" y="62865"/>
                          </a:moveTo>
                          <a:lnTo>
                            <a:pt x="213360" y="0"/>
                          </a:lnTo>
                          <a:lnTo>
                            <a:pt x="634365" y="49530"/>
                          </a:lnTo>
                          <a:lnTo>
                            <a:pt x="475298" y="95250"/>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95;p29">
                      <a:extLst>
                        <a:ext uri="{FF2B5EF4-FFF2-40B4-BE49-F238E27FC236}">
                          <a16:creationId xmlns:a16="http://schemas.microsoft.com/office/drawing/2014/main" id="{0D240522-9A12-4D17-A96E-EA84A221689B}"/>
                        </a:ext>
                      </a:extLst>
                    </p:cNvPr>
                    <p:cNvSpPr/>
                    <p:nvPr/>
                  </p:nvSpPr>
                  <p:spPr>
                    <a:xfrm>
                      <a:off x="13098780" y="9287827"/>
                      <a:ext cx="219075" cy="816292"/>
                    </a:xfrm>
                    <a:custGeom>
                      <a:avLst/>
                      <a:gdLst/>
                      <a:ahLst/>
                      <a:cxnLst/>
                      <a:rect l="l" t="t" r="r" b="b"/>
                      <a:pathLst>
                        <a:path w="219075" h="816292" extrusionOk="0">
                          <a:moveTo>
                            <a:pt x="219075" y="0"/>
                          </a:moveTo>
                          <a:cubicBezTo>
                            <a:pt x="219075" y="0"/>
                            <a:pt x="121920" y="805815"/>
                            <a:pt x="124777" y="805815"/>
                          </a:cubicBezTo>
                          <a:cubicBezTo>
                            <a:pt x="127635" y="805815"/>
                            <a:pt x="0" y="816293"/>
                            <a:pt x="0" y="816293"/>
                          </a:cubicBezTo>
                          <a:lnTo>
                            <a:pt x="60007" y="45720"/>
                          </a:lnTo>
                          <a:lnTo>
                            <a:pt x="219075"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96;p29">
                      <a:extLst>
                        <a:ext uri="{FF2B5EF4-FFF2-40B4-BE49-F238E27FC236}">
                          <a16:creationId xmlns:a16="http://schemas.microsoft.com/office/drawing/2014/main" id="{0CAAC599-EE14-4971-AA98-4C74AC86D774}"/>
                        </a:ext>
                      </a:extLst>
                    </p:cNvPr>
                    <p:cNvSpPr/>
                    <p:nvPr/>
                  </p:nvSpPr>
                  <p:spPr>
                    <a:xfrm>
                      <a:off x="12994957" y="9409747"/>
                      <a:ext cx="109537" cy="63817"/>
                    </a:xfrm>
                    <a:custGeom>
                      <a:avLst/>
                      <a:gdLst/>
                      <a:ahLst/>
                      <a:cxnLst/>
                      <a:rect l="l" t="t" r="r" b="b"/>
                      <a:pathLst>
                        <a:path w="109537" h="63817" extrusionOk="0">
                          <a:moveTo>
                            <a:pt x="109538" y="7620"/>
                          </a:moveTo>
                          <a:lnTo>
                            <a:pt x="0" y="0"/>
                          </a:lnTo>
                          <a:lnTo>
                            <a:pt x="5715" y="58102"/>
                          </a:lnTo>
                          <a:lnTo>
                            <a:pt x="100965" y="63817"/>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97;p29">
                      <a:extLst>
                        <a:ext uri="{FF2B5EF4-FFF2-40B4-BE49-F238E27FC236}">
                          <a16:creationId xmlns:a16="http://schemas.microsoft.com/office/drawing/2014/main" id="{FA8399E9-873D-456E-AF39-D691B76AE997}"/>
                        </a:ext>
                      </a:extLst>
                    </p:cNvPr>
                    <p:cNvSpPr/>
                    <p:nvPr/>
                  </p:nvSpPr>
                  <p:spPr>
                    <a:xfrm>
                      <a:off x="12954952" y="9550717"/>
                      <a:ext cx="106680" cy="69532"/>
                    </a:xfrm>
                    <a:custGeom>
                      <a:avLst/>
                      <a:gdLst/>
                      <a:ahLst/>
                      <a:cxnLst/>
                      <a:rect l="l" t="t" r="r" b="b"/>
                      <a:pathLst>
                        <a:path w="106680" h="69532" extrusionOk="0">
                          <a:moveTo>
                            <a:pt x="106680" y="0"/>
                          </a:moveTo>
                          <a:lnTo>
                            <a:pt x="101918" y="69532"/>
                          </a:lnTo>
                          <a:lnTo>
                            <a:pt x="0" y="56197"/>
                          </a:lnTo>
                          <a:lnTo>
                            <a:pt x="9525" y="8572"/>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98;p29">
                      <a:extLst>
                        <a:ext uri="{FF2B5EF4-FFF2-40B4-BE49-F238E27FC236}">
                          <a16:creationId xmlns:a16="http://schemas.microsoft.com/office/drawing/2014/main" id="{71764768-9908-4FC0-B37A-1E5C8C8406AD}"/>
                        </a:ext>
                      </a:extLst>
                    </p:cNvPr>
                    <p:cNvSpPr/>
                    <p:nvPr/>
                  </p:nvSpPr>
                  <p:spPr>
                    <a:xfrm>
                      <a:off x="12958762" y="9676447"/>
                      <a:ext cx="104775" cy="61912"/>
                    </a:xfrm>
                    <a:custGeom>
                      <a:avLst/>
                      <a:gdLst/>
                      <a:ahLst/>
                      <a:cxnLst/>
                      <a:rect l="l" t="t" r="r" b="b"/>
                      <a:pathLst>
                        <a:path w="104775" h="61912" extrusionOk="0">
                          <a:moveTo>
                            <a:pt x="104775" y="20002"/>
                          </a:moveTo>
                          <a:lnTo>
                            <a:pt x="101918" y="61913"/>
                          </a:lnTo>
                          <a:lnTo>
                            <a:pt x="0" y="48577"/>
                          </a:lnTo>
                          <a:lnTo>
                            <a:pt x="9525"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99;p29">
                      <a:extLst>
                        <a:ext uri="{FF2B5EF4-FFF2-40B4-BE49-F238E27FC236}">
                          <a16:creationId xmlns:a16="http://schemas.microsoft.com/office/drawing/2014/main" id="{DD9FB69F-1144-4842-9626-626DF74AF2F4}"/>
                        </a:ext>
                      </a:extLst>
                    </p:cNvPr>
                    <p:cNvSpPr/>
                    <p:nvPr/>
                  </p:nvSpPr>
                  <p:spPr>
                    <a:xfrm>
                      <a:off x="12753022" y="9668827"/>
                      <a:ext cx="89534" cy="39052"/>
                    </a:xfrm>
                    <a:custGeom>
                      <a:avLst/>
                      <a:gdLst/>
                      <a:ahLst/>
                      <a:cxnLst/>
                      <a:rect l="l" t="t" r="r" b="b"/>
                      <a:pathLst>
                        <a:path w="89534" h="39052" extrusionOk="0">
                          <a:moveTo>
                            <a:pt x="89535" y="8573"/>
                          </a:moveTo>
                          <a:lnTo>
                            <a:pt x="86677" y="38100"/>
                          </a:lnTo>
                          <a:lnTo>
                            <a:pt x="2857" y="39053"/>
                          </a:lnTo>
                          <a:lnTo>
                            <a:pt x="0"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900;p29">
                      <a:extLst>
                        <a:ext uri="{FF2B5EF4-FFF2-40B4-BE49-F238E27FC236}">
                          <a16:creationId xmlns:a16="http://schemas.microsoft.com/office/drawing/2014/main" id="{7065A52F-BB37-4C89-B208-E0E24641A922}"/>
                        </a:ext>
                      </a:extLst>
                    </p:cNvPr>
                    <p:cNvSpPr/>
                    <p:nvPr/>
                  </p:nvSpPr>
                  <p:spPr>
                    <a:xfrm>
                      <a:off x="12723494" y="9400222"/>
                      <a:ext cx="138112" cy="58102"/>
                    </a:xfrm>
                    <a:custGeom>
                      <a:avLst/>
                      <a:gdLst/>
                      <a:ahLst/>
                      <a:cxnLst/>
                      <a:rect l="l" t="t" r="r" b="b"/>
                      <a:pathLst>
                        <a:path w="138112" h="58102" extrusionOk="0">
                          <a:moveTo>
                            <a:pt x="138113" y="20955"/>
                          </a:moveTo>
                          <a:lnTo>
                            <a:pt x="123825" y="58102"/>
                          </a:lnTo>
                          <a:lnTo>
                            <a:pt x="4763" y="50482"/>
                          </a:lnTo>
                          <a:lnTo>
                            <a:pt x="0"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901;p29">
                      <a:extLst>
                        <a:ext uri="{FF2B5EF4-FFF2-40B4-BE49-F238E27FC236}">
                          <a16:creationId xmlns:a16="http://schemas.microsoft.com/office/drawing/2014/main" id="{68208958-BF81-49C8-A656-8B935D8676DB}"/>
                        </a:ext>
                      </a:extLst>
                    </p:cNvPr>
                    <p:cNvSpPr/>
                    <p:nvPr/>
                  </p:nvSpPr>
                  <p:spPr>
                    <a:xfrm>
                      <a:off x="12831127" y="9551669"/>
                      <a:ext cx="81915" cy="47625"/>
                    </a:xfrm>
                    <a:custGeom>
                      <a:avLst/>
                      <a:gdLst/>
                      <a:ahLst/>
                      <a:cxnLst/>
                      <a:rect l="l" t="t" r="r" b="b"/>
                      <a:pathLst>
                        <a:path w="81915" h="47625" extrusionOk="0">
                          <a:moveTo>
                            <a:pt x="81915" y="2857"/>
                          </a:moveTo>
                          <a:cubicBezTo>
                            <a:pt x="76200" y="1905"/>
                            <a:pt x="5715" y="0"/>
                            <a:pt x="5715" y="0"/>
                          </a:cubicBezTo>
                          <a:lnTo>
                            <a:pt x="0" y="45720"/>
                          </a:lnTo>
                          <a:lnTo>
                            <a:pt x="79058" y="47625"/>
                          </a:lnTo>
                          <a:lnTo>
                            <a:pt x="81915" y="2857"/>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902;p29">
                      <a:extLst>
                        <a:ext uri="{FF2B5EF4-FFF2-40B4-BE49-F238E27FC236}">
                          <a16:creationId xmlns:a16="http://schemas.microsoft.com/office/drawing/2014/main" id="{CE8D1276-D3B0-4064-86D5-33880084042E}"/>
                        </a:ext>
                      </a:extLst>
                    </p:cNvPr>
                    <p:cNvSpPr/>
                    <p:nvPr/>
                  </p:nvSpPr>
                  <p:spPr>
                    <a:xfrm>
                      <a:off x="12718732" y="9484042"/>
                      <a:ext cx="83819" cy="40957"/>
                    </a:xfrm>
                    <a:custGeom>
                      <a:avLst/>
                      <a:gdLst/>
                      <a:ahLst/>
                      <a:cxnLst/>
                      <a:rect l="l" t="t" r="r" b="b"/>
                      <a:pathLst>
                        <a:path w="83819" h="40957" extrusionOk="0">
                          <a:moveTo>
                            <a:pt x="80963" y="9525"/>
                          </a:moveTo>
                          <a:lnTo>
                            <a:pt x="83820" y="40957"/>
                          </a:lnTo>
                          <a:lnTo>
                            <a:pt x="0" y="40957"/>
                          </a:lnTo>
                          <a:lnTo>
                            <a:pt x="6668"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3;p29">
                      <a:extLst>
                        <a:ext uri="{FF2B5EF4-FFF2-40B4-BE49-F238E27FC236}">
                          <a16:creationId xmlns:a16="http://schemas.microsoft.com/office/drawing/2014/main" id="{71C57124-B32A-4422-A608-56A775B509EC}"/>
                        </a:ext>
                      </a:extLst>
                    </p:cNvPr>
                    <p:cNvSpPr/>
                    <p:nvPr/>
                  </p:nvSpPr>
                  <p:spPr>
                    <a:xfrm>
                      <a:off x="12722542" y="9565957"/>
                      <a:ext cx="68580" cy="57150"/>
                    </a:xfrm>
                    <a:custGeom>
                      <a:avLst/>
                      <a:gdLst/>
                      <a:ahLst/>
                      <a:cxnLst/>
                      <a:rect l="l" t="t" r="r" b="b"/>
                      <a:pathLst>
                        <a:path w="68580" h="57150" extrusionOk="0">
                          <a:moveTo>
                            <a:pt x="64770" y="8573"/>
                          </a:moveTo>
                          <a:lnTo>
                            <a:pt x="68580" y="51435"/>
                          </a:lnTo>
                          <a:lnTo>
                            <a:pt x="4763" y="57150"/>
                          </a:lnTo>
                          <a:lnTo>
                            <a:pt x="0"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 name="Google Shape;904;p29">
                    <a:extLst>
                      <a:ext uri="{FF2B5EF4-FFF2-40B4-BE49-F238E27FC236}">
                        <a16:creationId xmlns:a16="http://schemas.microsoft.com/office/drawing/2014/main" id="{739A705D-11E1-4587-910C-EE12DF0CECEF}"/>
                      </a:ext>
                    </a:extLst>
                  </p:cNvPr>
                  <p:cNvGrpSpPr/>
                  <p:nvPr/>
                </p:nvGrpSpPr>
                <p:grpSpPr>
                  <a:xfrm>
                    <a:off x="13187362" y="8815387"/>
                    <a:ext cx="1195387" cy="1457357"/>
                    <a:chOff x="13187362" y="8815387"/>
                    <a:chExt cx="1195387" cy="1457357"/>
                  </a:xfrm>
                </p:grpSpPr>
                <p:sp>
                  <p:nvSpPr>
                    <p:cNvPr id="69" name="Google Shape;905;p29">
                      <a:extLst>
                        <a:ext uri="{FF2B5EF4-FFF2-40B4-BE49-F238E27FC236}">
                          <a16:creationId xmlns:a16="http://schemas.microsoft.com/office/drawing/2014/main" id="{C54FF956-67D2-4EB0-8F0D-ED6A9CCB98F6}"/>
                        </a:ext>
                      </a:extLst>
                    </p:cNvPr>
                    <p:cNvSpPr/>
                    <p:nvPr/>
                  </p:nvSpPr>
                  <p:spPr>
                    <a:xfrm>
                      <a:off x="13187362" y="8850630"/>
                      <a:ext cx="927735" cy="1402080"/>
                    </a:xfrm>
                    <a:custGeom>
                      <a:avLst/>
                      <a:gdLst/>
                      <a:ahLst/>
                      <a:cxnLst/>
                      <a:rect l="l" t="t" r="r" b="b"/>
                      <a:pathLst>
                        <a:path w="927735" h="1402080" extrusionOk="0">
                          <a:moveTo>
                            <a:pt x="601980" y="1402080"/>
                          </a:moveTo>
                          <a:lnTo>
                            <a:pt x="927735" y="195263"/>
                          </a:lnTo>
                          <a:lnTo>
                            <a:pt x="182880" y="0"/>
                          </a:lnTo>
                          <a:lnTo>
                            <a:pt x="0" y="1269682"/>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906;p29">
                      <a:extLst>
                        <a:ext uri="{FF2B5EF4-FFF2-40B4-BE49-F238E27FC236}">
                          <a16:creationId xmlns:a16="http://schemas.microsoft.com/office/drawing/2014/main" id="{9931643C-2347-41C1-9737-8FBD106328B0}"/>
                        </a:ext>
                      </a:extLst>
                    </p:cNvPr>
                    <p:cNvSpPr/>
                    <p:nvPr/>
                  </p:nvSpPr>
                  <p:spPr>
                    <a:xfrm>
                      <a:off x="13370242" y="8815387"/>
                      <a:ext cx="1012507" cy="230505"/>
                    </a:xfrm>
                    <a:custGeom>
                      <a:avLst/>
                      <a:gdLst/>
                      <a:ahLst/>
                      <a:cxnLst/>
                      <a:rect l="l" t="t" r="r" b="b"/>
                      <a:pathLst>
                        <a:path w="1012507" h="230505" extrusionOk="0">
                          <a:moveTo>
                            <a:pt x="0" y="35243"/>
                          </a:moveTo>
                          <a:lnTo>
                            <a:pt x="358140" y="0"/>
                          </a:lnTo>
                          <a:lnTo>
                            <a:pt x="1012507" y="204788"/>
                          </a:lnTo>
                          <a:lnTo>
                            <a:pt x="744855" y="230505"/>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907;p29">
                      <a:extLst>
                        <a:ext uri="{FF2B5EF4-FFF2-40B4-BE49-F238E27FC236}">
                          <a16:creationId xmlns:a16="http://schemas.microsoft.com/office/drawing/2014/main" id="{AD5726B1-60B0-4FC7-9186-73906A73E07D}"/>
                        </a:ext>
                      </a:extLst>
                    </p:cNvPr>
                    <p:cNvSpPr/>
                    <p:nvPr/>
                  </p:nvSpPr>
                  <p:spPr>
                    <a:xfrm>
                      <a:off x="13789342" y="9020175"/>
                      <a:ext cx="593407" cy="1252569"/>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908;p29">
                      <a:extLst>
                        <a:ext uri="{FF2B5EF4-FFF2-40B4-BE49-F238E27FC236}">
                          <a16:creationId xmlns:a16="http://schemas.microsoft.com/office/drawing/2014/main" id="{A0773A38-6046-44C9-B40A-ABFE8C41C033}"/>
                        </a:ext>
                      </a:extLst>
                    </p:cNvPr>
                    <p:cNvSpPr/>
                    <p:nvPr/>
                  </p:nvSpPr>
                  <p:spPr>
                    <a:xfrm>
                      <a:off x="13823632" y="9117330"/>
                      <a:ext cx="180975" cy="131444"/>
                    </a:xfrm>
                    <a:custGeom>
                      <a:avLst/>
                      <a:gdLst/>
                      <a:ahLst/>
                      <a:cxnLst/>
                      <a:rect l="l" t="t" r="r" b="b"/>
                      <a:pathLst>
                        <a:path w="180975" h="131444" extrusionOk="0">
                          <a:moveTo>
                            <a:pt x="180975" y="44768"/>
                          </a:moveTo>
                          <a:lnTo>
                            <a:pt x="9525" y="0"/>
                          </a:lnTo>
                          <a:lnTo>
                            <a:pt x="0" y="93345"/>
                          </a:lnTo>
                          <a:lnTo>
                            <a:pt x="149542" y="131445"/>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909;p29">
                      <a:extLst>
                        <a:ext uri="{FF2B5EF4-FFF2-40B4-BE49-F238E27FC236}">
                          <a16:creationId xmlns:a16="http://schemas.microsoft.com/office/drawing/2014/main" id="{0DEBD943-F465-4A94-A997-96FA0CB73FCA}"/>
                        </a:ext>
                      </a:extLst>
                    </p:cNvPr>
                    <p:cNvSpPr/>
                    <p:nvPr/>
                  </p:nvSpPr>
                  <p:spPr>
                    <a:xfrm>
                      <a:off x="13709332" y="9345930"/>
                      <a:ext cx="187642" cy="124777"/>
                    </a:xfrm>
                    <a:custGeom>
                      <a:avLst/>
                      <a:gdLst/>
                      <a:ahLst/>
                      <a:cxnLst/>
                      <a:rect l="l" t="t" r="r" b="b"/>
                      <a:pathLst>
                        <a:path w="187642" h="124777" extrusionOk="0">
                          <a:moveTo>
                            <a:pt x="187642" y="16193"/>
                          </a:moveTo>
                          <a:lnTo>
                            <a:pt x="159067" y="124777"/>
                          </a:lnTo>
                          <a:lnTo>
                            <a:pt x="0" y="73343"/>
                          </a:lnTo>
                          <a:lnTo>
                            <a:pt x="30480"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910;p29">
                      <a:extLst>
                        <a:ext uri="{FF2B5EF4-FFF2-40B4-BE49-F238E27FC236}">
                          <a16:creationId xmlns:a16="http://schemas.microsoft.com/office/drawing/2014/main" id="{88901D2A-88A6-4BF9-8393-E876EBE03B87}"/>
                        </a:ext>
                      </a:extLst>
                    </p:cNvPr>
                    <p:cNvSpPr/>
                    <p:nvPr/>
                  </p:nvSpPr>
                  <p:spPr>
                    <a:xfrm>
                      <a:off x="13679804" y="9533572"/>
                      <a:ext cx="176212" cy="124777"/>
                    </a:xfrm>
                    <a:custGeom>
                      <a:avLst/>
                      <a:gdLst/>
                      <a:ahLst/>
                      <a:cxnLst/>
                      <a:rect l="l" t="t" r="r" b="b"/>
                      <a:pathLst>
                        <a:path w="176212" h="124777" extrusionOk="0">
                          <a:moveTo>
                            <a:pt x="176213" y="60007"/>
                          </a:moveTo>
                          <a:lnTo>
                            <a:pt x="159068" y="124777"/>
                          </a:lnTo>
                          <a:lnTo>
                            <a:pt x="0" y="73342"/>
                          </a:lnTo>
                          <a:lnTo>
                            <a:pt x="30481"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911;p29">
                      <a:extLst>
                        <a:ext uri="{FF2B5EF4-FFF2-40B4-BE49-F238E27FC236}">
                          <a16:creationId xmlns:a16="http://schemas.microsoft.com/office/drawing/2014/main" id="{7E0F89C3-784F-4FE8-8FC2-2646D38BC82D}"/>
                        </a:ext>
                      </a:extLst>
                    </p:cNvPr>
                    <p:cNvSpPr/>
                    <p:nvPr/>
                  </p:nvSpPr>
                  <p:spPr>
                    <a:xfrm>
                      <a:off x="13363575" y="9456419"/>
                      <a:ext cx="145732" cy="86677"/>
                    </a:xfrm>
                    <a:custGeom>
                      <a:avLst/>
                      <a:gdLst/>
                      <a:ahLst/>
                      <a:cxnLst/>
                      <a:rect l="l" t="t" r="r" b="b"/>
                      <a:pathLst>
                        <a:path w="145732" h="86677" extrusionOk="0">
                          <a:moveTo>
                            <a:pt x="145733" y="40005"/>
                          </a:moveTo>
                          <a:lnTo>
                            <a:pt x="133350" y="86678"/>
                          </a:lnTo>
                          <a:lnTo>
                            <a:pt x="0" y="61913"/>
                          </a:lnTo>
                          <a:lnTo>
                            <a:pt x="6668"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912;p29">
                      <a:extLst>
                        <a:ext uri="{FF2B5EF4-FFF2-40B4-BE49-F238E27FC236}">
                          <a16:creationId xmlns:a16="http://schemas.microsoft.com/office/drawing/2014/main" id="{8E2BCBBD-147D-4D9B-A8A6-73A60D5CF3DF}"/>
                        </a:ext>
                      </a:extLst>
                    </p:cNvPr>
                    <p:cNvSpPr/>
                    <p:nvPr/>
                  </p:nvSpPr>
                  <p:spPr>
                    <a:xfrm>
                      <a:off x="13395960" y="9020175"/>
                      <a:ext cx="220979" cy="130492"/>
                    </a:xfrm>
                    <a:custGeom>
                      <a:avLst/>
                      <a:gdLst/>
                      <a:ahLst/>
                      <a:cxnLst/>
                      <a:rect l="l" t="t" r="r" b="b"/>
                      <a:pathLst>
                        <a:path w="220979" h="130492" extrusionOk="0">
                          <a:moveTo>
                            <a:pt x="220980" y="75248"/>
                          </a:moveTo>
                          <a:lnTo>
                            <a:pt x="188594" y="130493"/>
                          </a:lnTo>
                          <a:lnTo>
                            <a:pt x="0" y="81915"/>
                          </a:lnTo>
                          <a:lnTo>
                            <a:pt x="8572"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913;p29">
                      <a:extLst>
                        <a:ext uri="{FF2B5EF4-FFF2-40B4-BE49-F238E27FC236}">
                          <a16:creationId xmlns:a16="http://schemas.microsoft.com/office/drawing/2014/main" id="{4EDDC5F7-D781-4C85-AB7A-FDCC7C2BC408}"/>
                        </a:ext>
                      </a:extLst>
                    </p:cNvPr>
                    <p:cNvSpPr/>
                    <p:nvPr/>
                  </p:nvSpPr>
                  <p:spPr>
                    <a:xfrm>
                      <a:off x="13515022" y="9294494"/>
                      <a:ext cx="143827" cy="97155"/>
                    </a:xfrm>
                    <a:custGeom>
                      <a:avLst/>
                      <a:gdLst/>
                      <a:ahLst/>
                      <a:cxnLst/>
                      <a:rect l="l" t="t" r="r" b="b"/>
                      <a:pathLst>
                        <a:path w="143827" h="97155" extrusionOk="0">
                          <a:moveTo>
                            <a:pt x="143827" y="27623"/>
                          </a:moveTo>
                          <a:cubicBezTo>
                            <a:pt x="135255" y="24765"/>
                            <a:pt x="22860" y="0"/>
                            <a:pt x="22860" y="0"/>
                          </a:cubicBezTo>
                          <a:lnTo>
                            <a:pt x="0" y="71438"/>
                          </a:lnTo>
                          <a:lnTo>
                            <a:pt x="124777" y="97155"/>
                          </a:lnTo>
                          <a:lnTo>
                            <a:pt x="143827" y="27623"/>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914;p29">
                      <a:extLst>
                        <a:ext uri="{FF2B5EF4-FFF2-40B4-BE49-F238E27FC236}">
                          <a16:creationId xmlns:a16="http://schemas.microsoft.com/office/drawing/2014/main" id="{157AAD85-A2D3-44AA-8CF1-EDD77088FDFD}"/>
                        </a:ext>
                      </a:extLst>
                    </p:cNvPr>
                    <p:cNvSpPr/>
                    <p:nvPr/>
                  </p:nvSpPr>
                  <p:spPr>
                    <a:xfrm>
                      <a:off x="13359764" y="9154477"/>
                      <a:ext cx="137160" cy="87630"/>
                    </a:xfrm>
                    <a:custGeom>
                      <a:avLst/>
                      <a:gdLst/>
                      <a:ahLst/>
                      <a:cxnLst/>
                      <a:rect l="l" t="t" r="r" b="b"/>
                      <a:pathLst>
                        <a:path w="137160" h="87630" extrusionOk="0">
                          <a:moveTo>
                            <a:pt x="137160" y="37148"/>
                          </a:moveTo>
                          <a:lnTo>
                            <a:pt x="132398" y="87630"/>
                          </a:lnTo>
                          <a:lnTo>
                            <a:pt x="0" y="62865"/>
                          </a:lnTo>
                          <a:lnTo>
                            <a:pt x="21908"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915;p29">
                      <a:extLst>
                        <a:ext uri="{FF2B5EF4-FFF2-40B4-BE49-F238E27FC236}">
                          <a16:creationId xmlns:a16="http://schemas.microsoft.com/office/drawing/2014/main" id="{18C01F03-BB22-4A75-B5E2-0A6303B36BB2}"/>
                        </a:ext>
                      </a:extLst>
                    </p:cNvPr>
                    <p:cNvSpPr/>
                    <p:nvPr/>
                  </p:nvSpPr>
                  <p:spPr>
                    <a:xfrm>
                      <a:off x="13343572" y="9284017"/>
                      <a:ext cx="109537" cy="101917"/>
                    </a:xfrm>
                    <a:custGeom>
                      <a:avLst/>
                      <a:gdLst/>
                      <a:ahLst/>
                      <a:cxnLst/>
                      <a:rect l="l" t="t" r="r" b="b"/>
                      <a:pathLst>
                        <a:path w="109537" h="101917" extrusionOk="0">
                          <a:moveTo>
                            <a:pt x="109538" y="32385"/>
                          </a:moveTo>
                          <a:lnTo>
                            <a:pt x="102870" y="101918"/>
                          </a:lnTo>
                          <a:lnTo>
                            <a:pt x="0" y="91440"/>
                          </a:lnTo>
                          <a:lnTo>
                            <a:pt x="9525"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 name="Google Shape;916;p29">
                    <a:extLst>
                      <a:ext uri="{FF2B5EF4-FFF2-40B4-BE49-F238E27FC236}">
                        <a16:creationId xmlns:a16="http://schemas.microsoft.com/office/drawing/2014/main" id="{823F3BEB-7B44-4D9B-9885-B87F657AE782}"/>
                      </a:ext>
                    </a:extLst>
                  </p:cNvPr>
                  <p:cNvGrpSpPr/>
                  <p:nvPr/>
                </p:nvGrpSpPr>
                <p:grpSpPr>
                  <a:xfrm>
                    <a:off x="11998642" y="9914334"/>
                    <a:ext cx="971550" cy="768228"/>
                    <a:chOff x="11998642" y="9914334"/>
                    <a:chExt cx="971550" cy="768228"/>
                  </a:xfrm>
                </p:grpSpPr>
                <p:sp>
                  <p:nvSpPr>
                    <p:cNvPr id="60" name="Google Shape;917;p29">
                      <a:extLst>
                        <a:ext uri="{FF2B5EF4-FFF2-40B4-BE49-F238E27FC236}">
                          <a16:creationId xmlns:a16="http://schemas.microsoft.com/office/drawing/2014/main" id="{CB288369-ABDD-4DD1-8134-84D05CD2FDD0}"/>
                        </a:ext>
                      </a:extLst>
                    </p:cNvPr>
                    <p:cNvSpPr/>
                    <p:nvPr/>
                  </p:nvSpPr>
                  <p:spPr>
                    <a:xfrm>
                      <a:off x="12080836" y="10540364"/>
                      <a:ext cx="183553" cy="142198"/>
                    </a:xfrm>
                    <a:custGeom>
                      <a:avLst/>
                      <a:gdLst/>
                      <a:ahLst/>
                      <a:cxnLst/>
                      <a:rect l="l" t="t" r="r" b="b"/>
                      <a:pathLst>
                        <a:path w="183553" h="142198" extrusionOk="0">
                          <a:moveTo>
                            <a:pt x="674" y="4763"/>
                          </a:moveTo>
                          <a:cubicBezTo>
                            <a:pt x="-279" y="28575"/>
                            <a:pt x="-1231" y="53340"/>
                            <a:pt x="5436" y="76200"/>
                          </a:cubicBezTo>
                          <a:cubicBezTo>
                            <a:pt x="11151" y="99060"/>
                            <a:pt x="24486" y="121920"/>
                            <a:pt x="45441" y="133350"/>
                          </a:cubicBezTo>
                          <a:cubicBezTo>
                            <a:pt x="68301" y="144780"/>
                            <a:pt x="94971" y="142875"/>
                            <a:pt x="119736" y="140018"/>
                          </a:cubicBezTo>
                          <a:cubicBezTo>
                            <a:pt x="138786" y="138113"/>
                            <a:pt x="159741" y="134303"/>
                            <a:pt x="171171" y="119063"/>
                          </a:cubicBezTo>
                          <a:cubicBezTo>
                            <a:pt x="176886" y="110490"/>
                            <a:pt x="178791" y="100013"/>
                            <a:pt x="180696" y="89535"/>
                          </a:cubicBezTo>
                          <a:cubicBezTo>
                            <a:pt x="184506" y="60008"/>
                            <a:pt x="184506" y="29528"/>
                            <a:pt x="180696"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918;p29">
                      <a:extLst>
                        <a:ext uri="{FF2B5EF4-FFF2-40B4-BE49-F238E27FC236}">
                          <a16:creationId xmlns:a16="http://schemas.microsoft.com/office/drawing/2014/main" id="{A8AC6CEA-4BD4-4C25-87E7-25FA8418C32C}"/>
                        </a:ext>
                      </a:extLst>
                    </p:cNvPr>
                    <p:cNvSpPr/>
                    <p:nvPr/>
                  </p:nvSpPr>
                  <p:spPr>
                    <a:xfrm>
                      <a:off x="12694920" y="10540364"/>
                      <a:ext cx="183553" cy="142198"/>
                    </a:xfrm>
                    <a:custGeom>
                      <a:avLst/>
                      <a:gdLst/>
                      <a:ahLst/>
                      <a:cxnLst/>
                      <a:rect l="l" t="t" r="r" b="b"/>
                      <a:pathLst>
                        <a:path w="183553" h="142198" extrusionOk="0">
                          <a:moveTo>
                            <a:pt x="182880" y="4763"/>
                          </a:moveTo>
                          <a:cubicBezTo>
                            <a:pt x="183832" y="28575"/>
                            <a:pt x="184785" y="53340"/>
                            <a:pt x="178117" y="76200"/>
                          </a:cubicBezTo>
                          <a:cubicBezTo>
                            <a:pt x="172403" y="99060"/>
                            <a:pt x="159067" y="121920"/>
                            <a:pt x="138112" y="133350"/>
                          </a:cubicBezTo>
                          <a:cubicBezTo>
                            <a:pt x="115253" y="144780"/>
                            <a:pt x="88582" y="142875"/>
                            <a:pt x="63817" y="140018"/>
                          </a:cubicBezTo>
                          <a:cubicBezTo>
                            <a:pt x="44767" y="138113"/>
                            <a:pt x="23812" y="134303"/>
                            <a:pt x="12382" y="119063"/>
                          </a:cubicBezTo>
                          <a:cubicBezTo>
                            <a:pt x="6667" y="110490"/>
                            <a:pt x="3810" y="100013"/>
                            <a:pt x="2857" y="89535"/>
                          </a:cubicBezTo>
                          <a:cubicBezTo>
                            <a:pt x="-952" y="60008"/>
                            <a:pt x="-952" y="29528"/>
                            <a:pt x="2857"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919;p29">
                      <a:extLst>
                        <a:ext uri="{FF2B5EF4-FFF2-40B4-BE49-F238E27FC236}">
                          <a16:creationId xmlns:a16="http://schemas.microsoft.com/office/drawing/2014/main" id="{CE9421CF-8A7C-4A78-A396-C9E307C82D67}"/>
                        </a:ext>
                      </a:extLst>
                    </p:cNvPr>
                    <p:cNvSpPr/>
                    <p:nvPr/>
                  </p:nvSpPr>
                  <p:spPr>
                    <a:xfrm>
                      <a:off x="12045314" y="9914334"/>
                      <a:ext cx="891540" cy="630792"/>
                    </a:xfrm>
                    <a:custGeom>
                      <a:avLst/>
                      <a:gdLst/>
                      <a:ahLst/>
                      <a:cxnLst/>
                      <a:rect l="l" t="t" r="r" b="b"/>
                      <a:pathLst>
                        <a:path w="891540" h="630792" extrusionOk="0">
                          <a:moveTo>
                            <a:pt x="360045" y="5001"/>
                          </a:moveTo>
                          <a:cubicBezTo>
                            <a:pt x="450533" y="-1667"/>
                            <a:pt x="651510" y="-1667"/>
                            <a:pt x="707708" y="5001"/>
                          </a:cubicBezTo>
                          <a:cubicBezTo>
                            <a:pt x="762953" y="11668"/>
                            <a:pt x="741998" y="199310"/>
                            <a:pt x="783908" y="260271"/>
                          </a:cubicBezTo>
                          <a:cubicBezTo>
                            <a:pt x="825818" y="321230"/>
                            <a:pt x="830580" y="284083"/>
                            <a:pt x="872490" y="345996"/>
                          </a:cubicBezTo>
                          <a:cubicBezTo>
                            <a:pt x="915353" y="407908"/>
                            <a:pt x="872490" y="630793"/>
                            <a:pt x="872490" y="630793"/>
                          </a:cubicBezTo>
                          <a:lnTo>
                            <a:pt x="19050" y="630793"/>
                          </a:lnTo>
                          <a:cubicBezTo>
                            <a:pt x="19050" y="630793"/>
                            <a:pt x="-23813" y="407908"/>
                            <a:pt x="19050" y="345996"/>
                          </a:cubicBezTo>
                          <a:cubicBezTo>
                            <a:pt x="61913" y="284083"/>
                            <a:pt x="66675" y="321230"/>
                            <a:pt x="107633" y="260271"/>
                          </a:cubicBezTo>
                          <a:cubicBezTo>
                            <a:pt x="149543" y="199310"/>
                            <a:pt x="128588" y="11668"/>
                            <a:pt x="183833" y="5001"/>
                          </a:cubicBezTo>
                          <a:cubicBezTo>
                            <a:pt x="239078" y="-1667"/>
                            <a:pt x="441008" y="-1667"/>
                            <a:pt x="531495" y="5001"/>
                          </a:cubicBezTo>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920;p29">
                      <a:extLst>
                        <a:ext uri="{FF2B5EF4-FFF2-40B4-BE49-F238E27FC236}">
                          <a16:creationId xmlns:a16="http://schemas.microsoft.com/office/drawing/2014/main" id="{584D7D28-0BD7-42C3-BBA6-35D58A0B8F16}"/>
                        </a:ext>
                      </a:extLst>
                    </p:cNvPr>
                    <p:cNvSpPr/>
                    <p:nvPr/>
                  </p:nvSpPr>
                  <p:spPr>
                    <a:xfrm>
                      <a:off x="11998642" y="10505122"/>
                      <a:ext cx="971550" cy="77152"/>
                    </a:xfrm>
                    <a:custGeom>
                      <a:avLst/>
                      <a:gdLst/>
                      <a:ahLst/>
                      <a:cxnLst/>
                      <a:rect l="l" t="t" r="r" b="b"/>
                      <a:pathLst>
                        <a:path w="971550" h="77152" extrusionOk="0">
                          <a:moveTo>
                            <a:pt x="962977" y="77152"/>
                          </a:moveTo>
                          <a:lnTo>
                            <a:pt x="8572" y="77152"/>
                          </a:lnTo>
                          <a:cubicBezTo>
                            <a:pt x="3810" y="77152"/>
                            <a:pt x="0" y="73342"/>
                            <a:pt x="0" y="68580"/>
                          </a:cubicBezTo>
                          <a:lnTo>
                            <a:pt x="0" y="8572"/>
                          </a:lnTo>
                          <a:cubicBezTo>
                            <a:pt x="0" y="3810"/>
                            <a:pt x="3810" y="0"/>
                            <a:pt x="8572" y="0"/>
                          </a:cubicBezTo>
                          <a:lnTo>
                            <a:pt x="962977" y="0"/>
                          </a:lnTo>
                          <a:cubicBezTo>
                            <a:pt x="967740" y="0"/>
                            <a:pt x="971550" y="3810"/>
                            <a:pt x="971550" y="8572"/>
                          </a:cubicBezTo>
                          <a:lnTo>
                            <a:pt x="971550" y="68580"/>
                          </a:lnTo>
                          <a:cubicBezTo>
                            <a:pt x="970597" y="74295"/>
                            <a:pt x="966788" y="77152"/>
                            <a:pt x="962977" y="77152"/>
                          </a:cubicBezTo>
                          <a:close/>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921;p29">
                      <a:extLst>
                        <a:ext uri="{FF2B5EF4-FFF2-40B4-BE49-F238E27FC236}">
                          <a16:creationId xmlns:a16="http://schemas.microsoft.com/office/drawing/2014/main" id="{2BD5BD39-35ED-4E04-9875-AD99470C8012}"/>
                        </a:ext>
                      </a:extLst>
                    </p:cNvPr>
                    <p:cNvSpPr/>
                    <p:nvPr/>
                  </p:nvSpPr>
                  <p:spPr>
                    <a:xfrm>
                      <a:off x="12213907" y="9945032"/>
                      <a:ext cx="556702" cy="234229"/>
                    </a:xfrm>
                    <a:custGeom>
                      <a:avLst/>
                      <a:gdLst/>
                      <a:ahLst/>
                      <a:cxnLst/>
                      <a:rect l="l" t="t" r="r" b="b"/>
                      <a:pathLst>
                        <a:path w="556702" h="234229" extrusionOk="0">
                          <a:moveTo>
                            <a:pt x="0" y="229573"/>
                          </a:moveTo>
                          <a:cubicBezTo>
                            <a:pt x="4763" y="139085"/>
                            <a:pt x="22860" y="32405"/>
                            <a:pt x="67628" y="18118"/>
                          </a:cubicBezTo>
                          <a:cubicBezTo>
                            <a:pt x="111443" y="3830"/>
                            <a:pt x="472440" y="-14268"/>
                            <a:pt x="501015" y="18118"/>
                          </a:cubicBezTo>
                          <a:cubicBezTo>
                            <a:pt x="528638" y="50503"/>
                            <a:pt x="574357" y="218143"/>
                            <a:pt x="549593" y="229573"/>
                          </a:cubicBezTo>
                          <a:cubicBezTo>
                            <a:pt x="523875" y="240050"/>
                            <a:pt x="0" y="229573"/>
                            <a:pt x="0" y="229573"/>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922;p29">
                      <a:extLst>
                        <a:ext uri="{FF2B5EF4-FFF2-40B4-BE49-F238E27FC236}">
                          <a16:creationId xmlns:a16="http://schemas.microsoft.com/office/drawing/2014/main" id="{92C4F9C6-9155-41C7-8548-4C4E729AE20B}"/>
                        </a:ext>
                      </a:extLst>
                    </p:cNvPr>
                    <p:cNvSpPr/>
                    <p:nvPr/>
                  </p:nvSpPr>
                  <p:spPr>
                    <a:xfrm>
                      <a:off x="12088177" y="10269855"/>
                      <a:ext cx="167640" cy="137159"/>
                    </a:xfrm>
                    <a:custGeom>
                      <a:avLst/>
                      <a:gdLst/>
                      <a:ahLst/>
                      <a:cxnLst/>
                      <a:rect l="l" t="t" r="r" b="b"/>
                      <a:pathLst>
                        <a:path w="167640" h="137159" extrusionOk="0">
                          <a:moveTo>
                            <a:pt x="167640" y="68580"/>
                          </a:moveTo>
                          <a:cubicBezTo>
                            <a:pt x="167640" y="106680"/>
                            <a:pt x="130493" y="137160"/>
                            <a:pt x="83820" y="137160"/>
                          </a:cubicBezTo>
                          <a:cubicBezTo>
                            <a:pt x="38100" y="137160"/>
                            <a:pt x="0" y="106680"/>
                            <a:pt x="0" y="68580"/>
                          </a:cubicBezTo>
                          <a:cubicBezTo>
                            <a:pt x="0" y="30480"/>
                            <a:pt x="37148" y="0"/>
                            <a:pt x="83820" y="0"/>
                          </a:cubicBezTo>
                          <a:cubicBezTo>
                            <a:pt x="130493" y="0"/>
                            <a:pt x="167640" y="30480"/>
                            <a:pt x="167640" y="68580"/>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923;p29">
                      <a:extLst>
                        <a:ext uri="{FF2B5EF4-FFF2-40B4-BE49-F238E27FC236}">
                          <a16:creationId xmlns:a16="http://schemas.microsoft.com/office/drawing/2014/main" id="{F5CC1D06-02B8-4298-91E9-E8F5980E9C5B}"/>
                        </a:ext>
                      </a:extLst>
                    </p:cNvPr>
                    <p:cNvSpPr/>
                    <p:nvPr/>
                  </p:nvSpPr>
                  <p:spPr>
                    <a:xfrm>
                      <a:off x="12727305" y="10269855"/>
                      <a:ext cx="167639" cy="137159"/>
                    </a:xfrm>
                    <a:custGeom>
                      <a:avLst/>
                      <a:gdLst/>
                      <a:ahLst/>
                      <a:cxnLst/>
                      <a:rect l="l" t="t" r="r" b="b"/>
                      <a:pathLst>
                        <a:path w="167639" h="137159" extrusionOk="0">
                          <a:moveTo>
                            <a:pt x="167640" y="68580"/>
                          </a:moveTo>
                          <a:cubicBezTo>
                            <a:pt x="167640" y="106680"/>
                            <a:pt x="130493" y="137160"/>
                            <a:pt x="83820" y="137160"/>
                          </a:cubicBezTo>
                          <a:cubicBezTo>
                            <a:pt x="38100" y="137160"/>
                            <a:pt x="0" y="106680"/>
                            <a:pt x="0" y="68580"/>
                          </a:cubicBezTo>
                          <a:cubicBezTo>
                            <a:pt x="0" y="30480"/>
                            <a:pt x="37147" y="0"/>
                            <a:pt x="83820" y="0"/>
                          </a:cubicBezTo>
                          <a:cubicBezTo>
                            <a:pt x="130493" y="0"/>
                            <a:pt x="167640" y="30480"/>
                            <a:pt x="167640" y="68580"/>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924;p29">
                      <a:extLst>
                        <a:ext uri="{FF2B5EF4-FFF2-40B4-BE49-F238E27FC236}">
                          <a16:creationId xmlns:a16="http://schemas.microsoft.com/office/drawing/2014/main" id="{24111942-7C74-4ACA-949C-BD7C906CDE6C}"/>
                        </a:ext>
                      </a:extLst>
                    </p:cNvPr>
                    <p:cNvSpPr/>
                    <p:nvPr/>
                  </p:nvSpPr>
                  <p:spPr>
                    <a:xfrm>
                      <a:off x="12239625" y="10182247"/>
                      <a:ext cx="515302" cy="231527"/>
                    </a:xfrm>
                    <a:custGeom>
                      <a:avLst/>
                      <a:gdLst/>
                      <a:ahLst/>
                      <a:cxnLst/>
                      <a:rect l="l" t="t" r="r" b="b"/>
                      <a:pathLst>
                        <a:path w="515302" h="231527" extrusionOk="0">
                          <a:moveTo>
                            <a:pt x="498157" y="18076"/>
                          </a:moveTo>
                          <a:cubicBezTo>
                            <a:pt x="506730" y="32363"/>
                            <a:pt x="515302" y="46651"/>
                            <a:pt x="515302" y="62843"/>
                          </a:cubicBezTo>
                          <a:cubicBezTo>
                            <a:pt x="515302" y="79035"/>
                            <a:pt x="515302" y="90466"/>
                            <a:pt x="501015" y="97133"/>
                          </a:cubicBezTo>
                          <a:cubicBezTo>
                            <a:pt x="457200" y="119041"/>
                            <a:pt x="434340" y="176191"/>
                            <a:pt x="452438" y="221910"/>
                          </a:cubicBezTo>
                          <a:cubicBezTo>
                            <a:pt x="429577" y="224768"/>
                            <a:pt x="420052" y="229530"/>
                            <a:pt x="397193" y="230483"/>
                          </a:cubicBezTo>
                          <a:cubicBezTo>
                            <a:pt x="282893" y="234293"/>
                            <a:pt x="167640" y="227626"/>
                            <a:pt x="54293" y="211433"/>
                          </a:cubicBezTo>
                          <a:cubicBezTo>
                            <a:pt x="80010" y="155235"/>
                            <a:pt x="54293" y="80941"/>
                            <a:pt x="0" y="52365"/>
                          </a:cubicBezTo>
                          <a:cubicBezTo>
                            <a:pt x="0" y="39983"/>
                            <a:pt x="952" y="26648"/>
                            <a:pt x="952" y="14265"/>
                          </a:cubicBezTo>
                          <a:cubicBezTo>
                            <a:pt x="155257" y="-6690"/>
                            <a:pt x="343852" y="-3832"/>
                            <a:pt x="498157" y="18076"/>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925;p29">
                      <a:extLst>
                        <a:ext uri="{FF2B5EF4-FFF2-40B4-BE49-F238E27FC236}">
                          <a16:creationId xmlns:a16="http://schemas.microsoft.com/office/drawing/2014/main" id="{1D97B452-E7A0-441F-9934-0CE7664B9EE8}"/>
                        </a:ext>
                      </a:extLst>
                    </p:cNvPr>
                    <p:cNvSpPr/>
                    <p:nvPr/>
                  </p:nvSpPr>
                  <p:spPr>
                    <a:xfrm>
                      <a:off x="12342873" y="10461275"/>
                      <a:ext cx="308454" cy="77898"/>
                    </a:xfrm>
                    <a:custGeom>
                      <a:avLst/>
                      <a:gdLst/>
                      <a:ahLst/>
                      <a:cxnLst/>
                      <a:rect l="l" t="t" r="r" b="b"/>
                      <a:pathLst>
                        <a:path w="308454" h="77898" extrusionOk="0">
                          <a:moveTo>
                            <a:pt x="22481" y="16224"/>
                          </a:moveTo>
                          <a:cubicBezTo>
                            <a:pt x="40579" y="4794"/>
                            <a:pt x="63439" y="3842"/>
                            <a:pt x="84394" y="3842"/>
                          </a:cubicBezTo>
                          <a:cubicBezTo>
                            <a:pt x="134876" y="2889"/>
                            <a:pt x="186312" y="1937"/>
                            <a:pt x="236794" y="31"/>
                          </a:cubicBezTo>
                          <a:cubicBezTo>
                            <a:pt x="254891" y="31"/>
                            <a:pt x="272989" y="-921"/>
                            <a:pt x="288229" y="7651"/>
                          </a:cubicBezTo>
                          <a:cubicBezTo>
                            <a:pt x="303469" y="16224"/>
                            <a:pt x="313946" y="36226"/>
                            <a:pt x="305374" y="52419"/>
                          </a:cubicBezTo>
                          <a:cubicBezTo>
                            <a:pt x="297754" y="66706"/>
                            <a:pt x="279656" y="69564"/>
                            <a:pt x="263464" y="71469"/>
                          </a:cubicBezTo>
                          <a:cubicBezTo>
                            <a:pt x="203456" y="77184"/>
                            <a:pt x="142496" y="79089"/>
                            <a:pt x="81537" y="77184"/>
                          </a:cubicBezTo>
                          <a:cubicBezTo>
                            <a:pt x="62487" y="76231"/>
                            <a:pt x="20576" y="81947"/>
                            <a:pt x="6289" y="67659"/>
                          </a:cubicBezTo>
                          <a:cubicBezTo>
                            <a:pt x="-8951" y="51467"/>
                            <a:pt x="6289" y="25749"/>
                            <a:pt x="22481" y="16224"/>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 name="Google Shape;926;p29">
                    <a:extLst>
                      <a:ext uri="{FF2B5EF4-FFF2-40B4-BE49-F238E27FC236}">
                        <a16:creationId xmlns:a16="http://schemas.microsoft.com/office/drawing/2014/main" id="{6C2EECDD-C5F8-47E1-89FE-81CA679F294E}"/>
                      </a:ext>
                    </a:extLst>
                  </p:cNvPr>
                  <p:cNvGrpSpPr/>
                  <p:nvPr/>
                </p:nvGrpSpPr>
                <p:grpSpPr>
                  <a:xfrm>
                    <a:off x="10788014" y="10298668"/>
                    <a:ext cx="1222057" cy="968622"/>
                    <a:chOff x="10788014" y="10298668"/>
                    <a:chExt cx="1222057" cy="968622"/>
                  </a:xfrm>
                </p:grpSpPr>
                <p:sp>
                  <p:nvSpPr>
                    <p:cNvPr id="51" name="Google Shape;927;p29">
                      <a:extLst>
                        <a:ext uri="{FF2B5EF4-FFF2-40B4-BE49-F238E27FC236}">
                          <a16:creationId xmlns:a16="http://schemas.microsoft.com/office/drawing/2014/main" id="{45E0C1D4-51EB-4BBE-8B3B-F5D3EB46F92D}"/>
                        </a:ext>
                      </a:extLst>
                    </p:cNvPr>
                    <p:cNvSpPr/>
                    <p:nvPr/>
                  </p:nvSpPr>
                  <p:spPr>
                    <a:xfrm>
                      <a:off x="10891202" y="11089004"/>
                      <a:ext cx="230901" cy="178286"/>
                    </a:xfrm>
                    <a:custGeom>
                      <a:avLst/>
                      <a:gdLst/>
                      <a:ahLst/>
                      <a:cxnLst/>
                      <a:rect l="l" t="t" r="r" b="b"/>
                      <a:pathLst>
                        <a:path w="230901" h="178286" extrusionOk="0">
                          <a:moveTo>
                            <a:pt x="635" y="4763"/>
                          </a:moveTo>
                          <a:cubicBezTo>
                            <a:pt x="-317" y="35243"/>
                            <a:pt x="-1270" y="65723"/>
                            <a:pt x="6350" y="95250"/>
                          </a:cubicBezTo>
                          <a:cubicBezTo>
                            <a:pt x="13970" y="124778"/>
                            <a:pt x="30162" y="152400"/>
                            <a:pt x="56833" y="166688"/>
                          </a:cubicBezTo>
                          <a:cubicBezTo>
                            <a:pt x="85408" y="181928"/>
                            <a:pt x="118745" y="179070"/>
                            <a:pt x="151130" y="175260"/>
                          </a:cubicBezTo>
                          <a:cubicBezTo>
                            <a:pt x="174942" y="172403"/>
                            <a:pt x="201612" y="168593"/>
                            <a:pt x="215900" y="149543"/>
                          </a:cubicBezTo>
                          <a:cubicBezTo>
                            <a:pt x="223520" y="139066"/>
                            <a:pt x="226378" y="125731"/>
                            <a:pt x="227330" y="112395"/>
                          </a:cubicBezTo>
                          <a:cubicBezTo>
                            <a:pt x="232092" y="75248"/>
                            <a:pt x="232092" y="37148"/>
                            <a:pt x="227330"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928;p29">
                      <a:extLst>
                        <a:ext uri="{FF2B5EF4-FFF2-40B4-BE49-F238E27FC236}">
                          <a16:creationId xmlns:a16="http://schemas.microsoft.com/office/drawing/2014/main" id="{886FDB46-B403-4669-A0CC-2A1616CFC988}"/>
                        </a:ext>
                      </a:extLst>
                    </p:cNvPr>
                    <p:cNvSpPr/>
                    <p:nvPr/>
                  </p:nvSpPr>
                  <p:spPr>
                    <a:xfrm>
                      <a:off x="11663600" y="11089004"/>
                      <a:ext cx="230901" cy="178286"/>
                    </a:xfrm>
                    <a:custGeom>
                      <a:avLst/>
                      <a:gdLst/>
                      <a:ahLst/>
                      <a:cxnLst/>
                      <a:rect l="l" t="t" r="r" b="b"/>
                      <a:pathLst>
                        <a:path w="230901" h="178286" extrusionOk="0">
                          <a:moveTo>
                            <a:pt x="230267" y="4763"/>
                          </a:moveTo>
                          <a:cubicBezTo>
                            <a:pt x="231219" y="35243"/>
                            <a:pt x="232172" y="65723"/>
                            <a:pt x="224551" y="95250"/>
                          </a:cubicBezTo>
                          <a:cubicBezTo>
                            <a:pt x="216932" y="124778"/>
                            <a:pt x="200739" y="152400"/>
                            <a:pt x="174069" y="166688"/>
                          </a:cubicBezTo>
                          <a:cubicBezTo>
                            <a:pt x="145494" y="181928"/>
                            <a:pt x="112157" y="179070"/>
                            <a:pt x="79772" y="175260"/>
                          </a:cubicBezTo>
                          <a:cubicBezTo>
                            <a:pt x="55959" y="172403"/>
                            <a:pt x="29289" y="168593"/>
                            <a:pt x="15001" y="149543"/>
                          </a:cubicBezTo>
                          <a:cubicBezTo>
                            <a:pt x="7382" y="139066"/>
                            <a:pt x="4524" y="125731"/>
                            <a:pt x="3572" y="112395"/>
                          </a:cubicBezTo>
                          <a:cubicBezTo>
                            <a:pt x="-1191" y="75248"/>
                            <a:pt x="-1191" y="37148"/>
                            <a:pt x="3572"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929;p29">
                      <a:extLst>
                        <a:ext uri="{FF2B5EF4-FFF2-40B4-BE49-F238E27FC236}">
                          <a16:creationId xmlns:a16="http://schemas.microsoft.com/office/drawing/2014/main" id="{D33246B0-6CA3-4C8D-B8DB-3C336B0A2192}"/>
                        </a:ext>
                      </a:extLst>
                    </p:cNvPr>
                    <p:cNvSpPr/>
                    <p:nvPr/>
                  </p:nvSpPr>
                  <p:spPr>
                    <a:xfrm>
                      <a:off x="10848128" y="10298668"/>
                      <a:ext cx="1120880" cy="794146"/>
                    </a:xfrm>
                    <a:custGeom>
                      <a:avLst/>
                      <a:gdLst/>
                      <a:ahLst/>
                      <a:cxnLst/>
                      <a:rect l="l" t="t" r="r" b="b"/>
                      <a:pathLst>
                        <a:path w="1120880" h="794146" extrusionOk="0">
                          <a:moveTo>
                            <a:pt x="452332" y="6430"/>
                          </a:moveTo>
                          <a:cubicBezTo>
                            <a:pt x="565679" y="-2143"/>
                            <a:pt x="819997" y="-2143"/>
                            <a:pt x="889529" y="6430"/>
                          </a:cubicBezTo>
                          <a:cubicBezTo>
                            <a:pt x="959061" y="15002"/>
                            <a:pt x="933344" y="251222"/>
                            <a:pt x="985732" y="327422"/>
                          </a:cubicBezTo>
                          <a:cubicBezTo>
                            <a:pt x="1038119" y="403622"/>
                            <a:pt x="1043834" y="356949"/>
                            <a:pt x="1097174" y="435055"/>
                          </a:cubicBezTo>
                          <a:cubicBezTo>
                            <a:pt x="1150514" y="513159"/>
                            <a:pt x="1097174" y="794147"/>
                            <a:pt x="1097174" y="794147"/>
                          </a:cubicBezTo>
                          <a:lnTo>
                            <a:pt x="23707" y="794147"/>
                          </a:lnTo>
                          <a:cubicBezTo>
                            <a:pt x="23707" y="794147"/>
                            <a:pt x="-29634" y="513159"/>
                            <a:pt x="23707" y="435055"/>
                          </a:cubicBezTo>
                          <a:cubicBezTo>
                            <a:pt x="77047" y="356949"/>
                            <a:pt x="82761" y="403622"/>
                            <a:pt x="135149" y="327422"/>
                          </a:cubicBezTo>
                          <a:cubicBezTo>
                            <a:pt x="187536" y="251222"/>
                            <a:pt x="161819" y="15002"/>
                            <a:pt x="231352" y="6430"/>
                          </a:cubicBezTo>
                          <a:cubicBezTo>
                            <a:pt x="300884" y="-2143"/>
                            <a:pt x="555202" y="-2143"/>
                            <a:pt x="668549" y="6430"/>
                          </a:cubicBezTo>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930;p29">
                      <a:extLst>
                        <a:ext uri="{FF2B5EF4-FFF2-40B4-BE49-F238E27FC236}">
                          <a16:creationId xmlns:a16="http://schemas.microsoft.com/office/drawing/2014/main" id="{D5F7CAEA-8A42-4A95-B72C-3F1A7A19820F}"/>
                        </a:ext>
                      </a:extLst>
                    </p:cNvPr>
                    <p:cNvSpPr/>
                    <p:nvPr/>
                  </p:nvSpPr>
                  <p:spPr>
                    <a:xfrm>
                      <a:off x="10788014" y="11044237"/>
                      <a:ext cx="1222057" cy="96202"/>
                    </a:xfrm>
                    <a:custGeom>
                      <a:avLst/>
                      <a:gdLst/>
                      <a:ahLst/>
                      <a:cxnLst/>
                      <a:rect l="l" t="t" r="r" b="b"/>
                      <a:pathLst>
                        <a:path w="1222057" h="96202" extrusionOk="0">
                          <a:moveTo>
                            <a:pt x="1211580" y="96202"/>
                          </a:moveTo>
                          <a:lnTo>
                            <a:pt x="10478" y="96202"/>
                          </a:lnTo>
                          <a:cubicBezTo>
                            <a:pt x="4763" y="96202"/>
                            <a:pt x="0" y="91440"/>
                            <a:pt x="0" y="85725"/>
                          </a:cubicBezTo>
                          <a:lnTo>
                            <a:pt x="0" y="10477"/>
                          </a:lnTo>
                          <a:cubicBezTo>
                            <a:pt x="0" y="4763"/>
                            <a:pt x="4763" y="0"/>
                            <a:pt x="10478" y="0"/>
                          </a:cubicBezTo>
                          <a:lnTo>
                            <a:pt x="1211580" y="0"/>
                          </a:lnTo>
                          <a:cubicBezTo>
                            <a:pt x="1217296" y="0"/>
                            <a:pt x="1222058" y="4763"/>
                            <a:pt x="1222058" y="10477"/>
                          </a:cubicBezTo>
                          <a:lnTo>
                            <a:pt x="1222058" y="85725"/>
                          </a:lnTo>
                          <a:cubicBezTo>
                            <a:pt x="1222058" y="91440"/>
                            <a:pt x="1217296" y="96202"/>
                            <a:pt x="1211580" y="96202"/>
                          </a:cubicBezTo>
                          <a:close/>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931;p29">
                      <a:extLst>
                        <a:ext uri="{FF2B5EF4-FFF2-40B4-BE49-F238E27FC236}">
                          <a16:creationId xmlns:a16="http://schemas.microsoft.com/office/drawing/2014/main" id="{1E2EAADB-BFD7-453C-A49A-EFC23F9B05DD}"/>
                        </a:ext>
                      </a:extLst>
                    </p:cNvPr>
                    <p:cNvSpPr/>
                    <p:nvPr/>
                  </p:nvSpPr>
                  <p:spPr>
                    <a:xfrm>
                      <a:off x="11058525" y="10337704"/>
                      <a:ext cx="699677" cy="294735"/>
                    </a:xfrm>
                    <a:custGeom>
                      <a:avLst/>
                      <a:gdLst/>
                      <a:ahLst/>
                      <a:cxnLst/>
                      <a:rect l="l" t="t" r="r" b="b"/>
                      <a:pathLst>
                        <a:path w="699677" h="294735" extrusionOk="0">
                          <a:moveTo>
                            <a:pt x="0" y="288385"/>
                          </a:moveTo>
                          <a:cubicBezTo>
                            <a:pt x="5715" y="174085"/>
                            <a:pt x="29527" y="39783"/>
                            <a:pt x="84773" y="22638"/>
                          </a:cubicBezTo>
                          <a:cubicBezTo>
                            <a:pt x="140018" y="5493"/>
                            <a:pt x="595313" y="-18319"/>
                            <a:pt x="629602" y="22638"/>
                          </a:cubicBezTo>
                          <a:cubicBezTo>
                            <a:pt x="664845" y="63596"/>
                            <a:pt x="721995" y="274098"/>
                            <a:pt x="690563" y="288385"/>
                          </a:cubicBezTo>
                          <a:cubicBezTo>
                            <a:pt x="659130" y="302673"/>
                            <a:pt x="0" y="288385"/>
                            <a:pt x="0" y="288385"/>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932;p29">
                      <a:extLst>
                        <a:ext uri="{FF2B5EF4-FFF2-40B4-BE49-F238E27FC236}">
                          <a16:creationId xmlns:a16="http://schemas.microsoft.com/office/drawing/2014/main" id="{9E559A41-E905-4CCB-A5F7-0880360723E6}"/>
                        </a:ext>
                      </a:extLst>
                    </p:cNvPr>
                    <p:cNvSpPr/>
                    <p:nvPr/>
                  </p:nvSpPr>
                  <p:spPr>
                    <a:xfrm>
                      <a:off x="10902314"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933;p29">
                      <a:extLst>
                        <a:ext uri="{FF2B5EF4-FFF2-40B4-BE49-F238E27FC236}">
                          <a16:creationId xmlns:a16="http://schemas.microsoft.com/office/drawing/2014/main" id="{54AFB898-18F4-4C36-B27F-810FCBDAB817}"/>
                        </a:ext>
                      </a:extLst>
                    </p:cNvPr>
                    <p:cNvSpPr/>
                    <p:nvPr/>
                  </p:nvSpPr>
                  <p:spPr>
                    <a:xfrm>
                      <a:off x="11707177"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934;p29">
                      <a:extLst>
                        <a:ext uri="{FF2B5EF4-FFF2-40B4-BE49-F238E27FC236}">
                          <a16:creationId xmlns:a16="http://schemas.microsoft.com/office/drawing/2014/main" id="{7A68907E-ECF8-4EF2-97CA-96AB3E28DDAF}"/>
                        </a:ext>
                      </a:extLst>
                    </p:cNvPr>
                    <p:cNvSpPr/>
                    <p:nvPr/>
                  </p:nvSpPr>
                  <p:spPr>
                    <a:xfrm>
                      <a:off x="11090910" y="10636941"/>
                      <a:ext cx="649604" cy="291424"/>
                    </a:xfrm>
                    <a:custGeom>
                      <a:avLst/>
                      <a:gdLst/>
                      <a:ahLst/>
                      <a:cxnLst/>
                      <a:rect l="l" t="t" r="r" b="b"/>
                      <a:pathLst>
                        <a:path w="649604" h="291424" extrusionOk="0">
                          <a:moveTo>
                            <a:pt x="627697" y="22485"/>
                          </a:moveTo>
                          <a:cubicBezTo>
                            <a:pt x="638175" y="39631"/>
                            <a:pt x="648652" y="58681"/>
                            <a:pt x="649605" y="78683"/>
                          </a:cubicBezTo>
                          <a:cubicBezTo>
                            <a:pt x="649605" y="98685"/>
                            <a:pt x="649605" y="112973"/>
                            <a:pt x="631507" y="122498"/>
                          </a:cubicBezTo>
                          <a:cubicBezTo>
                            <a:pt x="576263" y="150121"/>
                            <a:pt x="547688" y="222510"/>
                            <a:pt x="570547" y="279660"/>
                          </a:cubicBezTo>
                          <a:cubicBezTo>
                            <a:pt x="541020" y="283471"/>
                            <a:pt x="530542" y="289185"/>
                            <a:pt x="501015" y="290138"/>
                          </a:cubicBezTo>
                          <a:cubicBezTo>
                            <a:pt x="356235" y="294900"/>
                            <a:pt x="211455" y="286329"/>
                            <a:pt x="68580" y="266325"/>
                          </a:cubicBezTo>
                          <a:cubicBezTo>
                            <a:pt x="100965" y="195841"/>
                            <a:pt x="68580" y="102496"/>
                            <a:pt x="0" y="66301"/>
                          </a:cubicBezTo>
                          <a:cubicBezTo>
                            <a:pt x="952" y="50108"/>
                            <a:pt x="952" y="33915"/>
                            <a:pt x="1905" y="17723"/>
                          </a:cubicBezTo>
                          <a:cubicBezTo>
                            <a:pt x="195263" y="-7994"/>
                            <a:pt x="433388" y="-5137"/>
                            <a:pt x="627697" y="22485"/>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935;p29">
                      <a:extLst>
                        <a:ext uri="{FF2B5EF4-FFF2-40B4-BE49-F238E27FC236}">
                          <a16:creationId xmlns:a16="http://schemas.microsoft.com/office/drawing/2014/main" id="{755DB6FF-6826-48D0-B8FF-7A6FE9FFAA2B}"/>
                        </a:ext>
                      </a:extLst>
                    </p:cNvPr>
                    <p:cNvSpPr/>
                    <p:nvPr/>
                  </p:nvSpPr>
                  <p:spPr>
                    <a:xfrm>
                      <a:off x="11221488" y="10986697"/>
                      <a:ext cx="389486" cy="98270"/>
                    </a:xfrm>
                    <a:custGeom>
                      <a:avLst/>
                      <a:gdLst/>
                      <a:ahLst/>
                      <a:cxnLst/>
                      <a:rect l="l" t="t" r="r" b="b"/>
                      <a:pathLst>
                        <a:path w="389486" h="98270" extrusionOk="0">
                          <a:moveTo>
                            <a:pt x="27537" y="21345"/>
                          </a:moveTo>
                          <a:cubicBezTo>
                            <a:pt x="50397" y="7057"/>
                            <a:pt x="78972" y="6105"/>
                            <a:pt x="105642" y="5153"/>
                          </a:cubicBezTo>
                          <a:cubicBezTo>
                            <a:pt x="169459" y="3248"/>
                            <a:pt x="233276" y="2295"/>
                            <a:pt x="298047" y="390"/>
                          </a:cubicBezTo>
                          <a:cubicBezTo>
                            <a:pt x="319954" y="-562"/>
                            <a:pt x="343767" y="-562"/>
                            <a:pt x="363769" y="9915"/>
                          </a:cubicBezTo>
                          <a:cubicBezTo>
                            <a:pt x="383772" y="20392"/>
                            <a:pt x="396154" y="46111"/>
                            <a:pt x="385676" y="66113"/>
                          </a:cubicBezTo>
                          <a:cubicBezTo>
                            <a:pt x="376151" y="84211"/>
                            <a:pt x="352339" y="88020"/>
                            <a:pt x="332337" y="89925"/>
                          </a:cubicBezTo>
                          <a:cubicBezTo>
                            <a:pt x="256137" y="97545"/>
                            <a:pt x="179937" y="99450"/>
                            <a:pt x="103737" y="97545"/>
                          </a:cubicBezTo>
                          <a:cubicBezTo>
                            <a:pt x="79924" y="96592"/>
                            <a:pt x="26584" y="104213"/>
                            <a:pt x="8487" y="85163"/>
                          </a:cubicBezTo>
                          <a:cubicBezTo>
                            <a:pt x="-11516" y="65161"/>
                            <a:pt x="7534" y="32775"/>
                            <a:pt x="27537" y="21345"/>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936;p29">
                    <a:extLst>
                      <a:ext uri="{FF2B5EF4-FFF2-40B4-BE49-F238E27FC236}">
                        <a16:creationId xmlns:a16="http://schemas.microsoft.com/office/drawing/2014/main" id="{E6552EBD-BABF-46B9-BB29-DB0BABD4BF7D}"/>
                      </a:ext>
                    </a:extLst>
                  </p:cNvPr>
                  <p:cNvGrpSpPr/>
                  <p:nvPr/>
                </p:nvGrpSpPr>
                <p:grpSpPr>
                  <a:xfrm>
                    <a:off x="11223307" y="9563576"/>
                    <a:ext cx="794385" cy="628776"/>
                    <a:chOff x="11223307" y="9563576"/>
                    <a:chExt cx="794385" cy="628776"/>
                  </a:xfrm>
                </p:grpSpPr>
                <p:sp>
                  <p:nvSpPr>
                    <p:cNvPr id="42" name="Google Shape;937;p29">
                      <a:extLst>
                        <a:ext uri="{FF2B5EF4-FFF2-40B4-BE49-F238E27FC236}">
                          <a16:creationId xmlns:a16="http://schemas.microsoft.com/office/drawing/2014/main" id="{F18F8C30-61D0-4360-9C29-9EC99E1796CA}"/>
                        </a:ext>
                      </a:extLst>
                    </p:cNvPr>
                    <p:cNvSpPr/>
                    <p:nvPr/>
                  </p:nvSpPr>
                  <p:spPr>
                    <a:xfrm>
                      <a:off x="11289484" y="10076497"/>
                      <a:ext cx="150278" cy="115855"/>
                    </a:xfrm>
                    <a:custGeom>
                      <a:avLst/>
                      <a:gdLst/>
                      <a:ahLst/>
                      <a:cxnLst/>
                      <a:rect l="l" t="t" r="r" b="b"/>
                      <a:pathLst>
                        <a:path w="150278" h="115855" extrusionOk="0">
                          <a:moveTo>
                            <a:pt x="498" y="3810"/>
                          </a:moveTo>
                          <a:cubicBezTo>
                            <a:pt x="-455" y="23813"/>
                            <a:pt x="-455" y="42863"/>
                            <a:pt x="4308" y="61913"/>
                          </a:cubicBezTo>
                          <a:cubicBezTo>
                            <a:pt x="9070" y="80963"/>
                            <a:pt x="20500" y="99060"/>
                            <a:pt x="37645" y="108585"/>
                          </a:cubicBezTo>
                          <a:cubicBezTo>
                            <a:pt x="55742" y="118110"/>
                            <a:pt x="77650" y="116205"/>
                            <a:pt x="98605" y="114300"/>
                          </a:cubicBezTo>
                          <a:cubicBezTo>
                            <a:pt x="113845" y="112395"/>
                            <a:pt x="131942" y="109538"/>
                            <a:pt x="140515" y="97155"/>
                          </a:cubicBezTo>
                          <a:cubicBezTo>
                            <a:pt x="145278" y="90488"/>
                            <a:pt x="147183" y="81915"/>
                            <a:pt x="148135" y="73342"/>
                          </a:cubicBezTo>
                          <a:cubicBezTo>
                            <a:pt x="150992" y="48577"/>
                            <a:pt x="150992" y="24765"/>
                            <a:pt x="148135"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938;p29">
                      <a:extLst>
                        <a:ext uri="{FF2B5EF4-FFF2-40B4-BE49-F238E27FC236}">
                          <a16:creationId xmlns:a16="http://schemas.microsoft.com/office/drawing/2014/main" id="{2ACA7A96-B204-4161-8CB2-65D295A20B2E}"/>
                        </a:ext>
                      </a:extLst>
                    </p:cNvPr>
                    <p:cNvSpPr/>
                    <p:nvPr/>
                  </p:nvSpPr>
                  <p:spPr>
                    <a:xfrm>
                      <a:off x="11792664" y="10076497"/>
                      <a:ext cx="150278" cy="115855"/>
                    </a:xfrm>
                    <a:custGeom>
                      <a:avLst/>
                      <a:gdLst/>
                      <a:ahLst/>
                      <a:cxnLst/>
                      <a:rect l="l" t="t" r="r" b="b"/>
                      <a:pathLst>
                        <a:path w="150278" h="115855" extrusionOk="0">
                          <a:moveTo>
                            <a:pt x="149781" y="3810"/>
                          </a:moveTo>
                          <a:cubicBezTo>
                            <a:pt x="150733" y="23813"/>
                            <a:pt x="150733" y="42863"/>
                            <a:pt x="145971" y="61913"/>
                          </a:cubicBezTo>
                          <a:cubicBezTo>
                            <a:pt x="141208" y="80963"/>
                            <a:pt x="129778" y="99060"/>
                            <a:pt x="112633" y="108585"/>
                          </a:cubicBezTo>
                          <a:cubicBezTo>
                            <a:pt x="94536" y="118110"/>
                            <a:pt x="72628" y="116205"/>
                            <a:pt x="51673" y="114300"/>
                          </a:cubicBezTo>
                          <a:cubicBezTo>
                            <a:pt x="36433" y="112395"/>
                            <a:pt x="18336" y="109538"/>
                            <a:pt x="9763" y="97155"/>
                          </a:cubicBezTo>
                          <a:cubicBezTo>
                            <a:pt x="5000" y="90488"/>
                            <a:pt x="3096" y="81915"/>
                            <a:pt x="2143" y="73342"/>
                          </a:cubicBezTo>
                          <a:cubicBezTo>
                            <a:pt x="-714" y="48577"/>
                            <a:pt x="-714" y="24765"/>
                            <a:pt x="2143"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939;p29">
                      <a:extLst>
                        <a:ext uri="{FF2B5EF4-FFF2-40B4-BE49-F238E27FC236}">
                          <a16:creationId xmlns:a16="http://schemas.microsoft.com/office/drawing/2014/main" id="{E013E5EE-2F33-432C-ABB0-EF6A4256756A}"/>
                        </a:ext>
                      </a:extLst>
                    </p:cNvPr>
                    <p:cNvSpPr/>
                    <p:nvPr/>
                  </p:nvSpPr>
                  <p:spPr>
                    <a:xfrm>
                      <a:off x="11261936" y="9563576"/>
                      <a:ext cx="729509" cy="515778"/>
                    </a:xfrm>
                    <a:custGeom>
                      <a:avLst/>
                      <a:gdLst/>
                      <a:ahLst/>
                      <a:cxnLst/>
                      <a:rect l="l" t="t" r="r" b="b"/>
                      <a:pathLst>
                        <a:path w="729509" h="515778" extrusionOk="0">
                          <a:moveTo>
                            <a:pt x="293794" y="4286"/>
                          </a:moveTo>
                          <a:cubicBezTo>
                            <a:pt x="368088" y="-1429"/>
                            <a:pt x="532871" y="-1429"/>
                            <a:pt x="578591" y="4286"/>
                          </a:cubicBezTo>
                          <a:cubicBezTo>
                            <a:pt x="624311" y="10001"/>
                            <a:pt x="607166" y="163354"/>
                            <a:pt x="641456" y="212884"/>
                          </a:cubicBezTo>
                          <a:cubicBezTo>
                            <a:pt x="675746" y="262413"/>
                            <a:pt x="679556" y="231934"/>
                            <a:pt x="713846" y="282416"/>
                          </a:cubicBezTo>
                          <a:cubicBezTo>
                            <a:pt x="749088" y="332899"/>
                            <a:pt x="713846" y="515779"/>
                            <a:pt x="713846" y="515779"/>
                          </a:cubicBezTo>
                          <a:lnTo>
                            <a:pt x="15663" y="515779"/>
                          </a:lnTo>
                          <a:cubicBezTo>
                            <a:pt x="15663" y="515779"/>
                            <a:pt x="-19579" y="332899"/>
                            <a:pt x="15663" y="282416"/>
                          </a:cubicBezTo>
                          <a:cubicBezTo>
                            <a:pt x="50906" y="231934"/>
                            <a:pt x="54716" y="262413"/>
                            <a:pt x="88053" y="212884"/>
                          </a:cubicBezTo>
                          <a:cubicBezTo>
                            <a:pt x="122344" y="163354"/>
                            <a:pt x="105199" y="10001"/>
                            <a:pt x="150919" y="4286"/>
                          </a:cubicBezTo>
                          <a:cubicBezTo>
                            <a:pt x="196638" y="-1429"/>
                            <a:pt x="361421" y="-1429"/>
                            <a:pt x="435716" y="4286"/>
                          </a:cubicBezTo>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940;p29">
                      <a:extLst>
                        <a:ext uri="{FF2B5EF4-FFF2-40B4-BE49-F238E27FC236}">
                          <a16:creationId xmlns:a16="http://schemas.microsoft.com/office/drawing/2014/main" id="{F1990155-AA01-422E-AE7A-DD1D3D209A2E}"/>
                        </a:ext>
                      </a:extLst>
                    </p:cNvPr>
                    <p:cNvSpPr/>
                    <p:nvPr/>
                  </p:nvSpPr>
                  <p:spPr>
                    <a:xfrm>
                      <a:off x="11223307" y="10048875"/>
                      <a:ext cx="794385" cy="62864"/>
                    </a:xfrm>
                    <a:custGeom>
                      <a:avLst/>
                      <a:gdLst/>
                      <a:ahLst/>
                      <a:cxnLst/>
                      <a:rect l="l" t="t" r="r" b="b"/>
                      <a:pathLst>
                        <a:path w="794385" h="62864" extrusionOk="0">
                          <a:moveTo>
                            <a:pt x="787718" y="62865"/>
                          </a:moveTo>
                          <a:lnTo>
                            <a:pt x="6668" y="62865"/>
                          </a:lnTo>
                          <a:cubicBezTo>
                            <a:pt x="2857" y="62865"/>
                            <a:pt x="0" y="60007"/>
                            <a:pt x="0" y="56198"/>
                          </a:cubicBezTo>
                          <a:lnTo>
                            <a:pt x="0" y="6668"/>
                          </a:lnTo>
                          <a:cubicBezTo>
                            <a:pt x="0" y="2857"/>
                            <a:pt x="2857" y="0"/>
                            <a:pt x="6668" y="0"/>
                          </a:cubicBezTo>
                          <a:lnTo>
                            <a:pt x="787718" y="0"/>
                          </a:lnTo>
                          <a:cubicBezTo>
                            <a:pt x="791528" y="0"/>
                            <a:pt x="794385" y="2857"/>
                            <a:pt x="794385" y="6668"/>
                          </a:cubicBezTo>
                          <a:lnTo>
                            <a:pt x="794385" y="56198"/>
                          </a:lnTo>
                          <a:cubicBezTo>
                            <a:pt x="794385" y="59055"/>
                            <a:pt x="791528" y="62865"/>
                            <a:pt x="787718" y="62865"/>
                          </a:cubicBezTo>
                          <a:close/>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941;p29">
                      <a:extLst>
                        <a:ext uri="{FF2B5EF4-FFF2-40B4-BE49-F238E27FC236}">
                          <a16:creationId xmlns:a16="http://schemas.microsoft.com/office/drawing/2014/main" id="{1C842B16-384F-47B5-8E0A-67680B0F4DDC}"/>
                        </a:ext>
                      </a:extLst>
                    </p:cNvPr>
                    <p:cNvSpPr/>
                    <p:nvPr/>
                  </p:nvSpPr>
                  <p:spPr>
                    <a:xfrm>
                      <a:off x="11398567" y="9590190"/>
                      <a:ext cx="455294" cy="191032"/>
                    </a:xfrm>
                    <a:custGeom>
                      <a:avLst/>
                      <a:gdLst/>
                      <a:ahLst/>
                      <a:cxnLst/>
                      <a:rect l="l" t="t" r="r" b="b"/>
                      <a:pathLst>
                        <a:path w="455294" h="191032" extrusionOk="0">
                          <a:moveTo>
                            <a:pt x="0" y="187222"/>
                          </a:moveTo>
                          <a:cubicBezTo>
                            <a:pt x="3810" y="112928"/>
                            <a:pt x="19050" y="26250"/>
                            <a:pt x="55245" y="14820"/>
                          </a:cubicBezTo>
                          <a:cubicBezTo>
                            <a:pt x="91440" y="3390"/>
                            <a:pt x="386715" y="-11850"/>
                            <a:pt x="409575" y="14820"/>
                          </a:cubicBezTo>
                          <a:cubicBezTo>
                            <a:pt x="432435" y="41490"/>
                            <a:pt x="469582" y="178650"/>
                            <a:pt x="449580" y="187222"/>
                          </a:cubicBezTo>
                          <a:cubicBezTo>
                            <a:pt x="428625" y="195795"/>
                            <a:pt x="0" y="187222"/>
                            <a:pt x="0" y="187222"/>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942;p29">
                      <a:extLst>
                        <a:ext uri="{FF2B5EF4-FFF2-40B4-BE49-F238E27FC236}">
                          <a16:creationId xmlns:a16="http://schemas.microsoft.com/office/drawing/2014/main" id="{778FEC6B-F774-4CC0-89C8-67DA69F3A09B}"/>
                        </a:ext>
                      </a:extLst>
                    </p:cNvPr>
                    <p:cNvSpPr/>
                    <p:nvPr/>
                  </p:nvSpPr>
                  <p:spPr>
                    <a:xfrm>
                      <a:off x="11296650" y="9855517"/>
                      <a:ext cx="137160" cy="112394"/>
                    </a:xfrm>
                    <a:custGeom>
                      <a:avLst/>
                      <a:gdLst/>
                      <a:ahLst/>
                      <a:cxnLst/>
                      <a:rect l="l" t="t" r="r" b="b"/>
                      <a:pathLst>
                        <a:path w="137160" h="112394" extrusionOk="0">
                          <a:moveTo>
                            <a:pt x="137160" y="56197"/>
                          </a:moveTo>
                          <a:cubicBezTo>
                            <a:pt x="137160" y="87234"/>
                            <a:pt x="106456" y="112395"/>
                            <a:pt x="68580" y="112395"/>
                          </a:cubicBezTo>
                          <a:cubicBezTo>
                            <a:pt x="30705" y="112395"/>
                            <a:pt x="0" y="87234"/>
                            <a:pt x="0" y="56197"/>
                          </a:cubicBezTo>
                          <a:cubicBezTo>
                            <a:pt x="0" y="25160"/>
                            <a:pt x="30705" y="0"/>
                            <a:pt x="68580" y="0"/>
                          </a:cubicBezTo>
                          <a:cubicBezTo>
                            <a:pt x="106456" y="0"/>
                            <a:pt x="137160" y="25160"/>
                            <a:pt x="137160" y="56197"/>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943;p29">
                      <a:extLst>
                        <a:ext uri="{FF2B5EF4-FFF2-40B4-BE49-F238E27FC236}">
                          <a16:creationId xmlns:a16="http://schemas.microsoft.com/office/drawing/2014/main" id="{267BBD74-023A-424E-8B3D-FA5C7113A3EF}"/>
                        </a:ext>
                      </a:extLst>
                    </p:cNvPr>
                    <p:cNvSpPr/>
                    <p:nvPr/>
                  </p:nvSpPr>
                  <p:spPr>
                    <a:xfrm>
                      <a:off x="11819572" y="9855517"/>
                      <a:ext cx="137160" cy="112394"/>
                    </a:xfrm>
                    <a:custGeom>
                      <a:avLst/>
                      <a:gdLst/>
                      <a:ahLst/>
                      <a:cxnLst/>
                      <a:rect l="l" t="t" r="r" b="b"/>
                      <a:pathLst>
                        <a:path w="137160" h="112394" extrusionOk="0">
                          <a:moveTo>
                            <a:pt x="137160" y="56197"/>
                          </a:moveTo>
                          <a:cubicBezTo>
                            <a:pt x="137160" y="87234"/>
                            <a:pt x="106455" y="112395"/>
                            <a:pt x="68580" y="112395"/>
                          </a:cubicBezTo>
                          <a:cubicBezTo>
                            <a:pt x="30704" y="112395"/>
                            <a:pt x="0" y="87234"/>
                            <a:pt x="0" y="56197"/>
                          </a:cubicBezTo>
                          <a:cubicBezTo>
                            <a:pt x="0" y="25160"/>
                            <a:pt x="30704" y="0"/>
                            <a:pt x="68580" y="0"/>
                          </a:cubicBezTo>
                          <a:cubicBezTo>
                            <a:pt x="106455" y="0"/>
                            <a:pt x="137160" y="25160"/>
                            <a:pt x="137160" y="56197"/>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944;p29">
                      <a:extLst>
                        <a:ext uri="{FF2B5EF4-FFF2-40B4-BE49-F238E27FC236}">
                          <a16:creationId xmlns:a16="http://schemas.microsoft.com/office/drawing/2014/main" id="{CC5887E0-80E2-49D3-A1B3-FEBC94D88047}"/>
                        </a:ext>
                      </a:extLst>
                    </p:cNvPr>
                    <p:cNvSpPr/>
                    <p:nvPr/>
                  </p:nvSpPr>
                  <p:spPr>
                    <a:xfrm>
                      <a:off x="11418569" y="9783836"/>
                      <a:ext cx="423862" cy="188683"/>
                    </a:xfrm>
                    <a:custGeom>
                      <a:avLst/>
                      <a:gdLst/>
                      <a:ahLst/>
                      <a:cxnLst/>
                      <a:rect l="l" t="t" r="r" b="b"/>
                      <a:pathLst>
                        <a:path w="423862" h="188683" extrusionOk="0">
                          <a:moveTo>
                            <a:pt x="409575" y="14531"/>
                          </a:moveTo>
                          <a:cubicBezTo>
                            <a:pt x="416243" y="25961"/>
                            <a:pt x="423863" y="38344"/>
                            <a:pt x="423863" y="50726"/>
                          </a:cubicBezTo>
                          <a:cubicBezTo>
                            <a:pt x="423863" y="64061"/>
                            <a:pt x="423863" y="73586"/>
                            <a:pt x="411480" y="79301"/>
                          </a:cubicBezTo>
                          <a:cubicBezTo>
                            <a:pt x="375285" y="97399"/>
                            <a:pt x="357188" y="144071"/>
                            <a:pt x="371475" y="181219"/>
                          </a:cubicBezTo>
                          <a:cubicBezTo>
                            <a:pt x="352425" y="184076"/>
                            <a:pt x="344805" y="187886"/>
                            <a:pt x="325755" y="187886"/>
                          </a:cubicBezTo>
                          <a:cubicBezTo>
                            <a:pt x="231457" y="190744"/>
                            <a:pt x="138113" y="185981"/>
                            <a:pt x="44768" y="172646"/>
                          </a:cubicBezTo>
                          <a:cubicBezTo>
                            <a:pt x="65723" y="126926"/>
                            <a:pt x="44768" y="65966"/>
                            <a:pt x="0" y="42153"/>
                          </a:cubicBezTo>
                          <a:cubicBezTo>
                            <a:pt x="0" y="31676"/>
                            <a:pt x="953" y="21199"/>
                            <a:pt x="953" y="10721"/>
                          </a:cubicBezTo>
                          <a:cubicBezTo>
                            <a:pt x="128588" y="-5472"/>
                            <a:pt x="282893" y="-2614"/>
                            <a:pt x="409575" y="14531"/>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945;p29">
                      <a:extLst>
                        <a:ext uri="{FF2B5EF4-FFF2-40B4-BE49-F238E27FC236}">
                          <a16:creationId xmlns:a16="http://schemas.microsoft.com/office/drawing/2014/main" id="{4FF4A1C7-3AFC-4CFB-9116-5A9D76B39BBD}"/>
                        </a:ext>
                      </a:extLst>
                    </p:cNvPr>
                    <p:cNvSpPr/>
                    <p:nvPr/>
                  </p:nvSpPr>
                  <p:spPr>
                    <a:xfrm>
                      <a:off x="11504462" y="10011727"/>
                      <a:ext cx="252665" cy="63595"/>
                    </a:xfrm>
                    <a:custGeom>
                      <a:avLst/>
                      <a:gdLst/>
                      <a:ahLst/>
                      <a:cxnLst/>
                      <a:rect l="l" t="t" r="r" b="b"/>
                      <a:pathLst>
                        <a:path w="252665" h="63595" extrusionOk="0">
                          <a:moveTo>
                            <a:pt x="17930" y="13335"/>
                          </a:moveTo>
                          <a:cubicBezTo>
                            <a:pt x="33170" y="3810"/>
                            <a:pt x="51268" y="3810"/>
                            <a:pt x="68413" y="2858"/>
                          </a:cubicBezTo>
                          <a:cubicBezTo>
                            <a:pt x="110323" y="1905"/>
                            <a:pt x="151280" y="953"/>
                            <a:pt x="193190" y="0"/>
                          </a:cubicBezTo>
                          <a:cubicBezTo>
                            <a:pt x="207477" y="0"/>
                            <a:pt x="222718" y="0"/>
                            <a:pt x="236052" y="6668"/>
                          </a:cubicBezTo>
                          <a:cubicBezTo>
                            <a:pt x="248435" y="13335"/>
                            <a:pt x="257008" y="30480"/>
                            <a:pt x="250340" y="42863"/>
                          </a:cubicBezTo>
                          <a:cubicBezTo>
                            <a:pt x="243673" y="54293"/>
                            <a:pt x="229385" y="57150"/>
                            <a:pt x="216050" y="58103"/>
                          </a:cubicBezTo>
                          <a:cubicBezTo>
                            <a:pt x="166520" y="62865"/>
                            <a:pt x="116990" y="64770"/>
                            <a:pt x="67460" y="62865"/>
                          </a:cubicBezTo>
                          <a:cubicBezTo>
                            <a:pt x="52220" y="61913"/>
                            <a:pt x="16977" y="66675"/>
                            <a:pt x="5548" y="54293"/>
                          </a:cubicBezTo>
                          <a:cubicBezTo>
                            <a:pt x="-7787" y="41910"/>
                            <a:pt x="5548" y="20955"/>
                            <a:pt x="17930" y="13335"/>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946;p29">
                    <a:extLst>
                      <a:ext uri="{FF2B5EF4-FFF2-40B4-BE49-F238E27FC236}">
                        <a16:creationId xmlns:a16="http://schemas.microsoft.com/office/drawing/2014/main" id="{B90D191B-B1E7-4C2B-862A-3B71628E57B6}"/>
                      </a:ext>
                    </a:extLst>
                  </p:cNvPr>
                  <p:cNvGrpSpPr/>
                  <p:nvPr/>
                </p:nvGrpSpPr>
                <p:grpSpPr>
                  <a:xfrm>
                    <a:off x="12039600" y="9536429"/>
                    <a:ext cx="490537" cy="389340"/>
                    <a:chOff x="12039600" y="9536429"/>
                    <a:chExt cx="490537" cy="389340"/>
                  </a:xfrm>
                </p:grpSpPr>
                <p:sp>
                  <p:nvSpPr>
                    <p:cNvPr id="33" name="Google Shape;947;p29">
                      <a:extLst>
                        <a:ext uri="{FF2B5EF4-FFF2-40B4-BE49-F238E27FC236}">
                          <a16:creationId xmlns:a16="http://schemas.microsoft.com/office/drawing/2014/main" id="{2611669E-6EE9-4035-B4C3-279D6558F80F}"/>
                        </a:ext>
                      </a:extLst>
                    </p:cNvPr>
                    <p:cNvSpPr/>
                    <p:nvPr/>
                  </p:nvSpPr>
                  <p:spPr>
                    <a:xfrm>
                      <a:off x="12081357" y="9853612"/>
                      <a:ext cx="92068" cy="72157"/>
                    </a:xfrm>
                    <a:custGeom>
                      <a:avLst/>
                      <a:gdLst/>
                      <a:ahLst/>
                      <a:cxnLst/>
                      <a:rect l="l" t="t" r="r" b="b"/>
                      <a:pathLst>
                        <a:path w="92068" h="72157" extrusionOk="0">
                          <a:moveTo>
                            <a:pt x="153" y="2857"/>
                          </a:moveTo>
                          <a:cubicBezTo>
                            <a:pt x="153" y="15240"/>
                            <a:pt x="-800" y="27623"/>
                            <a:pt x="2057" y="39052"/>
                          </a:cubicBezTo>
                          <a:cubicBezTo>
                            <a:pt x="4915" y="50482"/>
                            <a:pt x="11582" y="61913"/>
                            <a:pt x="22060" y="67627"/>
                          </a:cubicBezTo>
                          <a:cubicBezTo>
                            <a:pt x="33490" y="73343"/>
                            <a:pt x="46825" y="72390"/>
                            <a:pt x="60160" y="71438"/>
                          </a:cubicBezTo>
                          <a:cubicBezTo>
                            <a:pt x="69685" y="70485"/>
                            <a:pt x="80162" y="68580"/>
                            <a:pt x="85878" y="60960"/>
                          </a:cubicBezTo>
                          <a:cubicBezTo>
                            <a:pt x="88735" y="57150"/>
                            <a:pt x="89687" y="51435"/>
                            <a:pt x="90640" y="45720"/>
                          </a:cubicBezTo>
                          <a:cubicBezTo>
                            <a:pt x="92545" y="30480"/>
                            <a:pt x="92545" y="15240"/>
                            <a:pt x="90640"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948;p29">
                      <a:extLst>
                        <a:ext uri="{FF2B5EF4-FFF2-40B4-BE49-F238E27FC236}">
                          <a16:creationId xmlns:a16="http://schemas.microsoft.com/office/drawing/2014/main" id="{3663198B-2B64-4FFA-A8B6-5A4EAB8F0CA2}"/>
                        </a:ext>
                      </a:extLst>
                    </p:cNvPr>
                    <p:cNvSpPr/>
                    <p:nvPr/>
                  </p:nvSpPr>
                  <p:spPr>
                    <a:xfrm>
                      <a:off x="12391548" y="9853612"/>
                      <a:ext cx="92068" cy="72157"/>
                    </a:xfrm>
                    <a:custGeom>
                      <a:avLst/>
                      <a:gdLst/>
                      <a:ahLst/>
                      <a:cxnLst/>
                      <a:rect l="l" t="t" r="r" b="b"/>
                      <a:pathLst>
                        <a:path w="92068" h="72157" extrusionOk="0">
                          <a:moveTo>
                            <a:pt x="91916" y="2857"/>
                          </a:moveTo>
                          <a:cubicBezTo>
                            <a:pt x="91916" y="15240"/>
                            <a:pt x="92869" y="27623"/>
                            <a:pt x="90011" y="39052"/>
                          </a:cubicBezTo>
                          <a:cubicBezTo>
                            <a:pt x="87153" y="50482"/>
                            <a:pt x="80486" y="61913"/>
                            <a:pt x="70009" y="67627"/>
                          </a:cubicBezTo>
                          <a:cubicBezTo>
                            <a:pt x="58578" y="73343"/>
                            <a:pt x="45244" y="72390"/>
                            <a:pt x="31909" y="71438"/>
                          </a:cubicBezTo>
                          <a:cubicBezTo>
                            <a:pt x="22384" y="70485"/>
                            <a:pt x="11906" y="68580"/>
                            <a:pt x="6191" y="60960"/>
                          </a:cubicBezTo>
                          <a:cubicBezTo>
                            <a:pt x="3334" y="57150"/>
                            <a:pt x="2381" y="51435"/>
                            <a:pt x="1428" y="45720"/>
                          </a:cubicBezTo>
                          <a:cubicBezTo>
                            <a:pt x="-476" y="30480"/>
                            <a:pt x="-476" y="15240"/>
                            <a:pt x="1428"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949;p29">
                      <a:extLst>
                        <a:ext uri="{FF2B5EF4-FFF2-40B4-BE49-F238E27FC236}">
                          <a16:creationId xmlns:a16="http://schemas.microsoft.com/office/drawing/2014/main" id="{1B854A37-74E0-44F1-9C59-FC61CEA40619}"/>
                        </a:ext>
                      </a:extLst>
                    </p:cNvPr>
                    <p:cNvSpPr/>
                    <p:nvPr/>
                  </p:nvSpPr>
                  <p:spPr>
                    <a:xfrm>
                      <a:off x="12064153" y="9536429"/>
                      <a:ext cx="450956" cy="319087"/>
                    </a:xfrm>
                    <a:custGeom>
                      <a:avLst/>
                      <a:gdLst/>
                      <a:ahLst/>
                      <a:cxnLst/>
                      <a:rect l="l" t="t" r="r" b="b"/>
                      <a:pathLst>
                        <a:path w="450956" h="319087" extrusionOk="0">
                          <a:moveTo>
                            <a:pt x="181187" y="2858"/>
                          </a:moveTo>
                          <a:cubicBezTo>
                            <a:pt x="226907" y="-953"/>
                            <a:pt x="328824" y="-953"/>
                            <a:pt x="357399" y="2858"/>
                          </a:cubicBezTo>
                          <a:cubicBezTo>
                            <a:pt x="385974" y="6668"/>
                            <a:pt x="374545" y="100965"/>
                            <a:pt x="396452" y="132397"/>
                          </a:cubicBezTo>
                          <a:cubicBezTo>
                            <a:pt x="417407" y="162878"/>
                            <a:pt x="420264" y="143828"/>
                            <a:pt x="441220" y="175260"/>
                          </a:cubicBezTo>
                          <a:cubicBezTo>
                            <a:pt x="463127" y="206693"/>
                            <a:pt x="441220" y="319088"/>
                            <a:pt x="441220" y="319088"/>
                          </a:cubicBezTo>
                          <a:lnTo>
                            <a:pt x="9737" y="319088"/>
                          </a:lnTo>
                          <a:cubicBezTo>
                            <a:pt x="9737" y="319088"/>
                            <a:pt x="-12171" y="206693"/>
                            <a:pt x="9737" y="175260"/>
                          </a:cubicBezTo>
                          <a:cubicBezTo>
                            <a:pt x="31645" y="143828"/>
                            <a:pt x="33549" y="162878"/>
                            <a:pt x="54504" y="132397"/>
                          </a:cubicBezTo>
                          <a:cubicBezTo>
                            <a:pt x="75459" y="101918"/>
                            <a:pt x="64982" y="6668"/>
                            <a:pt x="93557" y="2858"/>
                          </a:cubicBezTo>
                          <a:cubicBezTo>
                            <a:pt x="122132" y="-953"/>
                            <a:pt x="224049" y="-953"/>
                            <a:pt x="269770" y="2858"/>
                          </a:cubicBezTo>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950;p29">
                      <a:extLst>
                        <a:ext uri="{FF2B5EF4-FFF2-40B4-BE49-F238E27FC236}">
                          <a16:creationId xmlns:a16="http://schemas.microsoft.com/office/drawing/2014/main" id="{500C1C9D-0BDB-454D-8301-17BD2A4763D4}"/>
                        </a:ext>
                      </a:extLst>
                    </p:cNvPr>
                    <p:cNvSpPr/>
                    <p:nvPr/>
                  </p:nvSpPr>
                  <p:spPr>
                    <a:xfrm>
                      <a:off x="12039600" y="9837419"/>
                      <a:ext cx="490537" cy="38100"/>
                    </a:xfrm>
                    <a:custGeom>
                      <a:avLst/>
                      <a:gdLst/>
                      <a:ahLst/>
                      <a:cxnLst/>
                      <a:rect l="l" t="t" r="r" b="b"/>
                      <a:pathLst>
                        <a:path w="490537" h="38100" extrusionOk="0">
                          <a:moveTo>
                            <a:pt x="486727" y="38100"/>
                          </a:moveTo>
                          <a:lnTo>
                            <a:pt x="3810" y="38100"/>
                          </a:lnTo>
                          <a:cubicBezTo>
                            <a:pt x="1905" y="38100"/>
                            <a:pt x="0" y="36195"/>
                            <a:pt x="0" y="34290"/>
                          </a:cubicBezTo>
                          <a:lnTo>
                            <a:pt x="0" y="3810"/>
                          </a:lnTo>
                          <a:cubicBezTo>
                            <a:pt x="0" y="1905"/>
                            <a:pt x="1905" y="0"/>
                            <a:pt x="3810" y="0"/>
                          </a:cubicBezTo>
                          <a:lnTo>
                            <a:pt x="486727" y="0"/>
                          </a:lnTo>
                          <a:cubicBezTo>
                            <a:pt x="488632" y="0"/>
                            <a:pt x="490538" y="1905"/>
                            <a:pt x="490538" y="3810"/>
                          </a:cubicBezTo>
                          <a:lnTo>
                            <a:pt x="490538" y="34290"/>
                          </a:lnTo>
                          <a:cubicBezTo>
                            <a:pt x="490538" y="36195"/>
                            <a:pt x="488632" y="38100"/>
                            <a:pt x="486727" y="38100"/>
                          </a:cubicBezTo>
                          <a:close/>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951;p29">
                      <a:extLst>
                        <a:ext uri="{FF2B5EF4-FFF2-40B4-BE49-F238E27FC236}">
                          <a16:creationId xmlns:a16="http://schemas.microsoft.com/office/drawing/2014/main" id="{639C4101-FF4F-4E87-91D3-0521C7037C6D}"/>
                        </a:ext>
                      </a:extLst>
                    </p:cNvPr>
                    <p:cNvSpPr/>
                    <p:nvPr/>
                  </p:nvSpPr>
                  <p:spPr>
                    <a:xfrm>
                      <a:off x="12148185" y="9553230"/>
                      <a:ext cx="281680" cy="118137"/>
                    </a:xfrm>
                    <a:custGeom>
                      <a:avLst/>
                      <a:gdLst/>
                      <a:ahLst/>
                      <a:cxnLst/>
                      <a:rect l="l" t="t" r="r" b="b"/>
                      <a:pathLst>
                        <a:path w="281680" h="118137" extrusionOk="0">
                          <a:moveTo>
                            <a:pt x="0" y="115597"/>
                          </a:moveTo>
                          <a:cubicBezTo>
                            <a:pt x="1905" y="69877"/>
                            <a:pt x="11430" y="15584"/>
                            <a:pt x="34290" y="8917"/>
                          </a:cubicBezTo>
                          <a:cubicBezTo>
                            <a:pt x="56197" y="2250"/>
                            <a:pt x="239077" y="-7275"/>
                            <a:pt x="253365" y="8917"/>
                          </a:cubicBezTo>
                          <a:cubicBezTo>
                            <a:pt x="267652" y="25109"/>
                            <a:pt x="290513" y="109882"/>
                            <a:pt x="278130" y="115597"/>
                          </a:cubicBezTo>
                          <a:cubicBezTo>
                            <a:pt x="264795" y="121312"/>
                            <a:pt x="0" y="115597"/>
                            <a:pt x="0" y="115597"/>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952;p29">
                      <a:extLst>
                        <a:ext uri="{FF2B5EF4-FFF2-40B4-BE49-F238E27FC236}">
                          <a16:creationId xmlns:a16="http://schemas.microsoft.com/office/drawing/2014/main" id="{0C527905-8DBD-4613-9E7A-22EC2CF368DB}"/>
                        </a:ext>
                      </a:extLst>
                    </p:cNvPr>
                    <p:cNvSpPr/>
                    <p:nvPr/>
                  </p:nvSpPr>
                  <p:spPr>
                    <a:xfrm>
                      <a:off x="1208532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953;p29">
                      <a:extLst>
                        <a:ext uri="{FF2B5EF4-FFF2-40B4-BE49-F238E27FC236}">
                          <a16:creationId xmlns:a16="http://schemas.microsoft.com/office/drawing/2014/main" id="{2A07359B-6374-435E-B9DC-73F9AB84861B}"/>
                        </a:ext>
                      </a:extLst>
                    </p:cNvPr>
                    <p:cNvSpPr/>
                    <p:nvPr/>
                  </p:nvSpPr>
                  <p:spPr>
                    <a:xfrm>
                      <a:off x="1240917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954;p29">
                      <a:extLst>
                        <a:ext uri="{FF2B5EF4-FFF2-40B4-BE49-F238E27FC236}">
                          <a16:creationId xmlns:a16="http://schemas.microsoft.com/office/drawing/2014/main" id="{DDDE4A20-BCD8-467A-ADAC-19345F4D30EF}"/>
                        </a:ext>
                      </a:extLst>
                    </p:cNvPr>
                    <p:cNvSpPr/>
                    <p:nvPr/>
                  </p:nvSpPr>
                  <p:spPr>
                    <a:xfrm>
                      <a:off x="12160567" y="9672959"/>
                      <a:ext cx="260984" cy="117320"/>
                    </a:xfrm>
                    <a:custGeom>
                      <a:avLst/>
                      <a:gdLst/>
                      <a:ahLst/>
                      <a:cxnLst/>
                      <a:rect l="l" t="t" r="r" b="b"/>
                      <a:pathLst>
                        <a:path w="260984" h="117320" extrusionOk="0">
                          <a:moveTo>
                            <a:pt x="252413" y="9203"/>
                          </a:moveTo>
                          <a:cubicBezTo>
                            <a:pt x="256222" y="15870"/>
                            <a:pt x="260985" y="23490"/>
                            <a:pt x="260985" y="32063"/>
                          </a:cubicBezTo>
                          <a:cubicBezTo>
                            <a:pt x="260985" y="40635"/>
                            <a:pt x="260985" y="46350"/>
                            <a:pt x="253365" y="49208"/>
                          </a:cubicBezTo>
                          <a:cubicBezTo>
                            <a:pt x="231457" y="60638"/>
                            <a:pt x="220027" y="89213"/>
                            <a:pt x="228600" y="112073"/>
                          </a:cubicBezTo>
                          <a:cubicBezTo>
                            <a:pt x="217170" y="113978"/>
                            <a:pt x="212407" y="115883"/>
                            <a:pt x="200977" y="116835"/>
                          </a:cubicBezTo>
                          <a:cubicBezTo>
                            <a:pt x="142875" y="118740"/>
                            <a:pt x="84772" y="114930"/>
                            <a:pt x="27622" y="107310"/>
                          </a:cubicBezTo>
                          <a:cubicBezTo>
                            <a:pt x="40005" y="78735"/>
                            <a:pt x="27622" y="41588"/>
                            <a:pt x="0" y="26348"/>
                          </a:cubicBezTo>
                          <a:cubicBezTo>
                            <a:pt x="0" y="19680"/>
                            <a:pt x="0" y="13013"/>
                            <a:pt x="952" y="7298"/>
                          </a:cubicBezTo>
                          <a:cubicBezTo>
                            <a:pt x="79057" y="-3180"/>
                            <a:pt x="174307" y="-2227"/>
                            <a:pt x="252413" y="9203"/>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955;p29">
                      <a:extLst>
                        <a:ext uri="{FF2B5EF4-FFF2-40B4-BE49-F238E27FC236}">
                          <a16:creationId xmlns:a16="http://schemas.microsoft.com/office/drawing/2014/main" id="{3E5902A6-56E4-4A42-B245-A83F258D29DC}"/>
                        </a:ext>
                      </a:extLst>
                    </p:cNvPr>
                    <p:cNvSpPr/>
                    <p:nvPr/>
                  </p:nvSpPr>
                  <p:spPr>
                    <a:xfrm>
                      <a:off x="12213608" y="9813607"/>
                      <a:ext cx="156345" cy="39577"/>
                    </a:xfrm>
                    <a:custGeom>
                      <a:avLst/>
                      <a:gdLst/>
                      <a:ahLst/>
                      <a:cxnLst/>
                      <a:rect l="l" t="t" r="r" b="b"/>
                      <a:pathLst>
                        <a:path w="156345" h="39577" extrusionOk="0">
                          <a:moveTo>
                            <a:pt x="10777" y="8573"/>
                          </a:moveTo>
                          <a:cubicBezTo>
                            <a:pt x="20302" y="2857"/>
                            <a:pt x="31731" y="2857"/>
                            <a:pt x="42209" y="1905"/>
                          </a:cubicBezTo>
                          <a:cubicBezTo>
                            <a:pt x="67927" y="953"/>
                            <a:pt x="93644" y="953"/>
                            <a:pt x="119361" y="0"/>
                          </a:cubicBezTo>
                          <a:cubicBezTo>
                            <a:pt x="127934" y="0"/>
                            <a:pt x="137459" y="0"/>
                            <a:pt x="146031" y="3810"/>
                          </a:cubicBezTo>
                          <a:cubicBezTo>
                            <a:pt x="153652" y="8573"/>
                            <a:pt x="159366" y="18098"/>
                            <a:pt x="154604" y="26670"/>
                          </a:cubicBezTo>
                          <a:cubicBezTo>
                            <a:pt x="150794" y="33338"/>
                            <a:pt x="141269" y="35243"/>
                            <a:pt x="133649" y="36195"/>
                          </a:cubicBezTo>
                          <a:cubicBezTo>
                            <a:pt x="103169" y="39053"/>
                            <a:pt x="72689" y="40005"/>
                            <a:pt x="41256" y="39053"/>
                          </a:cubicBezTo>
                          <a:cubicBezTo>
                            <a:pt x="31731" y="39053"/>
                            <a:pt x="10777" y="41910"/>
                            <a:pt x="3156" y="34290"/>
                          </a:cubicBezTo>
                          <a:cubicBezTo>
                            <a:pt x="-4464" y="26670"/>
                            <a:pt x="3156" y="13335"/>
                            <a:pt x="10777" y="8573"/>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 name="Google Shape;956;p29">
                    <a:extLst>
                      <a:ext uri="{FF2B5EF4-FFF2-40B4-BE49-F238E27FC236}">
                        <a16:creationId xmlns:a16="http://schemas.microsoft.com/office/drawing/2014/main" id="{E1B7643E-6483-44DF-8105-EFB25B094DFD}"/>
                      </a:ext>
                    </a:extLst>
                  </p:cNvPr>
                  <p:cNvSpPr/>
                  <p:nvPr/>
                </p:nvSpPr>
                <p:spPr>
                  <a:xfrm>
                    <a:off x="9244964" y="10337482"/>
                    <a:ext cx="1481137" cy="537209"/>
                  </a:xfrm>
                  <a:custGeom>
                    <a:avLst/>
                    <a:gdLst/>
                    <a:ahLst/>
                    <a:cxnLst/>
                    <a:rect l="l" t="t" r="r" b="b"/>
                    <a:pathLst>
                      <a:path w="1481137" h="537209" extrusionOk="0">
                        <a:moveTo>
                          <a:pt x="1481138" y="0"/>
                        </a:moveTo>
                        <a:cubicBezTo>
                          <a:pt x="1480185" y="17145"/>
                          <a:pt x="1379221" y="537210"/>
                          <a:pt x="1379221" y="537210"/>
                        </a:cubicBezTo>
                        <a:cubicBezTo>
                          <a:pt x="1379221" y="537210"/>
                          <a:pt x="177165" y="471488"/>
                          <a:pt x="0" y="358140"/>
                        </a:cubicBezTo>
                        <a:cubicBezTo>
                          <a:pt x="39053" y="277178"/>
                          <a:pt x="372428" y="49530"/>
                          <a:pt x="372428" y="49530"/>
                        </a:cubicBezTo>
                        <a:lnTo>
                          <a:pt x="1481138" y="0"/>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957;p29">
                    <a:extLst>
                      <a:ext uri="{FF2B5EF4-FFF2-40B4-BE49-F238E27FC236}">
                        <a16:creationId xmlns:a16="http://schemas.microsoft.com/office/drawing/2014/main" id="{753B05A1-4056-427E-8A7C-B35315131CC8}"/>
                      </a:ext>
                    </a:extLst>
                  </p:cNvPr>
                  <p:cNvSpPr/>
                  <p:nvPr/>
                </p:nvSpPr>
                <p:spPr>
                  <a:xfrm>
                    <a:off x="13204507" y="10407014"/>
                    <a:ext cx="709613" cy="376237"/>
                  </a:xfrm>
                  <a:custGeom>
                    <a:avLst/>
                    <a:gdLst/>
                    <a:ahLst/>
                    <a:cxnLst/>
                    <a:rect l="l" t="t" r="r" b="b"/>
                    <a:pathLst>
                      <a:path w="709613" h="376237" extrusionOk="0">
                        <a:moveTo>
                          <a:pt x="0" y="0"/>
                        </a:moveTo>
                        <a:lnTo>
                          <a:pt x="139065" y="376238"/>
                        </a:lnTo>
                        <a:cubicBezTo>
                          <a:pt x="139065" y="376238"/>
                          <a:pt x="669607" y="209550"/>
                          <a:pt x="709613" y="176213"/>
                        </a:cubicBezTo>
                        <a:lnTo>
                          <a:pt x="446722" y="0"/>
                        </a:lnTo>
                        <a:lnTo>
                          <a:pt x="0" y="0"/>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 name="Google Shape;958;p29">
                <a:extLst>
                  <a:ext uri="{FF2B5EF4-FFF2-40B4-BE49-F238E27FC236}">
                    <a16:creationId xmlns:a16="http://schemas.microsoft.com/office/drawing/2014/main" id="{A4245B70-4ADA-4E26-8FA2-4FA31D2CEE8B}"/>
                  </a:ext>
                </a:extLst>
              </p:cNvPr>
              <p:cNvSpPr/>
              <p:nvPr/>
            </p:nvSpPr>
            <p:spPr>
              <a:xfrm>
                <a:off x="2598050" y="832983"/>
                <a:ext cx="401907" cy="74607"/>
              </a:xfrm>
              <a:custGeom>
                <a:avLst/>
                <a:gdLst/>
                <a:ahLst/>
                <a:cxnLst/>
                <a:rect l="l" t="t" r="r" b="b"/>
                <a:pathLst>
                  <a:path w="1657350" h="307657" extrusionOk="0">
                    <a:moveTo>
                      <a:pt x="1657350" y="115252"/>
                    </a:moveTo>
                    <a:lnTo>
                      <a:pt x="1085850" y="0"/>
                    </a:lnTo>
                    <a:lnTo>
                      <a:pt x="0" y="223838"/>
                    </a:lnTo>
                    <a:lnTo>
                      <a:pt x="425768" y="307657"/>
                    </a:ln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959;p29">
                <a:extLst>
                  <a:ext uri="{FF2B5EF4-FFF2-40B4-BE49-F238E27FC236}">
                    <a16:creationId xmlns:a16="http://schemas.microsoft.com/office/drawing/2014/main" id="{86BBD97B-41A0-446C-8718-AA2A49DBD1C6}"/>
                  </a:ext>
                </a:extLst>
              </p:cNvPr>
              <p:cNvSpPr/>
              <p:nvPr/>
            </p:nvSpPr>
            <p:spPr>
              <a:xfrm>
                <a:off x="3002690" y="1030689"/>
                <a:ext cx="247150" cy="33030"/>
              </a:xfrm>
              <a:custGeom>
                <a:avLst/>
                <a:gdLst/>
                <a:ahLst/>
                <a:cxnLst/>
                <a:rect l="l" t="t" r="r" b="b"/>
                <a:pathLst>
                  <a:path w="1019175" h="136207" extrusionOk="0">
                    <a:moveTo>
                      <a:pt x="1019175" y="136207"/>
                    </a:moveTo>
                    <a:lnTo>
                      <a:pt x="684847" y="0"/>
                    </a:lnTo>
                    <a:lnTo>
                      <a:pt x="0" y="11430"/>
                    </a:lnTo>
                    <a:lnTo>
                      <a:pt x="249555" y="111442"/>
                    </a:ln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960;p29">
                <a:extLst>
                  <a:ext uri="{FF2B5EF4-FFF2-40B4-BE49-F238E27FC236}">
                    <a16:creationId xmlns:a16="http://schemas.microsoft.com/office/drawing/2014/main" id="{78FB2D28-1A60-4F6A-B2EA-5592CB452F58}"/>
                  </a:ext>
                </a:extLst>
              </p:cNvPr>
              <p:cNvSpPr/>
              <p:nvPr/>
            </p:nvSpPr>
            <p:spPr>
              <a:xfrm>
                <a:off x="3664786" y="1094361"/>
                <a:ext cx="245533" cy="55897"/>
              </a:xfrm>
              <a:custGeom>
                <a:avLst/>
                <a:gdLst/>
                <a:ahLst/>
                <a:cxnLst/>
                <a:rect l="l" t="t" r="r" b="b"/>
                <a:pathLst>
                  <a:path w="1012507" h="230505" extrusionOk="0">
                    <a:moveTo>
                      <a:pt x="0" y="35243"/>
                    </a:moveTo>
                    <a:lnTo>
                      <a:pt x="358140" y="0"/>
                    </a:lnTo>
                    <a:lnTo>
                      <a:pt x="1012507" y="204788"/>
                    </a:lnTo>
                    <a:lnTo>
                      <a:pt x="744855" y="230505"/>
                    </a:ln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961;p29">
                <a:extLst>
                  <a:ext uri="{FF2B5EF4-FFF2-40B4-BE49-F238E27FC236}">
                    <a16:creationId xmlns:a16="http://schemas.microsoft.com/office/drawing/2014/main" id="{EC2EEA80-75D7-44DE-9B07-AE1DE2ABA3A5}"/>
                  </a:ext>
                </a:extLst>
              </p:cNvPr>
              <p:cNvSpPr/>
              <p:nvPr/>
            </p:nvSpPr>
            <p:spPr>
              <a:xfrm>
                <a:off x="3498454" y="1196790"/>
                <a:ext cx="153834" cy="23098"/>
              </a:xfrm>
              <a:custGeom>
                <a:avLst/>
                <a:gdLst/>
                <a:ahLst/>
                <a:cxnLst/>
                <a:rect l="l" t="t" r="r" b="b"/>
                <a:pathLst>
                  <a:path w="634365" h="95250" extrusionOk="0">
                    <a:moveTo>
                      <a:pt x="0" y="62865"/>
                    </a:moveTo>
                    <a:lnTo>
                      <a:pt x="213360" y="0"/>
                    </a:lnTo>
                    <a:lnTo>
                      <a:pt x="634365" y="49530"/>
                    </a:lnTo>
                    <a:lnTo>
                      <a:pt x="475298" y="95250"/>
                    </a:ln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962;p29">
                <a:extLst>
                  <a:ext uri="{FF2B5EF4-FFF2-40B4-BE49-F238E27FC236}">
                    <a16:creationId xmlns:a16="http://schemas.microsoft.com/office/drawing/2014/main" id="{41248ECD-D3AD-4363-84E4-9F9B6C9201D3}"/>
                  </a:ext>
                </a:extLst>
              </p:cNvPr>
              <p:cNvSpPr/>
              <p:nvPr/>
            </p:nvSpPr>
            <p:spPr>
              <a:xfrm>
                <a:off x="2598050" y="887197"/>
                <a:ext cx="182937" cy="504463"/>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963;p29">
                <a:extLst>
                  <a:ext uri="{FF2B5EF4-FFF2-40B4-BE49-F238E27FC236}">
                    <a16:creationId xmlns:a16="http://schemas.microsoft.com/office/drawing/2014/main" id="{02ABC6EF-EE49-455A-A45F-57412D73C4D8}"/>
                  </a:ext>
                </a:extLst>
              </p:cNvPr>
              <p:cNvSpPr/>
              <p:nvPr/>
            </p:nvSpPr>
            <p:spPr>
              <a:xfrm>
                <a:off x="3766292" y="1143961"/>
                <a:ext cx="143901" cy="303748"/>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itle 1">
            <a:extLst>
              <a:ext uri="{FF2B5EF4-FFF2-40B4-BE49-F238E27FC236}">
                <a16:creationId xmlns:a16="http://schemas.microsoft.com/office/drawing/2014/main" id="{1F629CDF-EAAA-45D3-A344-A42FF916A4C4}"/>
              </a:ext>
            </a:extLst>
          </p:cNvPr>
          <p:cNvSpPr>
            <a:spLocks noGrp="1"/>
          </p:cNvSpPr>
          <p:nvPr>
            <p:ph type="title"/>
          </p:nvPr>
        </p:nvSpPr>
        <p:spPr>
          <a:xfrm>
            <a:off x="720000" y="141616"/>
            <a:ext cx="7704000" cy="572700"/>
          </a:xfrm>
        </p:spPr>
        <p:txBody>
          <a:bodyPr/>
          <a:lstStyle/>
          <a:p>
            <a:r>
              <a:rPr lang="en-GB" sz="3200" b="1" kern="100" dirty="0">
                <a:effectLst/>
                <a:latin typeface="Times New Roman" panose="02020603050405020304" pitchFamily="18" charset="0"/>
                <a:ea typeface="Calibri" panose="020F0502020204030204" pitchFamily="34" charset="0"/>
                <a:cs typeface="Times New Roman" panose="02020603050405020304" pitchFamily="18" charset="0"/>
              </a:rPr>
              <a:t>Future recommendations</a:t>
            </a:r>
            <a:endParaRPr lang="en-US" dirty="0"/>
          </a:p>
        </p:txBody>
      </p:sp>
      <p:sp>
        <p:nvSpPr>
          <p:cNvPr id="3" name="Text Placeholder 2">
            <a:extLst>
              <a:ext uri="{FF2B5EF4-FFF2-40B4-BE49-F238E27FC236}">
                <a16:creationId xmlns:a16="http://schemas.microsoft.com/office/drawing/2014/main" id="{787BB188-A9BC-4487-B501-D83E7F4D6B3E}"/>
              </a:ext>
            </a:extLst>
          </p:cNvPr>
          <p:cNvSpPr>
            <a:spLocks noGrp="1"/>
          </p:cNvSpPr>
          <p:nvPr>
            <p:ph type="body" idx="1"/>
          </p:nvPr>
        </p:nvSpPr>
        <p:spPr>
          <a:xfrm>
            <a:off x="234675" y="714316"/>
            <a:ext cx="8674650" cy="4389884"/>
          </a:xfrm>
        </p:spPr>
        <p:txBody>
          <a:bodyPr/>
          <a:lstStyle/>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Interactive Storytelling: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Allow users to choose their own narrative path or influence the outcome</a:t>
            </a: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Prediction Tools: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Develop tools that allow users to explore potential future climate scenarios.</a:t>
            </a: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Gamification: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Incorporate game elements, such as challenges or rewards, to motivate user participation.</a:t>
            </a:r>
          </a:p>
          <a:p>
            <a:pPr marL="0" marR="0">
              <a:lnSpc>
                <a:spcPct val="107000"/>
              </a:lnSpc>
              <a:spcBef>
                <a:spcPts val="0"/>
              </a:spcBef>
              <a:spcAft>
                <a:spcPts val="800"/>
              </a:spcAft>
            </a:pP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Location-Based Features:</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Utilize GPS to provide location-specific climate data and information.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Augmented Reality:</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Create immersive experiences that allow users to visualise climate change impacts in their own surroundings.</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Offline Accessibility: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Ensure the app can be used without an internet connection for accessibility in remote areas.</a:t>
            </a:r>
          </a:p>
          <a:p>
            <a:endParaRPr lang="en-US" dirty="0"/>
          </a:p>
        </p:txBody>
      </p:sp>
    </p:spTree>
    <p:extLst>
      <p:ext uri="{BB962C8B-B14F-4D97-AF65-F5344CB8AC3E}">
        <p14:creationId xmlns:p14="http://schemas.microsoft.com/office/powerpoint/2010/main" val="314662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9"/>
          <p:cNvSpPr txBox="1">
            <a:spLocks noGrp="1"/>
          </p:cNvSpPr>
          <p:nvPr>
            <p:ph type="title"/>
          </p:nvPr>
        </p:nvSpPr>
        <p:spPr>
          <a:xfrm>
            <a:off x="2552017" y="1329362"/>
            <a:ext cx="4039965" cy="3051351"/>
          </a:xfrm>
          <a:prstGeom prst="rect">
            <a:avLst/>
          </a:prstGeom>
        </p:spPr>
        <p:txBody>
          <a:bodyPr spcFirstLastPara="1" wrap="square" lIns="91425" tIns="91425" rIns="91425" bIns="91425" anchor="b" anchorCtr="0">
            <a:noAutofit/>
          </a:bodyPr>
          <a:lstStyle/>
          <a:p>
            <a:pPr algn="ctr"/>
            <a:r>
              <a:rPr lang="en-US" sz="4800" kern="100" dirty="0">
                <a:effectLst/>
                <a:latin typeface="Times New Roman" panose="02020603050405020304" pitchFamily="18" charset="0"/>
                <a:ea typeface="Calibri" panose="020F0502020204030204" pitchFamily="34" charset="0"/>
                <a:cs typeface="Times New Roman" panose="02020603050405020304" pitchFamily="18" charset="0"/>
              </a:rPr>
              <a:t>Conclusion </a:t>
            </a:r>
            <a:b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sz="4400" dirty="0">
              <a:latin typeface="Times New Roman" panose="02020603050405020304" pitchFamily="18" charset="0"/>
              <a:cs typeface="Times New Roman" panose="02020603050405020304" pitchFamily="18" charset="0"/>
            </a:endParaRPr>
          </a:p>
        </p:txBody>
      </p:sp>
      <p:sp>
        <p:nvSpPr>
          <p:cNvPr id="690" name="Google Shape;690;p29"/>
          <p:cNvSpPr txBox="1">
            <a:spLocks noGrp="1"/>
          </p:cNvSpPr>
          <p:nvPr>
            <p:ph type="title" idx="2"/>
          </p:nvPr>
        </p:nvSpPr>
        <p:spPr>
          <a:xfrm>
            <a:off x="10351031" y="-1809465"/>
            <a:ext cx="2124600" cy="10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691" name="Google Shape;691;p29"/>
          <p:cNvGrpSpPr/>
          <p:nvPr/>
        </p:nvGrpSpPr>
        <p:grpSpPr>
          <a:xfrm>
            <a:off x="-3476155" y="-3550555"/>
            <a:ext cx="5047010" cy="4488680"/>
            <a:chOff x="-848929" y="-709453"/>
            <a:chExt cx="5047010" cy="4488680"/>
          </a:xfrm>
        </p:grpSpPr>
        <p:grpSp>
          <p:nvGrpSpPr>
            <p:cNvPr id="692" name="Google Shape;692;p29"/>
            <p:cNvGrpSpPr/>
            <p:nvPr/>
          </p:nvGrpSpPr>
          <p:grpSpPr>
            <a:xfrm>
              <a:off x="-848929" y="-709453"/>
              <a:ext cx="3124308" cy="3124308"/>
              <a:chOff x="1683813" y="1403257"/>
              <a:chExt cx="6881736" cy="6881736"/>
            </a:xfrm>
          </p:grpSpPr>
          <p:grpSp>
            <p:nvGrpSpPr>
              <p:cNvPr id="693" name="Google Shape;693;p29"/>
              <p:cNvGrpSpPr/>
              <p:nvPr/>
            </p:nvGrpSpPr>
            <p:grpSpPr>
              <a:xfrm>
                <a:off x="1683813" y="1403257"/>
                <a:ext cx="6881736" cy="6881736"/>
                <a:chOff x="1683813" y="1403257"/>
                <a:chExt cx="6881736" cy="6881736"/>
              </a:xfrm>
            </p:grpSpPr>
            <p:sp>
              <p:nvSpPr>
                <p:cNvPr id="694" name="Google Shape;694;p29"/>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9"/>
                <p:cNvGrpSpPr/>
                <p:nvPr/>
              </p:nvGrpSpPr>
              <p:grpSpPr>
                <a:xfrm>
                  <a:off x="1683813" y="1403257"/>
                  <a:ext cx="6881736" cy="6881736"/>
                  <a:chOff x="1683813" y="1403257"/>
                  <a:chExt cx="6881736" cy="6881736"/>
                </a:xfrm>
              </p:grpSpPr>
              <p:grpSp>
                <p:nvGrpSpPr>
                  <p:cNvPr id="697" name="Google Shape;697;p29"/>
                  <p:cNvGrpSpPr/>
                  <p:nvPr/>
                </p:nvGrpSpPr>
                <p:grpSpPr>
                  <a:xfrm>
                    <a:off x="1683813" y="1403257"/>
                    <a:ext cx="6881736" cy="6881736"/>
                    <a:chOff x="1683813" y="1403257"/>
                    <a:chExt cx="6881736" cy="6881736"/>
                  </a:xfrm>
                </p:grpSpPr>
                <p:sp>
                  <p:nvSpPr>
                    <p:cNvPr id="698" name="Google Shape;698;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9" name="Google Shape;699;p29"/>
                    <p:cNvGrpSpPr/>
                    <p:nvPr/>
                  </p:nvGrpSpPr>
                  <p:grpSpPr>
                    <a:xfrm>
                      <a:off x="2690020" y="2407920"/>
                      <a:ext cx="4739209" cy="4491989"/>
                      <a:chOff x="2690020" y="2407920"/>
                      <a:chExt cx="4739209" cy="4491989"/>
                    </a:xfrm>
                  </p:grpSpPr>
                  <p:sp>
                    <p:nvSpPr>
                      <p:cNvPr id="700" name="Google Shape;700;p29"/>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9"/>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9"/>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9"/>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9"/>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9"/>
                      <p:cNvGrpSpPr/>
                      <p:nvPr/>
                    </p:nvGrpSpPr>
                    <p:grpSpPr>
                      <a:xfrm>
                        <a:off x="4048467" y="2446972"/>
                        <a:ext cx="3330029" cy="4113847"/>
                        <a:chOff x="4048467" y="2446972"/>
                        <a:chExt cx="3330029" cy="4113847"/>
                      </a:xfrm>
                    </p:grpSpPr>
                    <p:sp>
                      <p:nvSpPr>
                        <p:cNvPr id="706" name="Google Shape;706;p29"/>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9"/>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9"/>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9"/>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0" name="Google Shape;710;p29"/>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9"/>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9"/>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9"/>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9"/>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9"/>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9"/>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9"/>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9"/>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9"/>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9"/>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21" name="Google Shape;721;p29"/>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9"/>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9"/>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9"/>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9"/>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9"/>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9"/>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9"/>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9"/>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0" name="Google Shape;730;p29"/>
              <p:cNvGrpSpPr/>
              <p:nvPr/>
            </p:nvGrpSpPr>
            <p:grpSpPr>
              <a:xfrm>
                <a:off x="2689902" y="3485197"/>
                <a:ext cx="4865065" cy="3790312"/>
                <a:chOff x="2689902" y="3485197"/>
                <a:chExt cx="4865065" cy="3790312"/>
              </a:xfrm>
            </p:grpSpPr>
            <p:sp>
              <p:nvSpPr>
                <p:cNvPr id="731" name="Google Shape;731;p29"/>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9"/>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3" name="Google Shape;733;p29"/>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4" name="Google Shape;734;p29"/>
            <p:cNvGrpSpPr/>
            <p:nvPr/>
          </p:nvGrpSpPr>
          <p:grpSpPr>
            <a:xfrm>
              <a:off x="866199" y="2900617"/>
              <a:ext cx="1497668" cy="878609"/>
              <a:chOff x="6932674" y="2492167"/>
              <a:chExt cx="1497668" cy="878609"/>
            </a:xfrm>
          </p:grpSpPr>
          <p:sp>
            <p:nvSpPr>
              <p:cNvPr id="735" name="Google Shape;735;p29"/>
              <p:cNvSpPr/>
              <p:nvPr/>
            </p:nvSpPr>
            <p:spPr>
              <a:xfrm>
                <a:off x="6969368" y="2662356"/>
                <a:ext cx="1449181" cy="684136"/>
              </a:xfrm>
              <a:custGeom>
                <a:avLst/>
                <a:gdLst/>
                <a:ahLst/>
                <a:cxnLst/>
                <a:rect l="l" t="t" r="r" b="b"/>
                <a:pathLst>
                  <a:path w="5683062" h="2682887" extrusionOk="0">
                    <a:moveTo>
                      <a:pt x="5075073" y="2155130"/>
                    </a:moveTo>
                    <a:cubicBezTo>
                      <a:pt x="5127461" y="2123698"/>
                      <a:pt x="5206519" y="2114173"/>
                      <a:pt x="5254144" y="2096076"/>
                    </a:cubicBezTo>
                    <a:cubicBezTo>
                      <a:pt x="5480839" y="2010351"/>
                      <a:pt x="5803736" y="1783655"/>
                      <a:pt x="5637048" y="1499810"/>
                    </a:cubicBezTo>
                    <a:cubicBezTo>
                      <a:pt x="5418926" y="1127383"/>
                      <a:pt x="4616921" y="1248350"/>
                      <a:pt x="4253066" y="1217870"/>
                    </a:cubicBezTo>
                    <a:cubicBezTo>
                      <a:pt x="3937788" y="1191200"/>
                      <a:pt x="3561551" y="1289308"/>
                      <a:pt x="3263418" y="1166435"/>
                    </a:cubicBezTo>
                    <a:cubicBezTo>
                      <a:pt x="3125306" y="1109285"/>
                      <a:pt x="3184361" y="1018798"/>
                      <a:pt x="3295804" y="969268"/>
                    </a:cubicBezTo>
                    <a:cubicBezTo>
                      <a:pt x="3543454" y="857825"/>
                      <a:pt x="3779674" y="918785"/>
                      <a:pt x="4033991" y="869255"/>
                    </a:cubicBezTo>
                    <a:cubicBezTo>
                      <a:pt x="4183533" y="840680"/>
                      <a:pt x="4334981" y="726380"/>
                      <a:pt x="4331171" y="573980"/>
                    </a:cubicBezTo>
                    <a:cubicBezTo>
                      <a:pt x="4325456" y="377765"/>
                      <a:pt x="4089236" y="287278"/>
                      <a:pt x="3896831" y="250130"/>
                    </a:cubicBezTo>
                    <a:cubicBezTo>
                      <a:pt x="2808124" y="36770"/>
                      <a:pt x="1687983" y="-83245"/>
                      <a:pt x="588798" y="67250"/>
                    </a:cubicBezTo>
                    <a:cubicBezTo>
                      <a:pt x="344958" y="100588"/>
                      <a:pt x="53493" y="192980"/>
                      <a:pt x="5868" y="433963"/>
                    </a:cubicBezTo>
                    <a:cubicBezTo>
                      <a:pt x="-31279" y="622558"/>
                      <a:pt x="113501" y="804485"/>
                      <a:pt x="283046" y="894973"/>
                    </a:cubicBezTo>
                    <a:cubicBezTo>
                      <a:pt x="452591" y="985460"/>
                      <a:pt x="647854" y="1014035"/>
                      <a:pt x="827876" y="1081663"/>
                    </a:cubicBezTo>
                    <a:cubicBezTo>
                      <a:pt x="877406" y="1100713"/>
                      <a:pt x="931698" y="1130240"/>
                      <a:pt x="941223" y="1181675"/>
                    </a:cubicBezTo>
                    <a:cubicBezTo>
                      <a:pt x="952654" y="1246445"/>
                      <a:pt x="883121" y="1299785"/>
                      <a:pt x="817398" y="1308358"/>
                    </a:cubicBezTo>
                    <a:cubicBezTo>
                      <a:pt x="751676" y="1315978"/>
                      <a:pt x="685001" y="1296928"/>
                      <a:pt x="619279" y="1302643"/>
                    </a:cubicBezTo>
                    <a:cubicBezTo>
                      <a:pt x="445923" y="1317883"/>
                      <a:pt x="330671" y="1513145"/>
                      <a:pt x="348768" y="1686501"/>
                    </a:cubicBezTo>
                    <a:cubicBezTo>
                      <a:pt x="367818" y="1859855"/>
                      <a:pt x="484023" y="2007493"/>
                      <a:pt x="614516" y="2123698"/>
                    </a:cubicBezTo>
                    <a:cubicBezTo>
                      <a:pt x="1147916" y="2602805"/>
                      <a:pt x="1921346" y="2705676"/>
                      <a:pt x="2637626" y="2679005"/>
                    </a:cubicBezTo>
                    <a:cubicBezTo>
                      <a:pt x="3068156" y="2662813"/>
                      <a:pt x="3496781" y="2617093"/>
                      <a:pt x="3927311" y="2603758"/>
                    </a:cubicBezTo>
                    <a:cubicBezTo>
                      <a:pt x="4151149" y="2596138"/>
                      <a:pt x="4384511" y="2586613"/>
                      <a:pt x="4606444" y="2615188"/>
                    </a:cubicBezTo>
                    <a:cubicBezTo>
                      <a:pt x="4773131" y="2636143"/>
                      <a:pt x="4974108" y="2691388"/>
                      <a:pt x="5116983" y="2566611"/>
                    </a:cubicBezTo>
                    <a:cubicBezTo>
                      <a:pt x="5274146" y="2429451"/>
                      <a:pt x="5018876" y="2369443"/>
                      <a:pt x="5020781" y="2243713"/>
                    </a:cubicBezTo>
                    <a:cubicBezTo>
                      <a:pt x="5021733" y="2200851"/>
                      <a:pt x="5043641" y="2174180"/>
                      <a:pt x="5075073" y="21551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6" name="Google Shape;736;p29"/>
              <p:cNvGrpSpPr/>
              <p:nvPr/>
            </p:nvGrpSpPr>
            <p:grpSpPr>
              <a:xfrm>
                <a:off x="6932674" y="3101171"/>
                <a:ext cx="1497668" cy="269605"/>
                <a:chOff x="6932674" y="3101171"/>
                <a:chExt cx="1497668" cy="269605"/>
              </a:xfrm>
            </p:grpSpPr>
            <p:sp>
              <p:nvSpPr>
                <p:cNvPr id="737" name="Google Shape;737;p29"/>
                <p:cNvSpPr/>
                <p:nvPr/>
              </p:nvSpPr>
              <p:spPr>
                <a:xfrm>
                  <a:off x="7088645" y="3101171"/>
                  <a:ext cx="1285603" cy="269605"/>
                </a:xfrm>
                <a:custGeom>
                  <a:avLst/>
                  <a:gdLst/>
                  <a:ahLst/>
                  <a:cxnLst/>
                  <a:rect l="l" t="t" r="r" b="b"/>
                  <a:pathLst>
                    <a:path w="5041582" h="1057275" extrusionOk="0">
                      <a:moveTo>
                        <a:pt x="0" y="610553"/>
                      </a:moveTo>
                      <a:cubicBezTo>
                        <a:pt x="0" y="947738"/>
                        <a:pt x="1164907" y="1057275"/>
                        <a:pt x="2556510" y="1057275"/>
                      </a:cubicBezTo>
                      <a:cubicBezTo>
                        <a:pt x="3948113" y="1057275"/>
                        <a:pt x="5041583" y="947738"/>
                        <a:pt x="5041583" y="610553"/>
                      </a:cubicBezTo>
                      <a:cubicBezTo>
                        <a:pt x="5041583" y="273367"/>
                        <a:pt x="3912870" y="0"/>
                        <a:pt x="2521268" y="0"/>
                      </a:cubicBezTo>
                      <a:cubicBezTo>
                        <a:pt x="1129665" y="0"/>
                        <a:pt x="0" y="273367"/>
                        <a:pt x="0" y="6105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9"/>
                <p:cNvSpPr/>
                <p:nvPr/>
              </p:nvSpPr>
              <p:spPr>
                <a:xfrm>
                  <a:off x="7139559" y="3114560"/>
                  <a:ext cx="1184179" cy="223236"/>
                </a:xfrm>
                <a:custGeom>
                  <a:avLst/>
                  <a:gdLst/>
                  <a:ahLst/>
                  <a:cxnLst/>
                  <a:rect l="l" t="t" r="r" b="b"/>
                  <a:pathLst>
                    <a:path w="4643841" h="875437" extrusionOk="0">
                      <a:moveTo>
                        <a:pt x="190" y="462048"/>
                      </a:moveTo>
                      <a:cubicBezTo>
                        <a:pt x="14477" y="613495"/>
                        <a:pt x="815530" y="683028"/>
                        <a:pt x="1306067" y="681123"/>
                      </a:cubicBezTo>
                      <a:cubicBezTo>
                        <a:pt x="1990915" y="678265"/>
                        <a:pt x="2597658" y="536343"/>
                        <a:pt x="2612897" y="598255"/>
                      </a:cubicBezTo>
                      <a:cubicBezTo>
                        <a:pt x="2622422" y="638260"/>
                        <a:pt x="2365247" y="695410"/>
                        <a:pt x="2371915" y="759228"/>
                      </a:cubicBezTo>
                      <a:cubicBezTo>
                        <a:pt x="2387155" y="905913"/>
                        <a:pt x="3749230" y="920200"/>
                        <a:pt x="3772090" y="764943"/>
                      </a:cubicBezTo>
                      <a:cubicBezTo>
                        <a:pt x="3777805" y="725890"/>
                        <a:pt x="3695890" y="694458"/>
                        <a:pt x="3708272" y="656358"/>
                      </a:cubicBezTo>
                      <a:cubicBezTo>
                        <a:pt x="3728275" y="591588"/>
                        <a:pt x="3969258" y="651595"/>
                        <a:pt x="4272152" y="598255"/>
                      </a:cubicBezTo>
                      <a:cubicBezTo>
                        <a:pt x="4371212" y="581110"/>
                        <a:pt x="4635055" y="535390"/>
                        <a:pt x="4643627" y="463000"/>
                      </a:cubicBezTo>
                      <a:cubicBezTo>
                        <a:pt x="4661725" y="308695"/>
                        <a:pt x="3533012" y="4848"/>
                        <a:pt x="2322385" y="85"/>
                      </a:cubicBezTo>
                      <a:cubicBezTo>
                        <a:pt x="1129855" y="-5630"/>
                        <a:pt x="-16955" y="277263"/>
                        <a:pt x="190" y="462048"/>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9"/>
                <p:cNvSpPr/>
                <p:nvPr/>
              </p:nvSpPr>
              <p:spPr>
                <a:xfrm>
                  <a:off x="8335391" y="3154991"/>
                  <a:ext cx="94951" cy="61660"/>
                </a:xfrm>
                <a:custGeom>
                  <a:avLst/>
                  <a:gdLst/>
                  <a:ahLst/>
                  <a:cxnLst/>
                  <a:rect l="l" t="t" r="r" b="b"/>
                  <a:pathLst>
                    <a:path w="372356" h="241804" extrusionOk="0">
                      <a:moveTo>
                        <a:pt x="101949" y="3127"/>
                      </a:moveTo>
                      <a:cubicBezTo>
                        <a:pt x="181005" y="-9255"/>
                        <a:pt x="264826" y="15510"/>
                        <a:pt x="322928" y="70755"/>
                      </a:cubicBezTo>
                      <a:cubicBezTo>
                        <a:pt x="353408" y="99330"/>
                        <a:pt x="377220" y="139335"/>
                        <a:pt x="371505" y="180292"/>
                      </a:cubicBezTo>
                      <a:cubicBezTo>
                        <a:pt x="351503" y="316500"/>
                        <a:pt x="-3780" y="199342"/>
                        <a:pt x="30" y="90757"/>
                      </a:cubicBezTo>
                      <a:cubicBezTo>
                        <a:pt x="983" y="42180"/>
                        <a:pt x="53370" y="10747"/>
                        <a:pt x="101949" y="31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9"/>
                <p:cNvSpPr/>
                <p:nvPr/>
              </p:nvSpPr>
              <p:spPr>
                <a:xfrm>
                  <a:off x="6932674" y="3147774"/>
                  <a:ext cx="194868" cy="89144"/>
                </a:xfrm>
                <a:custGeom>
                  <a:avLst/>
                  <a:gdLst/>
                  <a:ahLst/>
                  <a:cxnLst/>
                  <a:rect l="l" t="t" r="r" b="b"/>
                  <a:pathLst>
                    <a:path w="764187" h="349586" extrusionOk="0">
                      <a:moveTo>
                        <a:pt x="65384" y="300874"/>
                      </a:moveTo>
                      <a:cubicBezTo>
                        <a:pt x="48239" y="294206"/>
                        <a:pt x="30141" y="286586"/>
                        <a:pt x="17759" y="272299"/>
                      </a:cubicBezTo>
                      <a:cubicBezTo>
                        <a:pt x="-6053" y="246581"/>
                        <a:pt x="-4148" y="204671"/>
                        <a:pt x="12997" y="173239"/>
                      </a:cubicBezTo>
                      <a:cubicBezTo>
                        <a:pt x="30141" y="142759"/>
                        <a:pt x="59669" y="120851"/>
                        <a:pt x="90149" y="102754"/>
                      </a:cubicBezTo>
                      <a:cubicBezTo>
                        <a:pt x="251122" y="5599"/>
                        <a:pt x="451147" y="-24881"/>
                        <a:pt x="633074" y="20839"/>
                      </a:cubicBezTo>
                      <a:cubicBezTo>
                        <a:pt x="852149" y="75131"/>
                        <a:pt x="764519" y="238009"/>
                        <a:pt x="604499" y="298969"/>
                      </a:cubicBezTo>
                      <a:cubicBezTo>
                        <a:pt x="433049" y="364691"/>
                        <a:pt x="236834" y="367549"/>
                        <a:pt x="65384" y="3008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9"/>
                <p:cNvSpPr/>
                <p:nvPr/>
              </p:nvSpPr>
              <p:spPr>
                <a:xfrm>
                  <a:off x="8181718" y="3223921"/>
                  <a:ext cx="88715" cy="36845"/>
                </a:xfrm>
                <a:custGeom>
                  <a:avLst/>
                  <a:gdLst/>
                  <a:ahLst/>
                  <a:cxnLst/>
                  <a:rect l="l" t="t" r="r" b="b"/>
                  <a:pathLst>
                    <a:path w="347903" h="144491" extrusionOk="0">
                      <a:moveTo>
                        <a:pt x="273609" y="125344"/>
                      </a:moveTo>
                      <a:cubicBezTo>
                        <a:pt x="290754" y="121534"/>
                        <a:pt x="307899" y="117724"/>
                        <a:pt x="322187" y="108199"/>
                      </a:cubicBezTo>
                      <a:cubicBezTo>
                        <a:pt x="336474" y="98674"/>
                        <a:pt x="347904" y="82481"/>
                        <a:pt x="347904" y="65336"/>
                      </a:cubicBezTo>
                      <a:cubicBezTo>
                        <a:pt x="347904" y="46286"/>
                        <a:pt x="334568" y="30094"/>
                        <a:pt x="318376" y="20569"/>
                      </a:cubicBezTo>
                      <a:cubicBezTo>
                        <a:pt x="302184" y="11044"/>
                        <a:pt x="283134" y="8186"/>
                        <a:pt x="265037" y="6281"/>
                      </a:cubicBezTo>
                      <a:cubicBezTo>
                        <a:pt x="211697" y="-386"/>
                        <a:pt x="158356" y="-1339"/>
                        <a:pt x="105016" y="1519"/>
                      </a:cubicBezTo>
                      <a:cubicBezTo>
                        <a:pt x="83109" y="3424"/>
                        <a:pt x="60249" y="5329"/>
                        <a:pt x="40247" y="14854"/>
                      </a:cubicBezTo>
                      <a:cubicBezTo>
                        <a:pt x="-14046" y="41524"/>
                        <a:pt x="-13094" y="109151"/>
                        <a:pt x="41199" y="131059"/>
                      </a:cubicBezTo>
                      <a:cubicBezTo>
                        <a:pt x="106922" y="157729"/>
                        <a:pt x="207887" y="138679"/>
                        <a:pt x="273609" y="1253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9"/>
                <p:cNvSpPr/>
                <p:nvPr/>
              </p:nvSpPr>
              <p:spPr>
                <a:xfrm>
                  <a:off x="8111994" y="3225529"/>
                  <a:ext cx="35880" cy="26336"/>
                </a:xfrm>
                <a:custGeom>
                  <a:avLst/>
                  <a:gdLst/>
                  <a:ahLst/>
                  <a:cxnLst/>
                  <a:rect l="l" t="t" r="r" b="b"/>
                  <a:pathLst>
                    <a:path w="140706" h="103277" extrusionOk="0">
                      <a:moveTo>
                        <a:pt x="88769" y="0"/>
                      </a:moveTo>
                      <a:cubicBezTo>
                        <a:pt x="70672" y="0"/>
                        <a:pt x="51622" y="0"/>
                        <a:pt x="34476" y="6667"/>
                      </a:cubicBezTo>
                      <a:cubicBezTo>
                        <a:pt x="17331" y="13335"/>
                        <a:pt x="2092" y="27622"/>
                        <a:pt x="187" y="45720"/>
                      </a:cubicBezTo>
                      <a:cubicBezTo>
                        <a:pt x="-2671" y="74295"/>
                        <a:pt x="27809" y="97155"/>
                        <a:pt x="56384" y="101917"/>
                      </a:cubicBezTo>
                      <a:cubicBezTo>
                        <a:pt x="84006" y="106680"/>
                        <a:pt x="114487" y="99060"/>
                        <a:pt x="131631" y="77153"/>
                      </a:cubicBezTo>
                      <a:cubicBezTo>
                        <a:pt x="147824" y="55245"/>
                        <a:pt x="142109" y="17145"/>
                        <a:pt x="116392" y="7620"/>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9"/>
                <p:cNvSpPr/>
                <p:nvPr/>
              </p:nvSpPr>
              <p:spPr>
                <a:xfrm>
                  <a:off x="7197171" y="3210691"/>
                  <a:ext cx="53070" cy="27213"/>
                </a:xfrm>
                <a:custGeom>
                  <a:avLst/>
                  <a:gdLst/>
                  <a:ahLst/>
                  <a:cxnLst/>
                  <a:rect l="l" t="t" r="r" b="b"/>
                  <a:pathLst>
                    <a:path w="208119" h="106718" extrusionOk="0">
                      <a:moveTo>
                        <a:pt x="130425" y="7482"/>
                      </a:moveTo>
                      <a:cubicBezTo>
                        <a:pt x="99945" y="814"/>
                        <a:pt x="67560" y="-4901"/>
                        <a:pt x="38985" y="6529"/>
                      </a:cubicBezTo>
                      <a:cubicBezTo>
                        <a:pt x="10410" y="17959"/>
                        <a:pt x="-10545" y="54154"/>
                        <a:pt x="5648" y="80824"/>
                      </a:cubicBezTo>
                      <a:cubicBezTo>
                        <a:pt x="18030" y="100827"/>
                        <a:pt x="44700" y="105589"/>
                        <a:pt x="68513" y="106542"/>
                      </a:cubicBezTo>
                      <a:cubicBezTo>
                        <a:pt x="102802" y="107494"/>
                        <a:pt x="138045" y="104637"/>
                        <a:pt x="171383" y="97017"/>
                      </a:cubicBezTo>
                      <a:cubicBezTo>
                        <a:pt x="185670" y="94159"/>
                        <a:pt x="200910" y="88444"/>
                        <a:pt x="206625" y="75109"/>
                      </a:cubicBezTo>
                      <a:cubicBezTo>
                        <a:pt x="210435" y="64632"/>
                        <a:pt x="206625" y="52249"/>
                        <a:pt x="199005" y="43677"/>
                      </a:cubicBezTo>
                      <a:cubicBezTo>
                        <a:pt x="191385" y="35104"/>
                        <a:pt x="180908" y="29389"/>
                        <a:pt x="171383" y="246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29"/>
              <p:cNvGrpSpPr/>
              <p:nvPr/>
            </p:nvGrpSpPr>
            <p:grpSpPr>
              <a:xfrm>
                <a:off x="7225927" y="2492167"/>
                <a:ext cx="942898" cy="722054"/>
                <a:chOff x="7225927" y="2949367"/>
                <a:chExt cx="942898" cy="722054"/>
              </a:xfrm>
            </p:grpSpPr>
            <p:grpSp>
              <p:nvGrpSpPr>
                <p:cNvPr id="745" name="Google Shape;745;p29"/>
                <p:cNvGrpSpPr/>
                <p:nvPr/>
              </p:nvGrpSpPr>
              <p:grpSpPr>
                <a:xfrm>
                  <a:off x="7849913" y="3499849"/>
                  <a:ext cx="318911" cy="139801"/>
                  <a:chOff x="7849913" y="3499849"/>
                  <a:chExt cx="318911" cy="139801"/>
                </a:xfrm>
              </p:grpSpPr>
              <p:sp>
                <p:nvSpPr>
                  <p:cNvPr id="746" name="Google Shape;746;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9"/>
                  <p:cNvSpPr/>
                  <p:nvPr/>
                </p:nvSpPr>
                <p:spPr>
                  <a:xfrm>
                    <a:off x="7849913"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9"/>
                  <p:cNvSpPr/>
                  <p:nvPr/>
                </p:nvSpPr>
                <p:spPr>
                  <a:xfrm rot="10800000">
                    <a:off x="8078493"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9"/>
                  <p:cNvSpPr/>
                  <p:nvPr/>
                </p:nvSpPr>
                <p:spPr>
                  <a:xfrm rot="10800000">
                    <a:off x="7884500"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9"/>
                  <p:cNvSpPr/>
                  <p:nvPr/>
                </p:nvSpPr>
                <p:spPr>
                  <a:xfrm rot="10800000">
                    <a:off x="7963279"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9"/>
                  <p:cNvSpPr/>
                  <p:nvPr/>
                </p:nvSpPr>
                <p:spPr>
                  <a:xfrm rot="10800000">
                    <a:off x="7958600"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9"/>
                  <p:cNvSpPr/>
                  <p:nvPr/>
                </p:nvSpPr>
                <p:spPr>
                  <a:xfrm rot="10800000">
                    <a:off x="7958600"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4" name="Google Shape;754;p29"/>
                <p:cNvGrpSpPr/>
                <p:nvPr/>
              </p:nvGrpSpPr>
              <p:grpSpPr>
                <a:xfrm>
                  <a:off x="7225927" y="3499849"/>
                  <a:ext cx="318911" cy="139801"/>
                  <a:chOff x="7225927" y="3499849"/>
                  <a:chExt cx="318911" cy="139801"/>
                </a:xfrm>
              </p:grpSpPr>
              <p:sp>
                <p:nvSpPr>
                  <p:cNvPr id="755" name="Google Shape;755;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9"/>
                  <p:cNvSpPr/>
                  <p:nvPr/>
                </p:nvSpPr>
                <p:spPr>
                  <a:xfrm>
                    <a:off x="7225927"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9"/>
                  <p:cNvSpPr/>
                  <p:nvPr/>
                </p:nvSpPr>
                <p:spPr>
                  <a:xfrm rot="10800000">
                    <a:off x="7454712"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9"/>
                  <p:cNvSpPr/>
                  <p:nvPr/>
                </p:nvSpPr>
                <p:spPr>
                  <a:xfrm rot="10800000">
                    <a:off x="7260477"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9"/>
                  <p:cNvSpPr/>
                  <p:nvPr/>
                </p:nvSpPr>
                <p:spPr>
                  <a:xfrm rot="10800000">
                    <a:off x="7339256"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9"/>
                  <p:cNvSpPr/>
                  <p:nvPr/>
                </p:nvSpPr>
                <p:spPr>
                  <a:xfrm rot="10800000">
                    <a:off x="7334819"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9"/>
                  <p:cNvSpPr/>
                  <p:nvPr/>
                </p:nvSpPr>
                <p:spPr>
                  <a:xfrm rot="10800000">
                    <a:off x="7334819"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3" name="Google Shape;763;p29"/>
                <p:cNvGrpSpPr/>
                <p:nvPr/>
              </p:nvGrpSpPr>
              <p:grpSpPr>
                <a:xfrm>
                  <a:off x="7274451" y="3193044"/>
                  <a:ext cx="133103" cy="331807"/>
                  <a:chOff x="7274451" y="2126244"/>
                  <a:chExt cx="133103" cy="331807"/>
                </a:xfrm>
              </p:grpSpPr>
              <p:grpSp>
                <p:nvGrpSpPr>
                  <p:cNvPr id="764" name="Google Shape;764;p29"/>
                  <p:cNvGrpSpPr/>
                  <p:nvPr/>
                </p:nvGrpSpPr>
                <p:grpSpPr>
                  <a:xfrm>
                    <a:off x="7274451" y="2412025"/>
                    <a:ext cx="133103" cy="46027"/>
                    <a:chOff x="7274451" y="2412025"/>
                    <a:chExt cx="133103" cy="46027"/>
                  </a:xfrm>
                </p:grpSpPr>
                <p:sp>
                  <p:nvSpPr>
                    <p:cNvPr id="765" name="Google Shape;765;p29"/>
                    <p:cNvSpPr/>
                    <p:nvPr/>
                  </p:nvSpPr>
                  <p:spPr>
                    <a:xfrm>
                      <a:off x="7274695" y="2421345"/>
                      <a:ext cx="132859" cy="36707"/>
                    </a:xfrm>
                    <a:custGeom>
                      <a:avLst/>
                      <a:gdLst/>
                      <a:ahLst/>
                      <a:cxnLst/>
                      <a:rect l="l" t="t" r="r" b="b"/>
                      <a:pathLst>
                        <a:path w="521017" h="143948" extrusionOk="0">
                          <a:moveTo>
                            <a:pt x="0" y="104775"/>
                          </a:moveTo>
                          <a:cubicBezTo>
                            <a:pt x="59055" y="122873"/>
                            <a:pt x="142875" y="141923"/>
                            <a:pt x="243840" y="143828"/>
                          </a:cubicBezTo>
                          <a:cubicBezTo>
                            <a:pt x="360998" y="145733"/>
                            <a:pt x="457200" y="124778"/>
                            <a:pt x="521018" y="104775"/>
                          </a:cubicBezTo>
                          <a:cubicBezTo>
                            <a:pt x="521018" y="69533"/>
                            <a:pt x="521018" y="35243"/>
                            <a:pt x="521018"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8" name="Google Shape;768;p29"/>
                  <p:cNvGrpSpPr/>
                  <p:nvPr/>
                </p:nvGrpSpPr>
                <p:grpSpPr>
                  <a:xfrm>
                    <a:off x="7294446" y="2126244"/>
                    <a:ext cx="93273" cy="302659"/>
                    <a:chOff x="7294446" y="1973844"/>
                    <a:chExt cx="93273" cy="302659"/>
                  </a:xfrm>
                </p:grpSpPr>
                <p:sp>
                  <p:nvSpPr>
                    <p:cNvPr id="769" name="Google Shape;769;p29"/>
                    <p:cNvSpPr/>
                    <p:nvPr/>
                  </p:nvSpPr>
                  <p:spPr>
                    <a:xfrm>
                      <a:off x="7294446" y="2262578"/>
                      <a:ext cx="93269" cy="13926"/>
                    </a:xfrm>
                    <a:custGeom>
                      <a:avLst/>
                      <a:gdLst/>
                      <a:ahLst/>
                      <a:cxnLst/>
                      <a:rect l="l" t="t" r="r" b="b"/>
                      <a:pathLst>
                        <a:path w="365759" h="54610" extrusionOk="0">
                          <a:moveTo>
                            <a:pt x="365760" y="25823"/>
                          </a:moveTo>
                          <a:cubicBezTo>
                            <a:pt x="365760" y="25823"/>
                            <a:pt x="147638" y="90594"/>
                            <a:pt x="0" y="25823"/>
                          </a:cubicBezTo>
                          <a:cubicBezTo>
                            <a:pt x="0" y="25823"/>
                            <a:pt x="165735"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0" name="Google Shape;770;p29"/>
                    <p:cNvGrpSpPr/>
                    <p:nvPr/>
                  </p:nvGrpSpPr>
                  <p:grpSpPr>
                    <a:xfrm>
                      <a:off x="7295421" y="1973844"/>
                      <a:ext cx="92297" cy="294733"/>
                      <a:chOff x="7295421" y="1973844"/>
                      <a:chExt cx="92297" cy="294733"/>
                    </a:xfrm>
                  </p:grpSpPr>
                  <p:sp>
                    <p:nvSpPr>
                      <p:cNvPr id="771" name="Google Shape;771;p29"/>
                      <p:cNvSpPr/>
                      <p:nvPr/>
                    </p:nvSpPr>
                    <p:spPr>
                      <a:xfrm>
                        <a:off x="7295421" y="1988285"/>
                        <a:ext cx="92297" cy="280292"/>
                      </a:xfrm>
                      <a:custGeom>
                        <a:avLst/>
                        <a:gdLst/>
                        <a:ahLst/>
                        <a:cxnLst/>
                        <a:rect l="l" t="t" r="r" b="b"/>
                        <a:pathLst>
                          <a:path w="361950" h="1099185" extrusionOk="0">
                            <a:moveTo>
                              <a:pt x="0" y="1099185"/>
                            </a:moveTo>
                            <a:lnTo>
                              <a:pt x="361950" y="1099185"/>
                            </a:lnTo>
                            <a:lnTo>
                              <a:pt x="300990" y="0"/>
                            </a:lnTo>
                            <a:lnTo>
                              <a:pt x="6096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2" name="Google Shape;772;p29"/>
                      <p:cNvGrpSpPr/>
                      <p:nvPr/>
                    </p:nvGrpSpPr>
                    <p:grpSpPr>
                      <a:xfrm>
                        <a:off x="7303224" y="1973844"/>
                        <a:ext cx="77053" cy="26890"/>
                        <a:chOff x="10099357" y="2841095"/>
                        <a:chExt cx="300990" cy="105038"/>
                      </a:xfrm>
                    </p:grpSpPr>
                    <p:sp>
                      <p:nvSpPr>
                        <p:cNvPr id="773" name="Google Shape;773;p29"/>
                        <p:cNvSpPr/>
                        <p:nvPr/>
                      </p:nvSpPr>
                      <p:spPr>
                        <a:xfrm>
                          <a:off x="10099357"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9"/>
                        <p:cNvSpPr/>
                        <p:nvPr/>
                      </p:nvSpPr>
                      <p:spPr>
                        <a:xfrm>
                          <a:off x="10099357"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7"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9"/>
                        <p:cNvSpPr/>
                        <p:nvPr/>
                      </p:nvSpPr>
                      <p:spPr>
                        <a:xfrm>
                          <a:off x="10144125"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6" name="Google Shape;776;p29"/>
                      <p:cNvSpPr/>
                      <p:nvPr/>
                    </p:nvSpPr>
                    <p:spPr>
                      <a:xfrm>
                        <a:off x="7314685" y="1975579"/>
                        <a:ext cx="53921" cy="7880"/>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77" name="Google Shape;777;p29"/>
                <p:cNvGrpSpPr/>
                <p:nvPr/>
              </p:nvGrpSpPr>
              <p:grpSpPr>
                <a:xfrm>
                  <a:off x="7422218" y="3286002"/>
                  <a:ext cx="95698" cy="239385"/>
                  <a:chOff x="7422218" y="2219202"/>
                  <a:chExt cx="95698" cy="239385"/>
                </a:xfrm>
              </p:grpSpPr>
              <p:grpSp>
                <p:nvGrpSpPr>
                  <p:cNvPr id="778" name="Google Shape;778;p29"/>
                  <p:cNvGrpSpPr/>
                  <p:nvPr/>
                </p:nvGrpSpPr>
                <p:grpSpPr>
                  <a:xfrm>
                    <a:off x="7422218" y="2425355"/>
                    <a:ext cx="95698" cy="33232"/>
                    <a:chOff x="7422218" y="2425355"/>
                    <a:chExt cx="95698" cy="33232"/>
                  </a:xfrm>
                </p:grpSpPr>
                <p:sp>
                  <p:nvSpPr>
                    <p:cNvPr id="779" name="Google Shape;779;p29"/>
                    <p:cNvSpPr/>
                    <p:nvPr/>
                  </p:nvSpPr>
                  <p:spPr>
                    <a:xfrm>
                      <a:off x="7422218" y="2431830"/>
                      <a:ext cx="95698" cy="26757"/>
                    </a:xfrm>
                    <a:custGeom>
                      <a:avLst/>
                      <a:gdLst/>
                      <a:ahLst/>
                      <a:cxnLst/>
                      <a:rect l="l" t="t" r="r" b="b"/>
                      <a:pathLst>
                        <a:path w="375285" h="104928" extrusionOk="0">
                          <a:moveTo>
                            <a:pt x="0" y="76200"/>
                          </a:moveTo>
                          <a:cubicBezTo>
                            <a:pt x="42863" y="89535"/>
                            <a:pt x="102870" y="102870"/>
                            <a:pt x="175260" y="104775"/>
                          </a:cubicBezTo>
                          <a:cubicBezTo>
                            <a:pt x="260033"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9"/>
                  <p:cNvGrpSpPr/>
                  <p:nvPr/>
                </p:nvGrpSpPr>
                <p:grpSpPr>
                  <a:xfrm>
                    <a:off x="7436605" y="2219202"/>
                    <a:ext cx="67280" cy="218144"/>
                    <a:chOff x="7436605" y="2066802"/>
                    <a:chExt cx="67280" cy="218144"/>
                  </a:xfrm>
                </p:grpSpPr>
                <p:sp>
                  <p:nvSpPr>
                    <p:cNvPr id="783" name="Google Shape;783;p29"/>
                    <p:cNvSpPr/>
                    <p:nvPr/>
                  </p:nvSpPr>
                  <p:spPr>
                    <a:xfrm>
                      <a:off x="7436605" y="2275014"/>
                      <a:ext cx="67280" cy="9931"/>
                    </a:xfrm>
                    <a:custGeom>
                      <a:avLst/>
                      <a:gdLst/>
                      <a:ahLst/>
                      <a:cxnLst/>
                      <a:rect l="l" t="t" r="r" b="b"/>
                      <a:pathLst>
                        <a:path w="263842" h="38946" extrusionOk="0">
                          <a:moveTo>
                            <a:pt x="263843" y="18203"/>
                          </a:moveTo>
                          <a:cubicBezTo>
                            <a:pt x="263843" y="18203"/>
                            <a:pt x="106680" y="64876"/>
                            <a:pt x="0" y="18203"/>
                          </a:cubicBezTo>
                          <a:cubicBezTo>
                            <a:pt x="0" y="18203"/>
                            <a:pt x="119063"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4" name="Google Shape;784;p29"/>
                    <p:cNvGrpSpPr/>
                    <p:nvPr/>
                  </p:nvGrpSpPr>
                  <p:grpSpPr>
                    <a:xfrm>
                      <a:off x="7437092" y="2066802"/>
                      <a:ext cx="66551" cy="212567"/>
                      <a:chOff x="7437092" y="2066802"/>
                      <a:chExt cx="66551" cy="212567"/>
                    </a:xfrm>
                  </p:grpSpPr>
                  <p:sp>
                    <p:nvSpPr>
                      <p:cNvPr id="785" name="Google Shape;785;p29"/>
                      <p:cNvSpPr/>
                      <p:nvPr/>
                    </p:nvSpPr>
                    <p:spPr>
                      <a:xfrm>
                        <a:off x="7437092" y="2077287"/>
                        <a:ext cx="66551" cy="202082"/>
                      </a:xfrm>
                      <a:custGeom>
                        <a:avLst/>
                        <a:gdLst/>
                        <a:ahLst/>
                        <a:cxnLst/>
                        <a:rect l="l" t="t" r="r" b="b"/>
                        <a:pathLst>
                          <a:path w="260984" h="792479" extrusionOk="0">
                            <a:moveTo>
                              <a:pt x="0" y="792480"/>
                            </a:moveTo>
                            <a:lnTo>
                              <a:pt x="260985" y="792480"/>
                            </a:lnTo>
                            <a:lnTo>
                              <a:pt x="217170" y="0"/>
                            </a:lnTo>
                            <a:lnTo>
                              <a:pt x="44768"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6" name="Google Shape;786;p29"/>
                      <p:cNvGrpSpPr/>
                      <p:nvPr/>
                    </p:nvGrpSpPr>
                    <p:grpSpPr>
                      <a:xfrm>
                        <a:off x="7442701" y="2066802"/>
                        <a:ext cx="55595" cy="19280"/>
                        <a:chOff x="10644187" y="3204209"/>
                        <a:chExt cx="217169" cy="75314"/>
                      </a:xfrm>
                    </p:grpSpPr>
                    <p:sp>
                      <p:nvSpPr>
                        <p:cNvPr id="787" name="Google Shape;787;p29"/>
                        <p:cNvSpPr/>
                        <p:nvPr/>
                      </p:nvSpPr>
                      <p:spPr>
                        <a:xfrm>
                          <a:off x="10644187" y="3219450"/>
                          <a:ext cx="217169" cy="60073"/>
                        </a:xfrm>
                        <a:custGeom>
                          <a:avLst/>
                          <a:gdLst/>
                          <a:ahLst/>
                          <a:cxnLst/>
                          <a:rect l="l" t="t" r="r" b="b"/>
                          <a:pathLst>
                            <a:path w="217169" h="60073" extrusionOk="0">
                              <a:moveTo>
                                <a:pt x="952"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9"/>
                        <p:cNvSpPr/>
                        <p:nvPr/>
                      </p:nvSpPr>
                      <p:spPr>
                        <a:xfrm>
                          <a:off x="10644187" y="3204209"/>
                          <a:ext cx="217169" cy="32173"/>
                        </a:xfrm>
                        <a:custGeom>
                          <a:avLst/>
                          <a:gdLst/>
                          <a:ahLst/>
                          <a:cxnLst/>
                          <a:rect l="l" t="t" r="r" b="b"/>
                          <a:pathLst>
                            <a:path w="217169" h="32173" extrusionOk="0">
                              <a:moveTo>
                                <a:pt x="217170" y="15240"/>
                              </a:moveTo>
                              <a:cubicBezTo>
                                <a:pt x="217170" y="15240"/>
                                <a:pt x="87630" y="53340"/>
                                <a:pt x="0" y="15240"/>
                              </a:cubicBezTo>
                              <a:cubicBezTo>
                                <a:pt x="952" y="15240"/>
                                <a:pt x="99060"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9"/>
                        <p:cNvSpPr/>
                        <p:nvPr/>
                      </p:nvSpPr>
                      <p:spPr>
                        <a:xfrm>
                          <a:off x="10676572"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0" name="Google Shape;790;p29"/>
                      <p:cNvSpPr/>
                      <p:nvPr/>
                    </p:nvSpPr>
                    <p:spPr>
                      <a:xfrm>
                        <a:off x="7450991" y="2067994"/>
                        <a:ext cx="38862" cy="5721"/>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91" name="Google Shape;791;p29"/>
                <p:cNvGrpSpPr/>
                <p:nvPr/>
              </p:nvGrpSpPr>
              <p:grpSpPr>
                <a:xfrm>
                  <a:off x="7898438" y="3193044"/>
                  <a:ext cx="132859" cy="331807"/>
                  <a:chOff x="7898438" y="2126244"/>
                  <a:chExt cx="132859" cy="331807"/>
                </a:xfrm>
              </p:grpSpPr>
              <p:grpSp>
                <p:nvGrpSpPr>
                  <p:cNvPr id="792" name="Google Shape;792;p29"/>
                  <p:cNvGrpSpPr/>
                  <p:nvPr/>
                </p:nvGrpSpPr>
                <p:grpSpPr>
                  <a:xfrm>
                    <a:off x="7898438" y="2412025"/>
                    <a:ext cx="132859" cy="46027"/>
                    <a:chOff x="7898438" y="2412025"/>
                    <a:chExt cx="132859" cy="46027"/>
                  </a:xfrm>
                </p:grpSpPr>
                <p:sp>
                  <p:nvSpPr>
                    <p:cNvPr id="793" name="Google Shape;793;p29"/>
                    <p:cNvSpPr/>
                    <p:nvPr/>
                  </p:nvSpPr>
                  <p:spPr>
                    <a:xfrm>
                      <a:off x="7898438" y="2421345"/>
                      <a:ext cx="132859" cy="36707"/>
                    </a:xfrm>
                    <a:custGeom>
                      <a:avLst/>
                      <a:gdLst/>
                      <a:ahLst/>
                      <a:cxnLst/>
                      <a:rect l="l" t="t" r="r" b="b"/>
                      <a:pathLst>
                        <a:path w="521017" h="143948" extrusionOk="0">
                          <a:moveTo>
                            <a:pt x="0" y="104775"/>
                          </a:moveTo>
                          <a:cubicBezTo>
                            <a:pt x="59055" y="122873"/>
                            <a:pt x="142875" y="141923"/>
                            <a:pt x="243840" y="143828"/>
                          </a:cubicBezTo>
                          <a:cubicBezTo>
                            <a:pt x="360997" y="145733"/>
                            <a:pt x="457200" y="124778"/>
                            <a:pt x="521017" y="104775"/>
                          </a:cubicBezTo>
                          <a:cubicBezTo>
                            <a:pt x="521017" y="69533"/>
                            <a:pt x="521017" y="35243"/>
                            <a:pt x="521017"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6" name="Google Shape;796;p29"/>
                  <p:cNvGrpSpPr/>
                  <p:nvPr/>
                </p:nvGrpSpPr>
                <p:grpSpPr>
                  <a:xfrm>
                    <a:off x="7918432" y="2126244"/>
                    <a:ext cx="93269" cy="302659"/>
                    <a:chOff x="7918432" y="1973844"/>
                    <a:chExt cx="93269" cy="302659"/>
                  </a:xfrm>
                </p:grpSpPr>
                <p:sp>
                  <p:nvSpPr>
                    <p:cNvPr id="797" name="Google Shape;797;p29"/>
                    <p:cNvSpPr/>
                    <p:nvPr/>
                  </p:nvSpPr>
                  <p:spPr>
                    <a:xfrm>
                      <a:off x="7918432" y="2262578"/>
                      <a:ext cx="93269" cy="13926"/>
                    </a:xfrm>
                    <a:custGeom>
                      <a:avLst/>
                      <a:gdLst/>
                      <a:ahLst/>
                      <a:cxnLst/>
                      <a:rect l="l" t="t" r="r" b="b"/>
                      <a:pathLst>
                        <a:path w="365760" h="54610" extrusionOk="0">
                          <a:moveTo>
                            <a:pt x="365760" y="25823"/>
                          </a:moveTo>
                          <a:cubicBezTo>
                            <a:pt x="365760" y="25823"/>
                            <a:pt x="147638" y="90594"/>
                            <a:pt x="0" y="25823"/>
                          </a:cubicBezTo>
                          <a:cubicBezTo>
                            <a:pt x="0" y="25823"/>
                            <a:pt x="164783"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9"/>
                    <p:cNvGrpSpPr/>
                    <p:nvPr/>
                  </p:nvGrpSpPr>
                  <p:grpSpPr>
                    <a:xfrm>
                      <a:off x="7919408" y="1973844"/>
                      <a:ext cx="92054" cy="294733"/>
                      <a:chOff x="7919408" y="1973844"/>
                      <a:chExt cx="92054" cy="294733"/>
                    </a:xfrm>
                  </p:grpSpPr>
                  <p:sp>
                    <p:nvSpPr>
                      <p:cNvPr id="799" name="Google Shape;799;p29"/>
                      <p:cNvSpPr/>
                      <p:nvPr/>
                    </p:nvSpPr>
                    <p:spPr>
                      <a:xfrm>
                        <a:off x="7919408" y="1988285"/>
                        <a:ext cx="92054" cy="280292"/>
                      </a:xfrm>
                      <a:custGeom>
                        <a:avLst/>
                        <a:gdLst/>
                        <a:ahLst/>
                        <a:cxnLst/>
                        <a:rect l="l" t="t" r="r" b="b"/>
                        <a:pathLst>
                          <a:path w="360997" h="1099185" extrusionOk="0">
                            <a:moveTo>
                              <a:pt x="0" y="1099185"/>
                            </a:moveTo>
                            <a:lnTo>
                              <a:pt x="360998" y="1099185"/>
                            </a:lnTo>
                            <a:lnTo>
                              <a:pt x="300038" y="0"/>
                            </a:lnTo>
                            <a:lnTo>
                              <a:pt x="6000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0" name="Google Shape;800;p29"/>
                      <p:cNvGrpSpPr/>
                      <p:nvPr/>
                    </p:nvGrpSpPr>
                    <p:grpSpPr>
                      <a:xfrm>
                        <a:off x="7926967" y="1973844"/>
                        <a:ext cx="77053" cy="26890"/>
                        <a:chOff x="12535852" y="2841095"/>
                        <a:chExt cx="300990" cy="105038"/>
                      </a:xfrm>
                    </p:grpSpPr>
                    <p:sp>
                      <p:nvSpPr>
                        <p:cNvPr id="801" name="Google Shape;801;p29"/>
                        <p:cNvSpPr/>
                        <p:nvPr/>
                      </p:nvSpPr>
                      <p:spPr>
                        <a:xfrm>
                          <a:off x="12535852"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9"/>
                        <p:cNvSpPr/>
                        <p:nvPr/>
                      </p:nvSpPr>
                      <p:spPr>
                        <a:xfrm>
                          <a:off x="12535852"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8"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9"/>
                        <p:cNvSpPr/>
                        <p:nvPr/>
                      </p:nvSpPr>
                      <p:spPr>
                        <a:xfrm>
                          <a:off x="12580619"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4" name="Google Shape;804;p29"/>
                      <p:cNvSpPr/>
                      <p:nvPr/>
                    </p:nvSpPr>
                    <p:spPr>
                      <a:xfrm>
                        <a:off x="7938427" y="1975579"/>
                        <a:ext cx="53921" cy="7880"/>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05" name="Google Shape;805;p29"/>
                <p:cNvGrpSpPr/>
                <p:nvPr/>
              </p:nvGrpSpPr>
              <p:grpSpPr>
                <a:xfrm>
                  <a:off x="8045961" y="3286002"/>
                  <a:ext cx="95942" cy="239385"/>
                  <a:chOff x="8045961" y="2219202"/>
                  <a:chExt cx="95942" cy="239385"/>
                </a:xfrm>
              </p:grpSpPr>
              <p:grpSp>
                <p:nvGrpSpPr>
                  <p:cNvPr id="806" name="Google Shape;806;p29"/>
                  <p:cNvGrpSpPr/>
                  <p:nvPr/>
                </p:nvGrpSpPr>
                <p:grpSpPr>
                  <a:xfrm>
                    <a:off x="8045961" y="2425355"/>
                    <a:ext cx="95942" cy="33232"/>
                    <a:chOff x="8045961" y="2425355"/>
                    <a:chExt cx="95942" cy="33232"/>
                  </a:xfrm>
                </p:grpSpPr>
                <p:sp>
                  <p:nvSpPr>
                    <p:cNvPr id="807" name="Google Shape;807;p29"/>
                    <p:cNvSpPr/>
                    <p:nvPr/>
                  </p:nvSpPr>
                  <p:spPr>
                    <a:xfrm>
                      <a:off x="8045961" y="2431830"/>
                      <a:ext cx="95697" cy="26757"/>
                    </a:xfrm>
                    <a:custGeom>
                      <a:avLst/>
                      <a:gdLst/>
                      <a:ahLst/>
                      <a:cxnLst/>
                      <a:rect l="l" t="t" r="r" b="b"/>
                      <a:pathLst>
                        <a:path w="375284" h="104928" extrusionOk="0">
                          <a:moveTo>
                            <a:pt x="0" y="76200"/>
                          </a:moveTo>
                          <a:cubicBezTo>
                            <a:pt x="42863" y="89535"/>
                            <a:pt x="102870" y="102870"/>
                            <a:pt x="175260" y="104775"/>
                          </a:cubicBezTo>
                          <a:cubicBezTo>
                            <a:pt x="260032"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0" name="Google Shape;810;p29"/>
                  <p:cNvGrpSpPr/>
                  <p:nvPr/>
                </p:nvGrpSpPr>
                <p:grpSpPr>
                  <a:xfrm>
                    <a:off x="8060347" y="2219202"/>
                    <a:ext cx="67283" cy="218144"/>
                    <a:chOff x="8060347" y="2066802"/>
                    <a:chExt cx="67283" cy="218144"/>
                  </a:xfrm>
                </p:grpSpPr>
                <p:sp>
                  <p:nvSpPr>
                    <p:cNvPr id="811" name="Google Shape;811;p29"/>
                    <p:cNvSpPr/>
                    <p:nvPr/>
                  </p:nvSpPr>
                  <p:spPr>
                    <a:xfrm>
                      <a:off x="8060347" y="2275014"/>
                      <a:ext cx="67280" cy="9931"/>
                    </a:xfrm>
                    <a:custGeom>
                      <a:avLst/>
                      <a:gdLst/>
                      <a:ahLst/>
                      <a:cxnLst/>
                      <a:rect l="l" t="t" r="r" b="b"/>
                      <a:pathLst>
                        <a:path w="263842" h="38946" extrusionOk="0">
                          <a:moveTo>
                            <a:pt x="263843" y="18203"/>
                          </a:moveTo>
                          <a:cubicBezTo>
                            <a:pt x="263843" y="18203"/>
                            <a:pt x="106680" y="64876"/>
                            <a:pt x="0" y="18203"/>
                          </a:cubicBezTo>
                          <a:cubicBezTo>
                            <a:pt x="0" y="18203"/>
                            <a:pt x="120015"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2" name="Google Shape;812;p29"/>
                    <p:cNvGrpSpPr/>
                    <p:nvPr/>
                  </p:nvGrpSpPr>
                  <p:grpSpPr>
                    <a:xfrm>
                      <a:off x="8061079" y="2066802"/>
                      <a:ext cx="66551" cy="212567"/>
                      <a:chOff x="8061079" y="2066802"/>
                      <a:chExt cx="66551" cy="212567"/>
                    </a:xfrm>
                  </p:grpSpPr>
                  <p:sp>
                    <p:nvSpPr>
                      <p:cNvPr id="813" name="Google Shape;813;p29"/>
                      <p:cNvSpPr/>
                      <p:nvPr/>
                    </p:nvSpPr>
                    <p:spPr>
                      <a:xfrm>
                        <a:off x="8061079" y="2077287"/>
                        <a:ext cx="66551" cy="202082"/>
                      </a:xfrm>
                      <a:custGeom>
                        <a:avLst/>
                        <a:gdLst/>
                        <a:ahLst/>
                        <a:cxnLst/>
                        <a:rect l="l" t="t" r="r" b="b"/>
                        <a:pathLst>
                          <a:path w="260985" h="792479" extrusionOk="0">
                            <a:moveTo>
                              <a:pt x="0" y="792480"/>
                            </a:moveTo>
                            <a:lnTo>
                              <a:pt x="260985" y="792480"/>
                            </a:lnTo>
                            <a:lnTo>
                              <a:pt x="217170" y="0"/>
                            </a:lnTo>
                            <a:lnTo>
                              <a:pt x="43815"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4" name="Google Shape;814;p29"/>
                      <p:cNvGrpSpPr/>
                      <p:nvPr/>
                    </p:nvGrpSpPr>
                    <p:grpSpPr>
                      <a:xfrm>
                        <a:off x="8066443" y="2066802"/>
                        <a:ext cx="55839" cy="19280"/>
                        <a:chOff x="13080682" y="3204209"/>
                        <a:chExt cx="218122" cy="75314"/>
                      </a:xfrm>
                    </p:grpSpPr>
                    <p:sp>
                      <p:nvSpPr>
                        <p:cNvPr id="815" name="Google Shape;815;p29"/>
                        <p:cNvSpPr/>
                        <p:nvPr/>
                      </p:nvSpPr>
                      <p:spPr>
                        <a:xfrm>
                          <a:off x="13080682" y="3219450"/>
                          <a:ext cx="217169" cy="60073"/>
                        </a:xfrm>
                        <a:custGeom>
                          <a:avLst/>
                          <a:gdLst/>
                          <a:ahLst/>
                          <a:cxnLst/>
                          <a:rect l="l" t="t" r="r" b="b"/>
                          <a:pathLst>
                            <a:path w="217169" h="60073" extrusionOk="0">
                              <a:moveTo>
                                <a:pt x="953"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9"/>
                        <p:cNvSpPr/>
                        <p:nvPr/>
                      </p:nvSpPr>
                      <p:spPr>
                        <a:xfrm>
                          <a:off x="13081635" y="3204209"/>
                          <a:ext cx="217169" cy="32173"/>
                        </a:xfrm>
                        <a:custGeom>
                          <a:avLst/>
                          <a:gdLst/>
                          <a:ahLst/>
                          <a:cxnLst/>
                          <a:rect l="l" t="t" r="r" b="b"/>
                          <a:pathLst>
                            <a:path w="217169" h="32173" extrusionOk="0">
                              <a:moveTo>
                                <a:pt x="217170" y="15240"/>
                              </a:moveTo>
                              <a:cubicBezTo>
                                <a:pt x="217170" y="15240"/>
                                <a:pt x="87630" y="53340"/>
                                <a:pt x="0" y="15240"/>
                              </a:cubicBezTo>
                              <a:cubicBezTo>
                                <a:pt x="0" y="15240"/>
                                <a:pt x="98107"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9"/>
                        <p:cNvSpPr/>
                        <p:nvPr/>
                      </p:nvSpPr>
                      <p:spPr>
                        <a:xfrm>
                          <a:off x="13114019"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8" name="Google Shape;818;p29"/>
                      <p:cNvSpPr/>
                      <p:nvPr/>
                    </p:nvSpPr>
                    <p:spPr>
                      <a:xfrm>
                        <a:off x="8074978" y="2067994"/>
                        <a:ext cx="38862" cy="5721"/>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19" name="Google Shape;819;p29"/>
                <p:cNvGrpSpPr/>
                <p:nvPr/>
              </p:nvGrpSpPr>
              <p:grpSpPr>
                <a:xfrm>
                  <a:off x="7438799" y="2949367"/>
                  <a:ext cx="517326" cy="722054"/>
                  <a:chOff x="7438799" y="2949367"/>
                  <a:chExt cx="517326" cy="722054"/>
                </a:xfrm>
              </p:grpSpPr>
              <p:grpSp>
                <p:nvGrpSpPr>
                  <p:cNvPr id="820" name="Google Shape;820;p29"/>
                  <p:cNvGrpSpPr/>
                  <p:nvPr/>
                </p:nvGrpSpPr>
                <p:grpSpPr>
                  <a:xfrm>
                    <a:off x="7438799" y="3445717"/>
                    <a:ext cx="517326" cy="225704"/>
                    <a:chOff x="7438799" y="3445717"/>
                    <a:chExt cx="517326" cy="225704"/>
                  </a:xfrm>
                </p:grpSpPr>
                <p:sp>
                  <p:nvSpPr>
                    <p:cNvPr id="821" name="Google Shape;821;p29"/>
                    <p:cNvSpPr/>
                    <p:nvPr/>
                  </p:nvSpPr>
                  <p:spPr>
                    <a:xfrm>
                      <a:off x="7438799"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9"/>
                    <p:cNvSpPr/>
                    <p:nvPr/>
                  </p:nvSpPr>
                  <p:spPr>
                    <a:xfrm>
                      <a:off x="7439990"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9"/>
                    <p:cNvSpPr/>
                    <p:nvPr/>
                  </p:nvSpPr>
                  <p:spPr>
                    <a:xfrm>
                      <a:off x="7438799" y="3500093"/>
                      <a:ext cx="516136" cy="170993"/>
                    </a:xfrm>
                    <a:custGeom>
                      <a:avLst/>
                      <a:gdLst/>
                      <a:ahLst/>
                      <a:cxnLst/>
                      <a:rect l="l" t="t" r="r" b="b"/>
                      <a:pathLst>
                        <a:path w="2024062" h="670559" extrusionOk="0">
                          <a:moveTo>
                            <a:pt x="2024063" y="670560"/>
                          </a:moveTo>
                          <a:lnTo>
                            <a:pt x="23813" y="670560"/>
                          </a:lnTo>
                          <a:lnTo>
                            <a:pt x="0" y="0"/>
                          </a:lnTo>
                          <a:lnTo>
                            <a:pt x="202406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9"/>
                    <p:cNvSpPr/>
                    <p:nvPr/>
                  </p:nvSpPr>
                  <p:spPr>
                    <a:xfrm>
                      <a:off x="7483910"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9"/>
                    <p:cNvSpPr/>
                    <p:nvPr/>
                  </p:nvSpPr>
                  <p:spPr>
                    <a:xfrm>
                      <a:off x="7797976"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9"/>
                    <p:cNvSpPr/>
                    <p:nvPr/>
                  </p:nvSpPr>
                  <p:spPr>
                    <a:xfrm>
                      <a:off x="7606073" y="3585925"/>
                      <a:ext cx="167349" cy="85496"/>
                    </a:xfrm>
                    <a:custGeom>
                      <a:avLst/>
                      <a:gdLst/>
                      <a:ahLst/>
                      <a:cxnLst/>
                      <a:rect l="l" t="t" r="r" b="b"/>
                      <a:pathLst>
                        <a:path w="656272" h="335279" extrusionOk="0">
                          <a:moveTo>
                            <a:pt x="0" y="0"/>
                          </a:moveTo>
                          <a:lnTo>
                            <a:pt x="656273" y="0"/>
                          </a:lnTo>
                          <a:lnTo>
                            <a:pt x="656273" y="335280"/>
                          </a:lnTo>
                          <a:lnTo>
                            <a:pt x="0" y="3352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9"/>
                    <p:cNvSpPr/>
                    <p:nvPr/>
                  </p:nvSpPr>
                  <p:spPr>
                    <a:xfrm>
                      <a:off x="7629970" y="3595922"/>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9"/>
                    <p:cNvSpPr/>
                    <p:nvPr/>
                  </p:nvSpPr>
                  <p:spPr>
                    <a:xfrm>
                      <a:off x="7629970" y="3622989"/>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9"/>
                    <p:cNvSpPr/>
                    <p:nvPr/>
                  </p:nvSpPr>
                  <p:spPr>
                    <a:xfrm>
                      <a:off x="7629970" y="3649811"/>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0" name="Google Shape;830;p29"/>
                  <p:cNvGrpSpPr/>
                  <p:nvPr/>
                </p:nvGrpSpPr>
                <p:grpSpPr>
                  <a:xfrm>
                    <a:off x="7662644" y="2949367"/>
                    <a:ext cx="214955" cy="536910"/>
                    <a:chOff x="7662644" y="2034967"/>
                    <a:chExt cx="214955" cy="536910"/>
                  </a:xfrm>
                </p:grpSpPr>
                <p:grpSp>
                  <p:nvGrpSpPr>
                    <p:cNvPr id="831" name="Google Shape;831;p29"/>
                    <p:cNvGrpSpPr/>
                    <p:nvPr/>
                  </p:nvGrpSpPr>
                  <p:grpSpPr>
                    <a:xfrm>
                      <a:off x="7662644" y="2497125"/>
                      <a:ext cx="214955" cy="74752"/>
                      <a:chOff x="7662644" y="2497125"/>
                      <a:chExt cx="214955" cy="74752"/>
                    </a:xfrm>
                  </p:grpSpPr>
                  <p:sp>
                    <p:nvSpPr>
                      <p:cNvPr id="832" name="Google Shape;832;p29"/>
                      <p:cNvSpPr/>
                      <p:nvPr/>
                    </p:nvSpPr>
                    <p:spPr>
                      <a:xfrm>
                        <a:off x="7662644" y="2512297"/>
                        <a:ext cx="214955" cy="59580"/>
                      </a:xfrm>
                      <a:custGeom>
                        <a:avLst/>
                        <a:gdLst/>
                        <a:ahLst/>
                        <a:cxnLst/>
                        <a:rect l="l" t="t" r="r" b="b"/>
                        <a:pathLst>
                          <a:path w="842962" h="233646" extrusionOk="0">
                            <a:moveTo>
                              <a:pt x="842963" y="169545"/>
                            </a:moveTo>
                            <a:cubicBezTo>
                              <a:pt x="746760" y="199072"/>
                              <a:pt x="612457" y="230505"/>
                              <a:pt x="448627" y="233363"/>
                            </a:cubicBezTo>
                            <a:cubicBezTo>
                              <a:pt x="259080" y="237172"/>
                              <a:pt x="103822" y="201930"/>
                              <a:pt x="0" y="169545"/>
                            </a:cubicBezTo>
                            <a:cubicBezTo>
                              <a:pt x="0" y="113347"/>
                              <a:pt x="0" y="56197"/>
                              <a:pt x="0" y="0"/>
                            </a:cubicBezTo>
                            <a:lnTo>
                              <a:pt x="842963" y="0"/>
                            </a:lnTo>
                            <a:lnTo>
                              <a:pt x="842963" y="1695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29"/>
                    <p:cNvGrpSpPr/>
                    <p:nvPr/>
                  </p:nvGrpSpPr>
                  <p:grpSpPr>
                    <a:xfrm>
                      <a:off x="7694587" y="2034967"/>
                      <a:ext cx="150834" cy="489407"/>
                      <a:chOff x="7694587" y="1882567"/>
                      <a:chExt cx="150834" cy="489407"/>
                    </a:xfrm>
                  </p:grpSpPr>
                  <p:sp>
                    <p:nvSpPr>
                      <p:cNvPr id="836" name="Google Shape;836;p29"/>
                      <p:cNvSpPr/>
                      <p:nvPr/>
                    </p:nvSpPr>
                    <p:spPr>
                      <a:xfrm>
                        <a:off x="7694587" y="2349521"/>
                        <a:ext cx="150834" cy="22454"/>
                      </a:xfrm>
                      <a:custGeom>
                        <a:avLst/>
                        <a:gdLst/>
                        <a:ahLst/>
                        <a:cxnLst/>
                        <a:rect l="l" t="t" r="r" b="b"/>
                        <a:pathLst>
                          <a:path w="591505" h="88053" extrusionOk="0">
                            <a:moveTo>
                              <a:pt x="0" y="41487"/>
                            </a:moveTo>
                            <a:cubicBezTo>
                              <a:pt x="0" y="41487"/>
                              <a:pt x="352425" y="146262"/>
                              <a:pt x="591503" y="41487"/>
                            </a:cubicBezTo>
                            <a:cubicBezTo>
                              <a:pt x="592455" y="41487"/>
                              <a:pt x="324803" y="-51858"/>
                              <a:pt x="0" y="4148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7" name="Google Shape;837;p29"/>
                      <p:cNvGrpSpPr/>
                      <p:nvPr/>
                    </p:nvGrpSpPr>
                    <p:grpSpPr>
                      <a:xfrm>
                        <a:off x="7694831" y="1882567"/>
                        <a:ext cx="149133" cy="476528"/>
                        <a:chOff x="7694831" y="1882567"/>
                        <a:chExt cx="149133" cy="476528"/>
                      </a:xfrm>
                    </p:grpSpPr>
                    <p:sp>
                      <p:nvSpPr>
                        <p:cNvPr id="838" name="Google Shape;838;p29"/>
                        <p:cNvSpPr/>
                        <p:nvPr/>
                      </p:nvSpPr>
                      <p:spPr>
                        <a:xfrm>
                          <a:off x="7694831" y="1905867"/>
                          <a:ext cx="149133" cy="453228"/>
                        </a:xfrm>
                        <a:custGeom>
                          <a:avLst/>
                          <a:gdLst/>
                          <a:ahLst/>
                          <a:cxnLst/>
                          <a:rect l="l" t="t" r="r" b="b"/>
                          <a:pathLst>
                            <a:path w="584834" h="1777364" extrusionOk="0">
                              <a:moveTo>
                                <a:pt x="584835" y="1777365"/>
                              </a:moveTo>
                              <a:lnTo>
                                <a:pt x="0" y="1777365"/>
                              </a:lnTo>
                              <a:lnTo>
                                <a:pt x="98107" y="0"/>
                              </a:lnTo>
                              <a:lnTo>
                                <a:pt x="48672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9" name="Google Shape;839;p29"/>
                        <p:cNvGrpSpPr/>
                        <p:nvPr/>
                      </p:nvGrpSpPr>
                      <p:grpSpPr>
                        <a:xfrm>
                          <a:off x="7707511" y="1882567"/>
                          <a:ext cx="124602" cy="43327"/>
                          <a:chOff x="11678602" y="1889230"/>
                          <a:chExt cx="486727" cy="169248"/>
                        </a:xfrm>
                      </p:grpSpPr>
                      <p:sp>
                        <p:nvSpPr>
                          <p:cNvPr id="840" name="Google Shape;840;p29"/>
                          <p:cNvSpPr/>
                          <p:nvPr/>
                        </p:nvSpPr>
                        <p:spPr>
                          <a:xfrm>
                            <a:off x="11678602" y="1923097"/>
                            <a:ext cx="486727" cy="135381"/>
                          </a:xfrm>
                          <a:custGeom>
                            <a:avLst/>
                            <a:gdLst/>
                            <a:ahLst/>
                            <a:cxnLst/>
                            <a:rect l="l" t="t" r="r" b="b"/>
                            <a:pathLst>
                              <a:path w="486727" h="135381" extrusionOk="0">
                                <a:moveTo>
                                  <a:pt x="486728" y="98107"/>
                                </a:moveTo>
                                <a:cubicBezTo>
                                  <a:pt x="431483" y="115252"/>
                                  <a:pt x="353378" y="133350"/>
                                  <a:pt x="259080" y="135255"/>
                                </a:cubicBezTo>
                                <a:cubicBezTo>
                                  <a:pt x="149543" y="137160"/>
                                  <a:pt x="60008" y="117157"/>
                                  <a:pt x="0" y="98107"/>
                                </a:cubicBezTo>
                                <a:cubicBezTo>
                                  <a:pt x="0" y="65723"/>
                                  <a:pt x="0" y="32385"/>
                                  <a:pt x="0" y="0"/>
                                </a:cubicBezTo>
                                <a:lnTo>
                                  <a:pt x="486728" y="0"/>
                                </a:lnTo>
                                <a:lnTo>
                                  <a:pt x="486728" y="9810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9"/>
                          <p:cNvSpPr/>
                          <p:nvPr/>
                        </p:nvSpPr>
                        <p:spPr>
                          <a:xfrm>
                            <a:off x="11678602" y="1889230"/>
                            <a:ext cx="486727" cy="72389"/>
                          </a:xfrm>
                          <a:custGeom>
                            <a:avLst/>
                            <a:gdLst/>
                            <a:ahLst/>
                            <a:cxnLst/>
                            <a:rect l="l" t="t" r="r" b="b"/>
                            <a:pathLst>
                              <a:path w="486727" h="72389" extrusionOk="0">
                                <a:moveTo>
                                  <a:pt x="0" y="33867"/>
                                </a:moveTo>
                                <a:cubicBezTo>
                                  <a:pt x="0" y="33867"/>
                                  <a:pt x="290513" y="120544"/>
                                  <a:pt x="486728" y="33867"/>
                                </a:cubicBezTo>
                                <a:cubicBezTo>
                                  <a:pt x="486728" y="33867"/>
                                  <a:pt x="265748" y="-42333"/>
                                  <a:pt x="0" y="338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9"/>
                          <p:cNvSpPr/>
                          <p:nvPr/>
                        </p:nvSpPr>
                        <p:spPr>
                          <a:xfrm>
                            <a:off x="11750992" y="1899920"/>
                            <a:ext cx="341947" cy="51223"/>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3" name="Google Shape;843;p29"/>
                        <p:cNvSpPr/>
                        <p:nvPr/>
                      </p:nvSpPr>
                      <p:spPr>
                        <a:xfrm>
                          <a:off x="7726043" y="1885304"/>
                          <a:ext cx="87196" cy="13062"/>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44" name="Google Shape;844;p29"/>
                  <p:cNvGrpSpPr/>
                  <p:nvPr/>
                </p:nvGrpSpPr>
                <p:grpSpPr>
                  <a:xfrm>
                    <a:off x="7483910" y="3099762"/>
                    <a:ext cx="154962" cy="387295"/>
                    <a:chOff x="7483910" y="2185362"/>
                    <a:chExt cx="154962" cy="387295"/>
                  </a:xfrm>
                </p:grpSpPr>
                <p:grpSp>
                  <p:nvGrpSpPr>
                    <p:cNvPr id="845" name="Google Shape;845;p29"/>
                    <p:cNvGrpSpPr/>
                    <p:nvPr/>
                  </p:nvGrpSpPr>
                  <p:grpSpPr>
                    <a:xfrm>
                      <a:off x="7483910" y="2518773"/>
                      <a:ext cx="154962" cy="53884"/>
                      <a:chOff x="7483910" y="2518773"/>
                      <a:chExt cx="154962" cy="53884"/>
                    </a:xfrm>
                  </p:grpSpPr>
                  <p:sp>
                    <p:nvSpPr>
                      <p:cNvPr id="846" name="Google Shape;846;p29"/>
                      <p:cNvSpPr/>
                      <p:nvPr/>
                    </p:nvSpPr>
                    <p:spPr>
                      <a:xfrm>
                        <a:off x="7483910" y="2529610"/>
                        <a:ext cx="154962" cy="43047"/>
                      </a:xfrm>
                      <a:custGeom>
                        <a:avLst/>
                        <a:gdLst/>
                        <a:ahLst/>
                        <a:cxnLst/>
                        <a:rect l="l" t="t" r="r" b="b"/>
                        <a:pathLst>
                          <a:path w="607694" h="168810" extrusionOk="0">
                            <a:moveTo>
                              <a:pt x="607695" y="122872"/>
                            </a:moveTo>
                            <a:cubicBezTo>
                              <a:pt x="538163" y="144780"/>
                              <a:pt x="441007" y="166688"/>
                              <a:pt x="323850" y="168592"/>
                            </a:cubicBezTo>
                            <a:cubicBezTo>
                              <a:pt x="186690" y="171450"/>
                              <a:pt x="75247" y="145732"/>
                              <a:pt x="0" y="122872"/>
                            </a:cubicBezTo>
                            <a:cubicBezTo>
                              <a:pt x="0" y="81915"/>
                              <a:pt x="0" y="40957"/>
                              <a:pt x="0" y="0"/>
                            </a:cubicBezTo>
                            <a:lnTo>
                              <a:pt x="607695" y="0"/>
                            </a:lnTo>
                            <a:lnTo>
                              <a:pt x="607695" y="12287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29"/>
                    <p:cNvGrpSpPr/>
                    <p:nvPr/>
                  </p:nvGrpSpPr>
                  <p:grpSpPr>
                    <a:xfrm>
                      <a:off x="7507074" y="2185362"/>
                      <a:ext cx="108813" cy="352990"/>
                      <a:chOff x="7507074" y="2032962"/>
                      <a:chExt cx="108813" cy="352990"/>
                    </a:xfrm>
                  </p:grpSpPr>
                  <p:sp>
                    <p:nvSpPr>
                      <p:cNvPr id="850" name="Google Shape;850;p29"/>
                      <p:cNvSpPr/>
                      <p:nvPr/>
                    </p:nvSpPr>
                    <p:spPr>
                      <a:xfrm>
                        <a:off x="7507074" y="2369759"/>
                        <a:ext cx="108813" cy="16192"/>
                      </a:xfrm>
                      <a:custGeom>
                        <a:avLst/>
                        <a:gdLst/>
                        <a:ahLst/>
                        <a:cxnLst/>
                        <a:rect l="l" t="t" r="r" b="b"/>
                        <a:pathLst>
                          <a:path w="426719" h="63500" extrusionOk="0">
                            <a:moveTo>
                              <a:pt x="0" y="30057"/>
                            </a:moveTo>
                            <a:cubicBezTo>
                              <a:pt x="0" y="30057"/>
                              <a:pt x="254317" y="105304"/>
                              <a:pt x="426720" y="30057"/>
                            </a:cubicBezTo>
                            <a:cubicBezTo>
                              <a:pt x="426720" y="30057"/>
                              <a:pt x="233363" y="-37571"/>
                              <a:pt x="0" y="3005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29"/>
                      <p:cNvGrpSpPr/>
                      <p:nvPr/>
                    </p:nvGrpSpPr>
                    <p:grpSpPr>
                      <a:xfrm>
                        <a:off x="7507074" y="2032962"/>
                        <a:ext cx="107599" cy="343697"/>
                        <a:chOff x="7507074" y="2032962"/>
                        <a:chExt cx="107599" cy="343697"/>
                      </a:xfrm>
                    </p:grpSpPr>
                    <p:sp>
                      <p:nvSpPr>
                        <p:cNvPr id="852" name="Google Shape;852;p29"/>
                        <p:cNvSpPr/>
                        <p:nvPr/>
                      </p:nvSpPr>
                      <p:spPr>
                        <a:xfrm>
                          <a:off x="7507074" y="2049733"/>
                          <a:ext cx="107599" cy="326927"/>
                        </a:xfrm>
                        <a:custGeom>
                          <a:avLst/>
                          <a:gdLst/>
                          <a:ahLst/>
                          <a:cxnLst/>
                          <a:rect l="l" t="t" r="r" b="b"/>
                          <a:pathLst>
                            <a:path w="421957" h="1282065" extrusionOk="0">
                              <a:moveTo>
                                <a:pt x="421957" y="1282065"/>
                              </a:moveTo>
                              <a:lnTo>
                                <a:pt x="0" y="1282065"/>
                              </a:lnTo>
                              <a:lnTo>
                                <a:pt x="71438" y="0"/>
                              </a:lnTo>
                              <a:lnTo>
                                <a:pt x="351472"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3" name="Google Shape;853;p29"/>
                        <p:cNvGrpSpPr/>
                        <p:nvPr/>
                      </p:nvGrpSpPr>
                      <p:grpSpPr>
                        <a:xfrm>
                          <a:off x="7516096" y="2032962"/>
                          <a:ext cx="90221" cy="31199"/>
                          <a:chOff x="10930889" y="2476711"/>
                          <a:chExt cx="352425" cy="121871"/>
                        </a:xfrm>
                      </p:grpSpPr>
                      <p:sp>
                        <p:nvSpPr>
                          <p:cNvPr id="854" name="Google Shape;854;p29"/>
                          <p:cNvSpPr/>
                          <p:nvPr/>
                        </p:nvSpPr>
                        <p:spPr>
                          <a:xfrm>
                            <a:off x="10931842" y="2501265"/>
                            <a:ext cx="351472" cy="97317"/>
                          </a:xfrm>
                          <a:custGeom>
                            <a:avLst/>
                            <a:gdLst/>
                            <a:ahLst/>
                            <a:cxnLst/>
                            <a:rect l="l" t="t" r="r" b="b"/>
                            <a:pathLst>
                              <a:path w="351472" h="97317" extrusionOk="0">
                                <a:moveTo>
                                  <a:pt x="350520" y="70485"/>
                                </a:moveTo>
                                <a:cubicBezTo>
                                  <a:pt x="310515" y="82867"/>
                                  <a:pt x="254318" y="96202"/>
                                  <a:pt x="186690" y="97155"/>
                                </a:cubicBezTo>
                                <a:cubicBezTo>
                                  <a:pt x="107632" y="99060"/>
                                  <a:pt x="42863" y="83820"/>
                                  <a:pt x="0" y="70485"/>
                                </a:cubicBezTo>
                                <a:cubicBezTo>
                                  <a:pt x="0" y="46672"/>
                                  <a:pt x="0" y="22860"/>
                                  <a:pt x="0" y="0"/>
                                </a:cubicBezTo>
                                <a:lnTo>
                                  <a:pt x="351472" y="0"/>
                                </a:lnTo>
                                <a:lnTo>
                                  <a:pt x="351472" y="704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9"/>
                          <p:cNvSpPr/>
                          <p:nvPr/>
                        </p:nvSpPr>
                        <p:spPr>
                          <a:xfrm>
                            <a:off x="10930889" y="2476711"/>
                            <a:ext cx="351472" cy="52070"/>
                          </a:xfrm>
                          <a:custGeom>
                            <a:avLst/>
                            <a:gdLst/>
                            <a:ahLst/>
                            <a:cxnLst/>
                            <a:rect l="l" t="t" r="r" b="b"/>
                            <a:pathLst>
                              <a:path w="351472" h="52070" extrusionOk="0">
                                <a:moveTo>
                                  <a:pt x="0" y="24553"/>
                                </a:moveTo>
                                <a:cubicBezTo>
                                  <a:pt x="0" y="24553"/>
                                  <a:pt x="209550" y="86466"/>
                                  <a:pt x="351473" y="24553"/>
                                </a:cubicBezTo>
                                <a:cubicBezTo>
                                  <a:pt x="351473" y="24553"/>
                                  <a:pt x="192405" y="-30692"/>
                                  <a:pt x="0" y="245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9"/>
                          <p:cNvSpPr/>
                          <p:nvPr/>
                        </p:nvSpPr>
                        <p:spPr>
                          <a:xfrm>
                            <a:off x="10983277" y="2484331"/>
                            <a:ext cx="246697" cy="36406"/>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7" name="Google Shape;857;p29"/>
                        <p:cNvSpPr/>
                        <p:nvPr/>
                      </p:nvSpPr>
                      <p:spPr>
                        <a:xfrm>
                          <a:off x="7529508" y="2034913"/>
                          <a:ext cx="62908" cy="9284"/>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grpSp>
          <p:nvGrpSpPr>
            <p:cNvPr id="858" name="Google Shape;858;p29"/>
            <p:cNvGrpSpPr/>
            <p:nvPr/>
          </p:nvGrpSpPr>
          <p:grpSpPr>
            <a:xfrm>
              <a:off x="2506752" y="1087140"/>
              <a:ext cx="1691329" cy="859002"/>
              <a:chOff x="2363877" y="831015"/>
              <a:chExt cx="1691329" cy="859002"/>
            </a:xfrm>
          </p:grpSpPr>
          <p:grpSp>
            <p:nvGrpSpPr>
              <p:cNvPr id="859" name="Google Shape;859;p29"/>
              <p:cNvGrpSpPr/>
              <p:nvPr/>
            </p:nvGrpSpPr>
            <p:grpSpPr>
              <a:xfrm>
                <a:off x="2363877" y="831015"/>
                <a:ext cx="1691329" cy="859002"/>
                <a:chOff x="7999025" y="7728079"/>
                <a:chExt cx="6983190" cy="3546662"/>
              </a:xfrm>
            </p:grpSpPr>
            <p:sp>
              <p:nvSpPr>
                <p:cNvPr id="860" name="Google Shape;860;p29"/>
                <p:cNvSpPr/>
                <p:nvPr/>
              </p:nvSpPr>
              <p:spPr>
                <a:xfrm>
                  <a:off x="7999025" y="7728079"/>
                  <a:ext cx="6983190" cy="2593209"/>
                </a:xfrm>
                <a:custGeom>
                  <a:avLst/>
                  <a:gdLst/>
                  <a:ahLst/>
                  <a:cxnLst/>
                  <a:rect l="l" t="t" r="r" b="b"/>
                  <a:pathLst>
                    <a:path w="6983190" h="2593209" extrusionOk="0">
                      <a:moveTo>
                        <a:pt x="1336427" y="2452240"/>
                      </a:moveTo>
                      <a:cubicBezTo>
                        <a:pt x="1081157" y="2445573"/>
                        <a:pt x="785882" y="2396995"/>
                        <a:pt x="660152" y="2175063"/>
                      </a:cubicBezTo>
                      <a:cubicBezTo>
                        <a:pt x="527755" y="1941700"/>
                        <a:pt x="714444" y="1597848"/>
                        <a:pt x="982097" y="1582608"/>
                      </a:cubicBezTo>
                      <a:cubicBezTo>
                        <a:pt x="740162" y="1529268"/>
                        <a:pt x="491559" y="1472118"/>
                        <a:pt x="290582" y="1326385"/>
                      </a:cubicBezTo>
                      <a:cubicBezTo>
                        <a:pt x="89605" y="1181606"/>
                        <a:pt x="-50413" y="923478"/>
                        <a:pt x="17214" y="685353"/>
                      </a:cubicBezTo>
                      <a:cubicBezTo>
                        <a:pt x="180092" y="116710"/>
                        <a:pt x="1001147" y="207198"/>
                        <a:pt x="1449774" y="183385"/>
                      </a:cubicBezTo>
                      <a:cubicBezTo>
                        <a:pt x="1899355" y="159573"/>
                        <a:pt x="2346077" y="113853"/>
                        <a:pt x="2794705" y="77658"/>
                      </a:cubicBezTo>
                      <a:cubicBezTo>
                        <a:pt x="3100457" y="52893"/>
                        <a:pt x="3420497" y="-28070"/>
                        <a:pt x="3731964" y="10030"/>
                      </a:cubicBezTo>
                      <a:cubicBezTo>
                        <a:pt x="3873887" y="27175"/>
                        <a:pt x="4056767" y="45272"/>
                        <a:pt x="4132014" y="187195"/>
                      </a:cubicBezTo>
                      <a:cubicBezTo>
                        <a:pt x="4229170" y="371028"/>
                        <a:pt x="4012000" y="613915"/>
                        <a:pt x="4275842" y="730120"/>
                      </a:cubicBezTo>
                      <a:cubicBezTo>
                        <a:pt x="4745425" y="936813"/>
                        <a:pt x="5502662" y="559623"/>
                        <a:pt x="6029395" y="653920"/>
                      </a:cubicBezTo>
                      <a:cubicBezTo>
                        <a:pt x="6488500" y="735835"/>
                        <a:pt x="6944747" y="1073020"/>
                        <a:pt x="6980942" y="1537840"/>
                      </a:cubicBezTo>
                      <a:cubicBezTo>
                        <a:pt x="7004754" y="1843593"/>
                        <a:pt x="6837114" y="2145535"/>
                        <a:pt x="6591370" y="2329368"/>
                      </a:cubicBezTo>
                      <a:cubicBezTo>
                        <a:pt x="6345625" y="2513200"/>
                        <a:pt x="6032252" y="2589400"/>
                        <a:pt x="5724595" y="259321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1" name="Google Shape;861;p29"/>
                <p:cNvGrpSpPr/>
                <p:nvPr/>
              </p:nvGrpSpPr>
              <p:grpSpPr>
                <a:xfrm>
                  <a:off x="8572500" y="7736205"/>
                  <a:ext cx="5863589" cy="3538536"/>
                  <a:chOff x="8572500" y="7736205"/>
                  <a:chExt cx="5863589" cy="3538536"/>
                </a:xfrm>
              </p:grpSpPr>
              <p:sp>
                <p:nvSpPr>
                  <p:cNvPr id="862" name="Google Shape;862;p29"/>
                  <p:cNvSpPr/>
                  <p:nvPr/>
                </p:nvSpPr>
                <p:spPr>
                  <a:xfrm>
                    <a:off x="8572500" y="9974580"/>
                    <a:ext cx="5863589" cy="1300161"/>
                  </a:xfrm>
                  <a:custGeom>
                    <a:avLst/>
                    <a:gdLst/>
                    <a:ahLst/>
                    <a:cxnLst/>
                    <a:rect l="l" t="t" r="r" b="b"/>
                    <a:pathLst>
                      <a:path w="5863589" h="1300161" extrusionOk="0">
                        <a:moveTo>
                          <a:pt x="5863590" y="511493"/>
                        </a:moveTo>
                        <a:cubicBezTo>
                          <a:pt x="5863590" y="870585"/>
                          <a:pt x="4476750" y="1300162"/>
                          <a:pt x="2955608" y="1300162"/>
                        </a:cubicBezTo>
                        <a:cubicBezTo>
                          <a:pt x="1434465" y="1300162"/>
                          <a:pt x="0" y="938212"/>
                          <a:pt x="0" y="579120"/>
                        </a:cubicBezTo>
                        <a:cubicBezTo>
                          <a:pt x="0" y="220027"/>
                          <a:pt x="1434465" y="0"/>
                          <a:pt x="2955608" y="0"/>
                        </a:cubicBezTo>
                        <a:cubicBezTo>
                          <a:pt x="4476750" y="0"/>
                          <a:pt x="5863590" y="152400"/>
                          <a:pt x="5863590" y="51149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3" name="Google Shape;863;p29"/>
                  <p:cNvGrpSpPr/>
                  <p:nvPr/>
                </p:nvGrpSpPr>
                <p:grpSpPr>
                  <a:xfrm>
                    <a:off x="10636567" y="8552497"/>
                    <a:ext cx="1019175" cy="1404937"/>
                    <a:chOff x="10636567" y="8552497"/>
                    <a:chExt cx="1019175" cy="1404937"/>
                  </a:xfrm>
                </p:grpSpPr>
                <p:sp>
                  <p:nvSpPr>
                    <p:cNvPr id="864" name="Google Shape;864;p29"/>
                    <p:cNvSpPr/>
                    <p:nvPr/>
                  </p:nvSpPr>
                  <p:spPr>
                    <a:xfrm>
                      <a:off x="10856594" y="8663939"/>
                      <a:ext cx="799147" cy="1293495"/>
                    </a:xfrm>
                    <a:custGeom>
                      <a:avLst/>
                      <a:gdLst/>
                      <a:ahLst/>
                      <a:cxnLst/>
                      <a:rect l="l" t="t" r="r" b="b"/>
                      <a:pathLst>
                        <a:path w="799147" h="1293495" extrusionOk="0">
                          <a:moveTo>
                            <a:pt x="0" y="1249680"/>
                          </a:moveTo>
                          <a:lnTo>
                            <a:pt x="29528" y="0"/>
                          </a:lnTo>
                          <a:lnTo>
                            <a:pt x="799148" y="24765"/>
                          </a:lnTo>
                          <a:lnTo>
                            <a:pt x="615315" y="12934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9"/>
                    <p:cNvSpPr/>
                    <p:nvPr/>
                  </p:nvSpPr>
                  <p:spPr>
                    <a:xfrm>
                      <a:off x="10636567" y="8552497"/>
                      <a:ext cx="1019175" cy="136207"/>
                    </a:xfrm>
                    <a:custGeom>
                      <a:avLst/>
                      <a:gdLst/>
                      <a:ahLst/>
                      <a:cxnLst/>
                      <a:rect l="l" t="t" r="r" b="b"/>
                      <a:pathLst>
                        <a:path w="1019175" h="136207" extrusionOk="0">
                          <a:moveTo>
                            <a:pt x="1019175" y="136207"/>
                          </a:moveTo>
                          <a:lnTo>
                            <a:pt x="684847" y="0"/>
                          </a:lnTo>
                          <a:lnTo>
                            <a:pt x="0" y="11430"/>
                          </a:lnTo>
                          <a:lnTo>
                            <a:pt x="249555" y="1114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9"/>
                    <p:cNvSpPr/>
                    <p:nvPr/>
                  </p:nvSpPr>
                  <p:spPr>
                    <a:xfrm>
                      <a:off x="10636567" y="8563927"/>
                      <a:ext cx="248602" cy="1350645"/>
                    </a:xfrm>
                    <a:custGeom>
                      <a:avLst/>
                      <a:gdLst/>
                      <a:ahLst/>
                      <a:cxnLst/>
                      <a:rect l="l" t="t" r="r" b="b"/>
                      <a:pathLst>
                        <a:path w="248602" h="1350645" extrusionOk="0">
                          <a:moveTo>
                            <a:pt x="0" y="0"/>
                          </a:moveTo>
                          <a:cubicBezTo>
                            <a:pt x="0" y="0"/>
                            <a:pt x="24765" y="1312546"/>
                            <a:pt x="20002" y="1312546"/>
                          </a:cubicBezTo>
                          <a:cubicBezTo>
                            <a:pt x="15240" y="1311593"/>
                            <a:pt x="219075" y="1350646"/>
                            <a:pt x="219075" y="1350646"/>
                          </a:cubicBezTo>
                          <a:lnTo>
                            <a:pt x="248602" y="100965"/>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9"/>
                    <p:cNvSpPr/>
                    <p:nvPr/>
                  </p:nvSpPr>
                  <p:spPr>
                    <a:xfrm>
                      <a:off x="10958512" y="8806814"/>
                      <a:ext cx="177164" cy="98107"/>
                    </a:xfrm>
                    <a:custGeom>
                      <a:avLst/>
                      <a:gdLst/>
                      <a:ahLst/>
                      <a:cxnLst/>
                      <a:rect l="l" t="t" r="r" b="b"/>
                      <a:pathLst>
                        <a:path w="177164" h="98107" extrusionOk="0">
                          <a:moveTo>
                            <a:pt x="0" y="0"/>
                          </a:moveTo>
                          <a:lnTo>
                            <a:pt x="177165" y="5715"/>
                          </a:lnTo>
                          <a:lnTo>
                            <a:pt x="160020" y="98108"/>
                          </a:lnTo>
                          <a:lnTo>
                            <a:pt x="5715" y="9144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9"/>
                    <p:cNvSpPr/>
                    <p:nvPr/>
                  </p:nvSpPr>
                  <p:spPr>
                    <a:xfrm>
                      <a:off x="11002327" y="9028747"/>
                      <a:ext cx="166687" cy="113347"/>
                    </a:xfrm>
                    <a:custGeom>
                      <a:avLst/>
                      <a:gdLst/>
                      <a:ahLst/>
                      <a:cxnLst/>
                      <a:rect l="l" t="t" r="r" b="b"/>
                      <a:pathLst>
                        <a:path w="166687" h="113347" extrusionOk="0">
                          <a:moveTo>
                            <a:pt x="3810" y="0"/>
                          </a:moveTo>
                          <a:lnTo>
                            <a:pt x="0" y="113347"/>
                          </a:lnTo>
                          <a:lnTo>
                            <a:pt x="166688" y="108585"/>
                          </a:lnTo>
                          <a:lnTo>
                            <a:pt x="159068" y="2952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9"/>
                    <p:cNvSpPr/>
                    <p:nvPr/>
                  </p:nvSpPr>
                  <p:spPr>
                    <a:xfrm>
                      <a:off x="10977562" y="9246869"/>
                      <a:ext cx="166687" cy="82867"/>
                    </a:xfrm>
                    <a:custGeom>
                      <a:avLst/>
                      <a:gdLst/>
                      <a:ahLst/>
                      <a:cxnLst/>
                      <a:rect l="l" t="t" r="r" b="b"/>
                      <a:pathLst>
                        <a:path w="166687" h="82867" extrusionOk="0">
                          <a:moveTo>
                            <a:pt x="1905" y="15240"/>
                          </a:moveTo>
                          <a:lnTo>
                            <a:pt x="0" y="82868"/>
                          </a:lnTo>
                          <a:lnTo>
                            <a:pt x="166688" y="78105"/>
                          </a:lnTo>
                          <a:lnTo>
                            <a:pt x="1590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9"/>
                    <p:cNvSpPr/>
                    <p:nvPr/>
                  </p:nvSpPr>
                  <p:spPr>
                    <a:xfrm>
                      <a:off x="11337607" y="9267825"/>
                      <a:ext cx="146685" cy="62864"/>
                    </a:xfrm>
                    <a:custGeom>
                      <a:avLst/>
                      <a:gdLst/>
                      <a:ahLst/>
                      <a:cxnLst/>
                      <a:rect l="l" t="t" r="r" b="b"/>
                      <a:pathLst>
                        <a:path w="146685" h="62864" extrusionOk="0">
                          <a:moveTo>
                            <a:pt x="1905" y="0"/>
                          </a:moveTo>
                          <a:lnTo>
                            <a:pt x="0" y="48577"/>
                          </a:lnTo>
                          <a:lnTo>
                            <a:pt x="135255" y="62865"/>
                          </a:lnTo>
                          <a:lnTo>
                            <a:pt x="146685" y="95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9"/>
                    <p:cNvSpPr/>
                    <p:nvPr/>
                  </p:nvSpPr>
                  <p:spPr>
                    <a:xfrm>
                      <a:off x="11349989" y="8841105"/>
                      <a:ext cx="224790" cy="80962"/>
                    </a:xfrm>
                    <a:custGeom>
                      <a:avLst/>
                      <a:gdLst/>
                      <a:ahLst/>
                      <a:cxnLst/>
                      <a:rect l="l" t="t" r="r" b="b"/>
                      <a:pathLst>
                        <a:path w="224790" h="80962" extrusionOk="0">
                          <a:moveTo>
                            <a:pt x="0" y="12382"/>
                          </a:moveTo>
                          <a:lnTo>
                            <a:pt x="15240" y="74295"/>
                          </a:lnTo>
                          <a:lnTo>
                            <a:pt x="209550" y="80963"/>
                          </a:lnTo>
                          <a:lnTo>
                            <a:pt x="22479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9"/>
                    <p:cNvSpPr/>
                    <p:nvPr/>
                  </p:nvSpPr>
                  <p:spPr>
                    <a:xfrm>
                      <a:off x="11243310" y="9058201"/>
                      <a:ext cx="127634" cy="82941"/>
                    </a:xfrm>
                    <a:custGeom>
                      <a:avLst/>
                      <a:gdLst/>
                      <a:ahLst/>
                      <a:cxnLst/>
                      <a:rect l="l" t="t" r="r" b="b"/>
                      <a:pathLst>
                        <a:path w="127634" h="82941" extrusionOk="0">
                          <a:moveTo>
                            <a:pt x="1905" y="74"/>
                          </a:moveTo>
                          <a:cubicBezTo>
                            <a:pt x="11430" y="-878"/>
                            <a:pt x="125730" y="7694"/>
                            <a:pt x="125730" y="7694"/>
                          </a:cubicBezTo>
                          <a:lnTo>
                            <a:pt x="127635" y="82941"/>
                          </a:lnTo>
                          <a:lnTo>
                            <a:pt x="0" y="72464"/>
                          </a:lnTo>
                          <a:lnTo>
                            <a:pt x="1905" y="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9"/>
                    <p:cNvSpPr/>
                    <p:nvPr/>
                  </p:nvSpPr>
                  <p:spPr>
                    <a:xfrm>
                      <a:off x="11428094" y="8976360"/>
                      <a:ext cx="133350" cy="66675"/>
                    </a:xfrm>
                    <a:custGeom>
                      <a:avLst/>
                      <a:gdLst/>
                      <a:ahLst/>
                      <a:cxnLst/>
                      <a:rect l="l" t="t" r="r" b="b"/>
                      <a:pathLst>
                        <a:path w="133350" h="66675" extrusionOk="0">
                          <a:moveTo>
                            <a:pt x="9525" y="1905"/>
                          </a:moveTo>
                          <a:lnTo>
                            <a:pt x="0" y="52388"/>
                          </a:lnTo>
                          <a:lnTo>
                            <a:pt x="133350" y="66675"/>
                          </a:lnTo>
                          <a:lnTo>
                            <a:pt x="1304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9"/>
                    <p:cNvSpPr/>
                    <p:nvPr/>
                  </p:nvSpPr>
                  <p:spPr>
                    <a:xfrm>
                      <a:off x="11431905" y="9108757"/>
                      <a:ext cx="117157" cy="89535"/>
                    </a:xfrm>
                    <a:custGeom>
                      <a:avLst/>
                      <a:gdLst/>
                      <a:ahLst/>
                      <a:cxnLst/>
                      <a:rect l="l" t="t" r="r" b="b"/>
                      <a:pathLst>
                        <a:path w="117157" h="89535" extrusionOk="0">
                          <a:moveTo>
                            <a:pt x="12382" y="2857"/>
                          </a:moveTo>
                          <a:lnTo>
                            <a:pt x="0" y="70485"/>
                          </a:lnTo>
                          <a:lnTo>
                            <a:pt x="100965" y="89535"/>
                          </a:lnTo>
                          <a:lnTo>
                            <a:pt x="1171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5" name="Google Shape;875;p29"/>
                  <p:cNvSpPr/>
                  <p:nvPr/>
                </p:nvSpPr>
                <p:spPr>
                  <a:xfrm>
                    <a:off x="8679180" y="9810750"/>
                    <a:ext cx="5507355" cy="1301114"/>
                  </a:xfrm>
                  <a:custGeom>
                    <a:avLst/>
                    <a:gdLst/>
                    <a:ahLst/>
                    <a:cxnLst/>
                    <a:rect l="l" t="t" r="r" b="b"/>
                    <a:pathLst>
                      <a:path w="5507355" h="1301114" extrusionOk="0">
                        <a:moveTo>
                          <a:pt x="5507355" y="650557"/>
                        </a:moveTo>
                        <a:cubicBezTo>
                          <a:pt x="5507355" y="1009850"/>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9"/>
                  <p:cNvSpPr/>
                  <p:nvPr/>
                </p:nvSpPr>
                <p:spPr>
                  <a:xfrm>
                    <a:off x="8679180" y="9767887"/>
                    <a:ext cx="5507355" cy="1301114"/>
                  </a:xfrm>
                  <a:custGeom>
                    <a:avLst/>
                    <a:gdLst/>
                    <a:ahLst/>
                    <a:cxnLst/>
                    <a:rect l="l" t="t" r="r" b="b"/>
                    <a:pathLst>
                      <a:path w="5507355" h="1301114" extrusionOk="0">
                        <a:moveTo>
                          <a:pt x="5507355" y="650557"/>
                        </a:moveTo>
                        <a:cubicBezTo>
                          <a:pt x="5507355" y="1009851"/>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9"/>
                  <p:cNvSpPr/>
                  <p:nvPr/>
                </p:nvSpPr>
                <p:spPr>
                  <a:xfrm>
                    <a:off x="10725150" y="9767887"/>
                    <a:ext cx="2504122" cy="1301114"/>
                  </a:xfrm>
                  <a:custGeom>
                    <a:avLst/>
                    <a:gdLst/>
                    <a:ahLst/>
                    <a:cxnLst/>
                    <a:rect l="l" t="t" r="r" b="b"/>
                    <a:pathLst>
                      <a:path w="2504122" h="1301114" extrusionOk="0">
                        <a:moveTo>
                          <a:pt x="2504123" y="1142048"/>
                        </a:moveTo>
                        <a:cubicBezTo>
                          <a:pt x="2397443" y="777240"/>
                          <a:pt x="2245043" y="425768"/>
                          <a:pt x="2082165" y="86677"/>
                        </a:cubicBezTo>
                        <a:cubicBezTo>
                          <a:pt x="1677352" y="31432"/>
                          <a:pt x="1207770" y="0"/>
                          <a:pt x="706755" y="0"/>
                        </a:cubicBezTo>
                        <a:cubicBezTo>
                          <a:pt x="567690" y="0"/>
                          <a:pt x="431482" y="2857"/>
                          <a:pt x="298132" y="7620"/>
                        </a:cubicBezTo>
                        <a:cubicBezTo>
                          <a:pt x="219075" y="437198"/>
                          <a:pt x="108585" y="856298"/>
                          <a:pt x="0" y="1279208"/>
                        </a:cubicBezTo>
                        <a:cubicBezTo>
                          <a:pt x="225743" y="1293496"/>
                          <a:pt x="461963" y="1301115"/>
                          <a:pt x="706755" y="1301115"/>
                        </a:cubicBezTo>
                        <a:cubicBezTo>
                          <a:pt x="1394460" y="1300163"/>
                          <a:pt x="2022157" y="1241108"/>
                          <a:pt x="2504123" y="114204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9"/>
                  <p:cNvSpPr/>
                  <p:nvPr/>
                </p:nvSpPr>
                <p:spPr>
                  <a:xfrm>
                    <a:off x="10711814" y="9770744"/>
                    <a:ext cx="477202" cy="1316265"/>
                  </a:xfrm>
                  <a:custGeom>
                    <a:avLst/>
                    <a:gdLst/>
                    <a:ahLst/>
                    <a:cxnLst/>
                    <a:rect l="l" t="t" r="r" b="b"/>
                    <a:pathLst>
                      <a:path w="477202" h="1316265" extrusionOk="0">
                        <a:moveTo>
                          <a:pt x="312420" y="4763"/>
                        </a:moveTo>
                        <a:cubicBezTo>
                          <a:pt x="233363" y="434340"/>
                          <a:pt x="109538" y="893445"/>
                          <a:pt x="0" y="1315403"/>
                        </a:cubicBezTo>
                        <a:cubicBezTo>
                          <a:pt x="109538" y="1322070"/>
                          <a:pt x="237173" y="1287780"/>
                          <a:pt x="351473" y="1291590"/>
                        </a:cubicBezTo>
                        <a:cubicBezTo>
                          <a:pt x="387668" y="863918"/>
                          <a:pt x="464820" y="437198"/>
                          <a:pt x="477203" y="0"/>
                        </a:cubicBezTo>
                        <a:cubicBezTo>
                          <a:pt x="421958" y="953"/>
                          <a:pt x="366713" y="2857"/>
                          <a:pt x="312420" y="4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9"/>
                  <p:cNvSpPr/>
                  <p:nvPr/>
                </p:nvSpPr>
                <p:spPr>
                  <a:xfrm>
                    <a:off x="12709207" y="9842182"/>
                    <a:ext cx="553402" cy="1144905"/>
                  </a:xfrm>
                  <a:custGeom>
                    <a:avLst/>
                    <a:gdLst/>
                    <a:ahLst/>
                    <a:cxnLst/>
                    <a:rect l="l" t="t" r="r" b="b"/>
                    <a:pathLst>
                      <a:path w="553402" h="1144905" extrusionOk="0">
                        <a:moveTo>
                          <a:pt x="98107" y="12382"/>
                        </a:moveTo>
                        <a:cubicBezTo>
                          <a:pt x="65723" y="7620"/>
                          <a:pt x="32385" y="3810"/>
                          <a:pt x="0" y="0"/>
                        </a:cubicBezTo>
                        <a:cubicBezTo>
                          <a:pt x="140970" y="364807"/>
                          <a:pt x="154305" y="771525"/>
                          <a:pt x="228600" y="1144905"/>
                        </a:cubicBezTo>
                        <a:cubicBezTo>
                          <a:pt x="329565" y="1129665"/>
                          <a:pt x="461963" y="1122997"/>
                          <a:pt x="553403" y="1104901"/>
                        </a:cubicBezTo>
                        <a:cubicBezTo>
                          <a:pt x="445770" y="740093"/>
                          <a:pt x="260985" y="351473"/>
                          <a:pt x="98107" y="12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0" name="Google Shape;880;p29"/>
                  <p:cNvGrpSpPr/>
                  <p:nvPr/>
                </p:nvGrpSpPr>
                <p:grpSpPr>
                  <a:xfrm>
                    <a:off x="8965882" y="7736205"/>
                    <a:ext cx="1745932" cy="2304096"/>
                    <a:chOff x="8965882" y="7736205"/>
                    <a:chExt cx="1745932" cy="2304096"/>
                  </a:xfrm>
                </p:grpSpPr>
                <p:sp>
                  <p:nvSpPr>
                    <p:cNvPr id="881" name="Google Shape;881;p29"/>
                    <p:cNvSpPr/>
                    <p:nvPr/>
                  </p:nvSpPr>
                  <p:spPr>
                    <a:xfrm>
                      <a:off x="9391650" y="7851457"/>
                      <a:ext cx="1320164" cy="2188844"/>
                    </a:xfrm>
                    <a:custGeom>
                      <a:avLst/>
                      <a:gdLst/>
                      <a:ahLst/>
                      <a:cxnLst/>
                      <a:rect l="l" t="t" r="r" b="b"/>
                      <a:pathLst>
                        <a:path w="1320164" h="2188844" extrusionOk="0">
                          <a:moveTo>
                            <a:pt x="328613" y="2188845"/>
                          </a:moveTo>
                          <a:lnTo>
                            <a:pt x="0" y="192405"/>
                          </a:lnTo>
                          <a:lnTo>
                            <a:pt x="1231582" y="0"/>
                          </a:lnTo>
                          <a:lnTo>
                            <a:pt x="1320165" y="20735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9"/>
                    <p:cNvSpPr/>
                    <p:nvPr/>
                  </p:nvSpPr>
                  <p:spPr>
                    <a:xfrm>
                      <a:off x="8965882" y="7736205"/>
                      <a:ext cx="1657350" cy="307657"/>
                    </a:xfrm>
                    <a:custGeom>
                      <a:avLst/>
                      <a:gdLst/>
                      <a:ahLst/>
                      <a:cxnLst/>
                      <a:rect l="l" t="t" r="r" b="b"/>
                      <a:pathLst>
                        <a:path w="1657350" h="307657" extrusionOk="0">
                          <a:moveTo>
                            <a:pt x="1657350" y="115252"/>
                          </a:moveTo>
                          <a:lnTo>
                            <a:pt x="1085850" y="0"/>
                          </a:lnTo>
                          <a:lnTo>
                            <a:pt x="0" y="223838"/>
                          </a:lnTo>
                          <a:lnTo>
                            <a:pt x="425768" y="3076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9"/>
                    <p:cNvSpPr/>
                    <p:nvPr/>
                  </p:nvSpPr>
                  <p:spPr>
                    <a:xfrm>
                      <a:off x="8965882" y="7960042"/>
                      <a:ext cx="754380" cy="2080259"/>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9"/>
                    <p:cNvSpPr/>
                    <p:nvPr/>
                  </p:nvSpPr>
                  <p:spPr>
                    <a:xfrm>
                      <a:off x="9550717" y="8205787"/>
                      <a:ext cx="283844" cy="187642"/>
                    </a:xfrm>
                    <a:custGeom>
                      <a:avLst/>
                      <a:gdLst/>
                      <a:ahLst/>
                      <a:cxnLst/>
                      <a:rect l="l" t="t" r="r" b="b"/>
                      <a:pathLst>
                        <a:path w="283844" h="187642" extrusionOk="0">
                          <a:moveTo>
                            <a:pt x="0" y="42863"/>
                          </a:moveTo>
                          <a:lnTo>
                            <a:pt x="283845" y="0"/>
                          </a:lnTo>
                          <a:lnTo>
                            <a:pt x="283845" y="151448"/>
                          </a:lnTo>
                          <a:lnTo>
                            <a:pt x="36195" y="187643"/>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9"/>
                    <p:cNvSpPr/>
                    <p:nvPr/>
                  </p:nvSpPr>
                  <p:spPr>
                    <a:xfrm>
                      <a:off x="9692639" y="8588692"/>
                      <a:ext cx="291465" cy="180022"/>
                    </a:xfrm>
                    <a:custGeom>
                      <a:avLst/>
                      <a:gdLst/>
                      <a:ahLst/>
                      <a:cxnLst/>
                      <a:rect l="l" t="t" r="r" b="b"/>
                      <a:pathLst>
                        <a:path w="291465" h="180022" extrusionOk="0">
                          <a:moveTo>
                            <a:pt x="0" y="0"/>
                          </a:moveTo>
                          <a:lnTo>
                            <a:pt x="27623" y="180022"/>
                          </a:lnTo>
                          <a:lnTo>
                            <a:pt x="291465" y="122872"/>
                          </a:lnTo>
                          <a:lnTo>
                            <a:pt x="25622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9"/>
                    <p:cNvSpPr/>
                    <p:nvPr/>
                  </p:nvSpPr>
                  <p:spPr>
                    <a:xfrm>
                      <a:off x="9720262" y="8895397"/>
                      <a:ext cx="280987" cy="180975"/>
                    </a:xfrm>
                    <a:custGeom>
                      <a:avLst/>
                      <a:gdLst/>
                      <a:ahLst/>
                      <a:cxnLst/>
                      <a:rect l="l" t="t" r="r" b="b"/>
                      <a:pathLst>
                        <a:path w="280987" h="180975" extrusionOk="0">
                          <a:moveTo>
                            <a:pt x="0" y="72390"/>
                          </a:moveTo>
                          <a:lnTo>
                            <a:pt x="17145" y="180975"/>
                          </a:lnTo>
                          <a:lnTo>
                            <a:pt x="280988" y="122872"/>
                          </a:lnTo>
                          <a:lnTo>
                            <a:pt x="24479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9"/>
                    <p:cNvSpPr/>
                    <p:nvPr/>
                  </p:nvSpPr>
                  <p:spPr>
                    <a:xfrm>
                      <a:off x="10293667" y="8826817"/>
                      <a:ext cx="231457" cy="119062"/>
                    </a:xfrm>
                    <a:custGeom>
                      <a:avLst/>
                      <a:gdLst/>
                      <a:ahLst/>
                      <a:cxnLst/>
                      <a:rect l="l" t="t" r="r" b="b"/>
                      <a:pathLst>
                        <a:path w="231457" h="119062" extrusionOk="0">
                          <a:moveTo>
                            <a:pt x="0" y="41910"/>
                          </a:moveTo>
                          <a:lnTo>
                            <a:pt x="12382" y="119063"/>
                          </a:lnTo>
                          <a:lnTo>
                            <a:pt x="231457" y="100965"/>
                          </a:lnTo>
                          <a:lnTo>
                            <a:pt x="23145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9"/>
                    <p:cNvSpPr/>
                    <p:nvPr/>
                  </p:nvSpPr>
                  <p:spPr>
                    <a:xfrm>
                      <a:off x="10186987" y="8119110"/>
                      <a:ext cx="353377" cy="180022"/>
                    </a:xfrm>
                    <a:custGeom>
                      <a:avLst/>
                      <a:gdLst/>
                      <a:ahLst/>
                      <a:cxnLst/>
                      <a:rect l="l" t="t" r="r" b="b"/>
                      <a:pathLst>
                        <a:path w="353377" h="180022" extrusionOk="0">
                          <a:moveTo>
                            <a:pt x="0" y="86677"/>
                          </a:moveTo>
                          <a:lnTo>
                            <a:pt x="42863" y="180022"/>
                          </a:lnTo>
                          <a:lnTo>
                            <a:pt x="353377" y="133350"/>
                          </a:lnTo>
                          <a:lnTo>
                            <a:pt x="35337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9"/>
                    <p:cNvSpPr/>
                    <p:nvPr/>
                  </p:nvSpPr>
                  <p:spPr>
                    <a:xfrm>
                      <a:off x="10082212" y="8537257"/>
                      <a:ext cx="224789" cy="140969"/>
                    </a:xfrm>
                    <a:custGeom>
                      <a:avLst/>
                      <a:gdLst/>
                      <a:ahLst/>
                      <a:cxnLst/>
                      <a:rect l="l" t="t" r="r" b="b"/>
                      <a:pathLst>
                        <a:path w="224789" h="140969" extrusionOk="0">
                          <a:moveTo>
                            <a:pt x="0" y="25718"/>
                          </a:moveTo>
                          <a:cubicBezTo>
                            <a:pt x="14288" y="21907"/>
                            <a:pt x="199073" y="0"/>
                            <a:pt x="199073" y="0"/>
                          </a:cubicBezTo>
                          <a:lnTo>
                            <a:pt x="224790" y="119063"/>
                          </a:lnTo>
                          <a:lnTo>
                            <a:pt x="19050" y="140970"/>
                          </a:lnTo>
                          <a:lnTo>
                            <a:pt x="0" y="25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9"/>
                    <p:cNvSpPr/>
                    <p:nvPr/>
                  </p:nvSpPr>
                  <p:spPr>
                    <a:xfrm>
                      <a:off x="10364152" y="8339137"/>
                      <a:ext cx="216217" cy="122872"/>
                    </a:xfrm>
                    <a:custGeom>
                      <a:avLst/>
                      <a:gdLst/>
                      <a:ahLst/>
                      <a:cxnLst/>
                      <a:rect l="l" t="t" r="r" b="b"/>
                      <a:pathLst>
                        <a:path w="216217" h="122872" extrusionOk="0">
                          <a:moveTo>
                            <a:pt x="0" y="40005"/>
                          </a:moveTo>
                          <a:lnTo>
                            <a:pt x="0" y="122873"/>
                          </a:lnTo>
                          <a:lnTo>
                            <a:pt x="216218" y="104775"/>
                          </a:lnTo>
                          <a:lnTo>
                            <a:pt x="19145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9"/>
                    <p:cNvSpPr/>
                    <p:nvPr/>
                  </p:nvSpPr>
                  <p:spPr>
                    <a:xfrm>
                      <a:off x="10414635" y="8552497"/>
                      <a:ext cx="165734" cy="147637"/>
                    </a:xfrm>
                    <a:custGeom>
                      <a:avLst/>
                      <a:gdLst/>
                      <a:ahLst/>
                      <a:cxnLst/>
                      <a:rect l="l" t="t" r="r" b="b"/>
                      <a:pathLst>
                        <a:path w="165734" h="147637" extrusionOk="0">
                          <a:moveTo>
                            <a:pt x="0" y="36195"/>
                          </a:moveTo>
                          <a:lnTo>
                            <a:pt x="0" y="147638"/>
                          </a:lnTo>
                          <a:lnTo>
                            <a:pt x="165735" y="147638"/>
                          </a:lnTo>
                          <a:lnTo>
                            <a:pt x="16573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2" name="Google Shape;892;p29"/>
                  <p:cNvGrpSpPr/>
                  <p:nvPr/>
                </p:nvGrpSpPr>
                <p:grpSpPr>
                  <a:xfrm>
                    <a:off x="12683489" y="9238297"/>
                    <a:ext cx="634366" cy="865822"/>
                    <a:chOff x="12683489" y="9238297"/>
                    <a:chExt cx="634366" cy="865822"/>
                  </a:xfrm>
                </p:grpSpPr>
                <p:sp>
                  <p:nvSpPr>
                    <p:cNvPr id="893" name="Google Shape;893;p29"/>
                    <p:cNvSpPr/>
                    <p:nvPr/>
                  </p:nvSpPr>
                  <p:spPr>
                    <a:xfrm>
                      <a:off x="12683489" y="9301162"/>
                      <a:ext cx="475297" cy="802957"/>
                    </a:xfrm>
                    <a:custGeom>
                      <a:avLst/>
                      <a:gdLst/>
                      <a:ahLst/>
                      <a:cxnLst/>
                      <a:rect l="l" t="t" r="r" b="b"/>
                      <a:pathLst>
                        <a:path w="475297" h="802957" extrusionOk="0">
                          <a:moveTo>
                            <a:pt x="415290" y="802957"/>
                          </a:moveTo>
                          <a:lnTo>
                            <a:pt x="475298" y="32385"/>
                          </a:lnTo>
                          <a:lnTo>
                            <a:pt x="0" y="0"/>
                          </a:lnTo>
                          <a:lnTo>
                            <a:pt x="34290" y="792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9"/>
                    <p:cNvSpPr/>
                    <p:nvPr/>
                  </p:nvSpPr>
                  <p:spPr>
                    <a:xfrm>
                      <a:off x="12683489" y="9238297"/>
                      <a:ext cx="634365" cy="95250"/>
                    </a:xfrm>
                    <a:custGeom>
                      <a:avLst/>
                      <a:gdLst/>
                      <a:ahLst/>
                      <a:cxnLst/>
                      <a:rect l="l" t="t" r="r" b="b"/>
                      <a:pathLst>
                        <a:path w="634365" h="95250" extrusionOk="0">
                          <a:moveTo>
                            <a:pt x="0" y="62865"/>
                          </a:moveTo>
                          <a:lnTo>
                            <a:pt x="213360" y="0"/>
                          </a:lnTo>
                          <a:lnTo>
                            <a:pt x="634365" y="49530"/>
                          </a:lnTo>
                          <a:lnTo>
                            <a:pt x="475298" y="952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9"/>
                    <p:cNvSpPr/>
                    <p:nvPr/>
                  </p:nvSpPr>
                  <p:spPr>
                    <a:xfrm>
                      <a:off x="13098780" y="9287827"/>
                      <a:ext cx="219075" cy="816292"/>
                    </a:xfrm>
                    <a:custGeom>
                      <a:avLst/>
                      <a:gdLst/>
                      <a:ahLst/>
                      <a:cxnLst/>
                      <a:rect l="l" t="t" r="r" b="b"/>
                      <a:pathLst>
                        <a:path w="219075" h="816292" extrusionOk="0">
                          <a:moveTo>
                            <a:pt x="219075" y="0"/>
                          </a:moveTo>
                          <a:cubicBezTo>
                            <a:pt x="219075" y="0"/>
                            <a:pt x="121920" y="805815"/>
                            <a:pt x="124777" y="805815"/>
                          </a:cubicBezTo>
                          <a:cubicBezTo>
                            <a:pt x="127635" y="805815"/>
                            <a:pt x="0" y="816293"/>
                            <a:pt x="0" y="816293"/>
                          </a:cubicBezTo>
                          <a:lnTo>
                            <a:pt x="60007" y="45720"/>
                          </a:lnTo>
                          <a:lnTo>
                            <a:pt x="21907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9"/>
                    <p:cNvSpPr/>
                    <p:nvPr/>
                  </p:nvSpPr>
                  <p:spPr>
                    <a:xfrm>
                      <a:off x="12994957" y="9409747"/>
                      <a:ext cx="109537" cy="63817"/>
                    </a:xfrm>
                    <a:custGeom>
                      <a:avLst/>
                      <a:gdLst/>
                      <a:ahLst/>
                      <a:cxnLst/>
                      <a:rect l="l" t="t" r="r" b="b"/>
                      <a:pathLst>
                        <a:path w="109537" h="63817" extrusionOk="0">
                          <a:moveTo>
                            <a:pt x="109538" y="7620"/>
                          </a:moveTo>
                          <a:lnTo>
                            <a:pt x="0" y="0"/>
                          </a:lnTo>
                          <a:lnTo>
                            <a:pt x="5715" y="58102"/>
                          </a:lnTo>
                          <a:lnTo>
                            <a:pt x="100965" y="6381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9"/>
                    <p:cNvSpPr/>
                    <p:nvPr/>
                  </p:nvSpPr>
                  <p:spPr>
                    <a:xfrm>
                      <a:off x="12954952" y="9550717"/>
                      <a:ext cx="106680" cy="69532"/>
                    </a:xfrm>
                    <a:custGeom>
                      <a:avLst/>
                      <a:gdLst/>
                      <a:ahLst/>
                      <a:cxnLst/>
                      <a:rect l="l" t="t" r="r" b="b"/>
                      <a:pathLst>
                        <a:path w="106680" h="69532" extrusionOk="0">
                          <a:moveTo>
                            <a:pt x="106680" y="0"/>
                          </a:moveTo>
                          <a:lnTo>
                            <a:pt x="101918" y="69532"/>
                          </a:lnTo>
                          <a:lnTo>
                            <a:pt x="0" y="56197"/>
                          </a:lnTo>
                          <a:lnTo>
                            <a:pt x="9525" y="857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9"/>
                    <p:cNvSpPr/>
                    <p:nvPr/>
                  </p:nvSpPr>
                  <p:spPr>
                    <a:xfrm>
                      <a:off x="12958762" y="9676447"/>
                      <a:ext cx="104775" cy="61912"/>
                    </a:xfrm>
                    <a:custGeom>
                      <a:avLst/>
                      <a:gdLst/>
                      <a:ahLst/>
                      <a:cxnLst/>
                      <a:rect l="l" t="t" r="r" b="b"/>
                      <a:pathLst>
                        <a:path w="104775" h="61912" extrusionOk="0">
                          <a:moveTo>
                            <a:pt x="104775" y="20002"/>
                          </a:moveTo>
                          <a:lnTo>
                            <a:pt x="101918" y="61913"/>
                          </a:lnTo>
                          <a:lnTo>
                            <a:pt x="0" y="48577"/>
                          </a:lnTo>
                          <a:lnTo>
                            <a:pt x="9525"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9"/>
                    <p:cNvSpPr/>
                    <p:nvPr/>
                  </p:nvSpPr>
                  <p:spPr>
                    <a:xfrm>
                      <a:off x="12753022" y="9668827"/>
                      <a:ext cx="89534" cy="39052"/>
                    </a:xfrm>
                    <a:custGeom>
                      <a:avLst/>
                      <a:gdLst/>
                      <a:ahLst/>
                      <a:cxnLst/>
                      <a:rect l="l" t="t" r="r" b="b"/>
                      <a:pathLst>
                        <a:path w="89534" h="39052" extrusionOk="0">
                          <a:moveTo>
                            <a:pt x="89535" y="8573"/>
                          </a:moveTo>
                          <a:lnTo>
                            <a:pt x="86677" y="38100"/>
                          </a:lnTo>
                          <a:lnTo>
                            <a:pt x="2857" y="39053"/>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9"/>
                    <p:cNvSpPr/>
                    <p:nvPr/>
                  </p:nvSpPr>
                  <p:spPr>
                    <a:xfrm>
                      <a:off x="12723494" y="9400222"/>
                      <a:ext cx="138112" cy="58102"/>
                    </a:xfrm>
                    <a:custGeom>
                      <a:avLst/>
                      <a:gdLst/>
                      <a:ahLst/>
                      <a:cxnLst/>
                      <a:rect l="l" t="t" r="r" b="b"/>
                      <a:pathLst>
                        <a:path w="138112" h="58102" extrusionOk="0">
                          <a:moveTo>
                            <a:pt x="138113" y="20955"/>
                          </a:moveTo>
                          <a:lnTo>
                            <a:pt x="123825" y="58102"/>
                          </a:lnTo>
                          <a:lnTo>
                            <a:pt x="4763" y="50482"/>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9"/>
                    <p:cNvSpPr/>
                    <p:nvPr/>
                  </p:nvSpPr>
                  <p:spPr>
                    <a:xfrm>
                      <a:off x="12831127" y="9551669"/>
                      <a:ext cx="81915" cy="47625"/>
                    </a:xfrm>
                    <a:custGeom>
                      <a:avLst/>
                      <a:gdLst/>
                      <a:ahLst/>
                      <a:cxnLst/>
                      <a:rect l="l" t="t" r="r" b="b"/>
                      <a:pathLst>
                        <a:path w="81915" h="47625" extrusionOk="0">
                          <a:moveTo>
                            <a:pt x="81915" y="2857"/>
                          </a:moveTo>
                          <a:cubicBezTo>
                            <a:pt x="76200" y="1905"/>
                            <a:pt x="5715" y="0"/>
                            <a:pt x="5715" y="0"/>
                          </a:cubicBezTo>
                          <a:lnTo>
                            <a:pt x="0" y="45720"/>
                          </a:lnTo>
                          <a:lnTo>
                            <a:pt x="79058" y="47625"/>
                          </a:lnTo>
                          <a:lnTo>
                            <a:pt x="81915" y="28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9"/>
                    <p:cNvSpPr/>
                    <p:nvPr/>
                  </p:nvSpPr>
                  <p:spPr>
                    <a:xfrm>
                      <a:off x="12718732" y="9484042"/>
                      <a:ext cx="83819" cy="40957"/>
                    </a:xfrm>
                    <a:custGeom>
                      <a:avLst/>
                      <a:gdLst/>
                      <a:ahLst/>
                      <a:cxnLst/>
                      <a:rect l="l" t="t" r="r" b="b"/>
                      <a:pathLst>
                        <a:path w="83819" h="40957" extrusionOk="0">
                          <a:moveTo>
                            <a:pt x="80963" y="9525"/>
                          </a:moveTo>
                          <a:lnTo>
                            <a:pt x="83820" y="40957"/>
                          </a:lnTo>
                          <a:lnTo>
                            <a:pt x="0" y="40957"/>
                          </a:lnTo>
                          <a:lnTo>
                            <a:pt x="666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9"/>
                    <p:cNvSpPr/>
                    <p:nvPr/>
                  </p:nvSpPr>
                  <p:spPr>
                    <a:xfrm>
                      <a:off x="12722542" y="9565957"/>
                      <a:ext cx="68580" cy="57150"/>
                    </a:xfrm>
                    <a:custGeom>
                      <a:avLst/>
                      <a:gdLst/>
                      <a:ahLst/>
                      <a:cxnLst/>
                      <a:rect l="l" t="t" r="r" b="b"/>
                      <a:pathLst>
                        <a:path w="68580" h="57150" extrusionOk="0">
                          <a:moveTo>
                            <a:pt x="64770" y="8573"/>
                          </a:moveTo>
                          <a:lnTo>
                            <a:pt x="68580" y="51435"/>
                          </a:lnTo>
                          <a:lnTo>
                            <a:pt x="4763" y="5715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4" name="Google Shape;904;p29"/>
                  <p:cNvGrpSpPr/>
                  <p:nvPr/>
                </p:nvGrpSpPr>
                <p:grpSpPr>
                  <a:xfrm>
                    <a:off x="13187362" y="8815387"/>
                    <a:ext cx="1195387" cy="1457357"/>
                    <a:chOff x="13187362" y="8815387"/>
                    <a:chExt cx="1195387" cy="1457357"/>
                  </a:xfrm>
                </p:grpSpPr>
                <p:sp>
                  <p:nvSpPr>
                    <p:cNvPr id="905" name="Google Shape;905;p29"/>
                    <p:cNvSpPr/>
                    <p:nvPr/>
                  </p:nvSpPr>
                  <p:spPr>
                    <a:xfrm>
                      <a:off x="13187362" y="8850630"/>
                      <a:ext cx="927735" cy="1402080"/>
                    </a:xfrm>
                    <a:custGeom>
                      <a:avLst/>
                      <a:gdLst/>
                      <a:ahLst/>
                      <a:cxnLst/>
                      <a:rect l="l" t="t" r="r" b="b"/>
                      <a:pathLst>
                        <a:path w="927735" h="1402080" extrusionOk="0">
                          <a:moveTo>
                            <a:pt x="601980" y="1402080"/>
                          </a:moveTo>
                          <a:lnTo>
                            <a:pt x="927735" y="195263"/>
                          </a:lnTo>
                          <a:lnTo>
                            <a:pt x="182880" y="0"/>
                          </a:lnTo>
                          <a:lnTo>
                            <a:pt x="0" y="12696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9"/>
                    <p:cNvSpPr/>
                    <p:nvPr/>
                  </p:nvSpPr>
                  <p:spPr>
                    <a:xfrm>
                      <a:off x="13370242" y="8815387"/>
                      <a:ext cx="1012507" cy="230505"/>
                    </a:xfrm>
                    <a:custGeom>
                      <a:avLst/>
                      <a:gdLst/>
                      <a:ahLst/>
                      <a:cxnLst/>
                      <a:rect l="l" t="t" r="r" b="b"/>
                      <a:pathLst>
                        <a:path w="1012507" h="230505" extrusionOk="0">
                          <a:moveTo>
                            <a:pt x="0" y="35243"/>
                          </a:moveTo>
                          <a:lnTo>
                            <a:pt x="358140" y="0"/>
                          </a:lnTo>
                          <a:lnTo>
                            <a:pt x="1012507" y="204788"/>
                          </a:lnTo>
                          <a:lnTo>
                            <a:pt x="744855" y="2305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9"/>
                    <p:cNvSpPr/>
                    <p:nvPr/>
                  </p:nvSpPr>
                  <p:spPr>
                    <a:xfrm>
                      <a:off x="13789342" y="9020175"/>
                      <a:ext cx="593407" cy="1252569"/>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9"/>
                    <p:cNvSpPr/>
                    <p:nvPr/>
                  </p:nvSpPr>
                  <p:spPr>
                    <a:xfrm>
                      <a:off x="13823632" y="9117330"/>
                      <a:ext cx="180975" cy="131444"/>
                    </a:xfrm>
                    <a:custGeom>
                      <a:avLst/>
                      <a:gdLst/>
                      <a:ahLst/>
                      <a:cxnLst/>
                      <a:rect l="l" t="t" r="r" b="b"/>
                      <a:pathLst>
                        <a:path w="180975" h="131444" extrusionOk="0">
                          <a:moveTo>
                            <a:pt x="180975" y="44768"/>
                          </a:moveTo>
                          <a:lnTo>
                            <a:pt x="9525" y="0"/>
                          </a:lnTo>
                          <a:lnTo>
                            <a:pt x="0" y="93345"/>
                          </a:lnTo>
                          <a:lnTo>
                            <a:pt x="149542" y="131445"/>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9"/>
                    <p:cNvSpPr/>
                    <p:nvPr/>
                  </p:nvSpPr>
                  <p:spPr>
                    <a:xfrm>
                      <a:off x="13709332" y="9345930"/>
                      <a:ext cx="187642" cy="124777"/>
                    </a:xfrm>
                    <a:custGeom>
                      <a:avLst/>
                      <a:gdLst/>
                      <a:ahLst/>
                      <a:cxnLst/>
                      <a:rect l="l" t="t" r="r" b="b"/>
                      <a:pathLst>
                        <a:path w="187642" h="124777" extrusionOk="0">
                          <a:moveTo>
                            <a:pt x="187642" y="16193"/>
                          </a:moveTo>
                          <a:lnTo>
                            <a:pt x="159067" y="124777"/>
                          </a:lnTo>
                          <a:lnTo>
                            <a:pt x="0" y="73343"/>
                          </a:lnTo>
                          <a:lnTo>
                            <a:pt x="3048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9"/>
                    <p:cNvSpPr/>
                    <p:nvPr/>
                  </p:nvSpPr>
                  <p:spPr>
                    <a:xfrm>
                      <a:off x="13679804" y="9533572"/>
                      <a:ext cx="176212" cy="124777"/>
                    </a:xfrm>
                    <a:custGeom>
                      <a:avLst/>
                      <a:gdLst/>
                      <a:ahLst/>
                      <a:cxnLst/>
                      <a:rect l="l" t="t" r="r" b="b"/>
                      <a:pathLst>
                        <a:path w="176212" h="124777" extrusionOk="0">
                          <a:moveTo>
                            <a:pt x="176213" y="60007"/>
                          </a:moveTo>
                          <a:lnTo>
                            <a:pt x="159068" y="124777"/>
                          </a:lnTo>
                          <a:lnTo>
                            <a:pt x="0" y="73342"/>
                          </a:lnTo>
                          <a:lnTo>
                            <a:pt x="30481"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9"/>
                    <p:cNvSpPr/>
                    <p:nvPr/>
                  </p:nvSpPr>
                  <p:spPr>
                    <a:xfrm>
                      <a:off x="13363575" y="9456419"/>
                      <a:ext cx="145732" cy="86677"/>
                    </a:xfrm>
                    <a:custGeom>
                      <a:avLst/>
                      <a:gdLst/>
                      <a:ahLst/>
                      <a:cxnLst/>
                      <a:rect l="l" t="t" r="r" b="b"/>
                      <a:pathLst>
                        <a:path w="145732" h="86677" extrusionOk="0">
                          <a:moveTo>
                            <a:pt x="145733" y="40005"/>
                          </a:moveTo>
                          <a:lnTo>
                            <a:pt x="133350" y="86678"/>
                          </a:lnTo>
                          <a:lnTo>
                            <a:pt x="0" y="61913"/>
                          </a:lnTo>
                          <a:lnTo>
                            <a:pt x="66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9"/>
                    <p:cNvSpPr/>
                    <p:nvPr/>
                  </p:nvSpPr>
                  <p:spPr>
                    <a:xfrm>
                      <a:off x="13395960" y="9020175"/>
                      <a:ext cx="220979" cy="130492"/>
                    </a:xfrm>
                    <a:custGeom>
                      <a:avLst/>
                      <a:gdLst/>
                      <a:ahLst/>
                      <a:cxnLst/>
                      <a:rect l="l" t="t" r="r" b="b"/>
                      <a:pathLst>
                        <a:path w="220979" h="130492" extrusionOk="0">
                          <a:moveTo>
                            <a:pt x="220980" y="75248"/>
                          </a:moveTo>
                          <a:lnTo>
                            <a:pt x="188594" y="130493"/>
                          </a:lnTo>
                          <a:lnTo>
                            <a:pt x="0" y="81915"/>
                          </a:lnTo>
                          <a:lnTo>
                            <a:pt x="8572"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9"/>
                    <p:cNvSpPr/>
                    <p:nvPr/>
                  </p:nvSpPr>
                  <p:spPr>
                    <a:xfrm>
                      <a:off x="13515022" y="9294494"/>
                      <a:ext cx="143827" cy="97155"/>
                    </a:xfrm>
                    <a:custGeom>
                      <a:avLst/>
                      <a:gdLst/>
                      <a:ahLst/>
                      <a:cxnLst/>
                      <a:rect l="l" t="t" r="r" b="b"/>
                      <a:pathLst>
                        <a:path w="143827" h="97155" extrusionOk="0">
                          <a:moveTo>
                            <a:pt x="143827" y="27623"/>
                          </a:moveTo>
                          <a:cubicBezTo>
                            <a:pt x="135255" y="24765"/>
                            <a:pt x="22860" y="0"/>
                            <a:pt x="22860" y="0"/>
                          </a:cubicBezTo>
                          <a:lnTo>
                            <a:pt x="0" y="71438"/>
                          </a:lnTo>
                          <a:lnTo>
                            <a:pt x="124777" y="97155"/>
                          </a:lnTo>
                          <a:lnTo>
                            <a:pt x="143827" y="276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9"/>
                    <p:cNvSpPr/>
                    <p:nvPr/>
                  </p:nvSpPr>
                  <p:spPr>
                    <a:xfrm>
                      <a:off x="13359764" y="9154477"/>
                      <a:ext cx="137160" cy="87630"/>
                    </a:xfrm>
                    <a:custGeom>
                      <a:avLst/>
                      <a:gdLst/>
                      <a:ahLst/>
                      <a:cxnLst/>
                      <a:rect l="l" t="t" r="r" b="b"/>
                      <a:pathLst>
                        <a:path w="137160" h="87630" extrusionOk="0">
                          <a:moveTo>
                            <a:pt x="137160" y="37148"/>
                          </a:moveTo>
                          <a:lnTo>
                            <a:pt x="132398" y="87630"/>
                          </a:lnTo>
                          <a:lnTo>
                            <a:pt x="0" y="62865"/>
                          </a:lnTo>
                          <a:lnTo>
                            <a:pt x="219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9"/>
                    <p:cNvSpPr/>
                    <p:nvPr/>
                  </p:nvSpPr>
                  <p:spPr>
                    <a:xfrm>
                      <a:off x="13343572" y="9284017"/>
                      <a:ext cx="109537" cy="101917"/>
                    </a:xfrm>
                    <a:custGeom>
                      <a:avLst/>
                      <a:gdLst/>
                      <a:ahLst/>
                      <a:cxnLst/>
                      <a:rect l="l" t="t" r="r" b="b"/>
                      <a:pathLst>
                        <a:path w="109537" h="101917" extrusionOk="0">
                          <a:moveTo>
                            <a:pt x="109538" y="32385"/>
                          </a:moveTo>
                          <a:lnTo>
                            <a:pt x="102870" y="101918"/>
                          </a:lnTo>
                          <a:lnTo>
                            <a:pt x="0" y="91440"/>
                          </a:lnTo>
                          <a:lnTo>
                            <a:pt x="95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6" name="Google Shape;916;p29"/>
                  <p:cNvGrpSpPr/>
                  <p:nvPr/>
                </p:nvGrpSpPr>
                <p:grpSpPr>
                  <a:xfrm>
                    <a:off x="11998642" y="9914334"/>
                    <a:ext cx="971550" cy="768228"/>
                    <a:chOff x="11998642" y="9914334"/>
                    <a:chExt cx="971550" cy="768228"/>
                  </a:xfrm>
                </p:grpSpPr>
                <p:sp>
                  <p:nvSpPr>
                    <p:cNvPr id="917" name="Google Shape;917;p29"/>
                    <p:cNvSpPr/>
                    <p:nvPr/>
                  </p:nvSpPr>
                  <p:spPr>
                    <a:xfrm>
                      <a:off x="12080836" y="10540364"/>
                      <a:ext cx="183553" cy="142198"/>
                    </a:xfrm>
                    <a:custGeom>
                      <a:avLst/>
                      <a:gdLst/>
                      <a:ahLst/>
                      <a:cxnLst/>
                      <a:rect l="l" t="t" r="r" b="b"/>
                      <a:pathLst>
                        <a:path w="183553" h="142198" extrusionOk="0">
                          <a:moveTo>
                            <a:pt x="674" y="4763"/>
                          </a:moveTo>
                          <a:cubicBezTo>
                            <a:pt x="-279" y="28575"/>
                            <a:pt x="-1231" y="53340"/>
                            <a:pt x="5436" y="76200"/>
                          </a:cubicBezTo>
                          <a:cubicBezTo>
                            <a:pt x="11151" y="99060"/>
                            <a:pt x="24486" y="121920"/>
                            <a:pt x="45441" y="133350"/>
                          </a:cubicBezTo>
                          <a:cubicBezTo>
                            <a:pt x="68301" y="144780"/>
                            <a:pt x="94971" y="142875"/>
                            <a:pt x="119736" y="140018"/>
                          </a:cubicBezTo>
                          <a:cubicBezTo>
                            <a:pt x="138786" y="138113"/>
                            <a:pt x="159741" y="134303"/>
                            <a:pt x="171171" y="119063"/>
                          </a:cubicBezTo>
                          <a:cubicBezTo>
                            <a:pt x="176886" y="110490"/>
                            <a:pt x="178791" y="100013"/>
                            <a:pt x="180696" y="89535"/>
                          </a:cubicBezTo>
                          <a:cubicBezTo>
                            <a:pt x="184506" y="60008"/>
                            <a:pt x="184506" y="29528"/>
                            <a:pt x="180696"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9"/>
                    <p:cNvSpPr/>
                    <p:nvPr/>
                  </p:nvSpPr>
                  <p:spPr>
                    <a:xfrm>
                      <a:off x="12694920" y="10540364"/>
                      <a:ext cx="183553" cy="142198"/>
                    </a:xfrm>
                    <a:custGeom>
                      <a:avLst/>
                      <a:gdLst/>
                      <a:ahLst/>
                      <a:cxnLst/>
                      <a:rect l="l" t="t" r="r" b="b"/>
                      <a:pathLst>
                        <a:path w="183553" h="142198" extrusionOk="0">
                          <a:moveTo>
                            <a:pt x="182880" y="4763"/>
                          </a:moveTo>
                          <a:cubicBezTo>
                            <a:pt x="183832" y="28575"/>
                            <a:pt x="184785" y="53340"/>
                            <a:pt x="178117" y="76200"/>
                          </a:cubicBezTo>
                          <a:cubicBezTo>
                            <a:pt x="172403" y="99060"/>
                            <a:pt x="159067" y="121920"/>
                            <a:pt x="138112" y="133350"/>
                          </a:cubicBezTo>
                          <a:cubicBezTo>
                            <a:pt x="115253" y="144780"/>
                            <a:pt x="88582" y="142875"/>
                            <a:pt x="63817" y="140018"/>
                          </a:cubicBezTo>
                          <a:cubicBezTo>
                            <a:pt x="44767" y="138113"/>
                            <a:pt x="23812" y="134303"/>
                            <a:pt x="12382" y="119063"/>
                          </a:cubicBezTo>
                          <a:cubicBezTo>
                            <a:pt x="6667" y="110490"/>
                            <a:pt x="3810" y="100013"/>
                            <a:pt x="2857" y="89535"/>
                          </a:cubicBezTo>
                          <a:cubicBezTo>
                            <a:pt x="-952" y="60008"/>
                            <a:pt x="-952" y="29528"/>
                            <a:pt x="2857"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9"/>
                    <p:cNvSpPr/>
                    <p:nvPr/>
                  </p:nvSpPr>
                  <p:spPr>
                    <a:xfrm>
                      <a:off x="12045314" y="9914334"/>
                      <a:ext cx="891540" cy="630792"/>
                    </a:xfrm>
                    <a:custGeom>
                      <a:avLst/>
                      <a:gdLst/>
                      <a:ahLst/>
                      <a:cxnLst/>
                      <a:rect l="l" t="t" r="r" b="b"/>
                      <a:pathLst>
                        <a:path w="891540" h="630792" extrusionOk="0">
                          <a:moveTo>
                            <a:pt x="360045" y="5001"/>
                          </a:moveTo>
                          <a:cubicBezTo>
                            <a:pt x="450533" y="-1667"/>
                            <a:pt x="651510" y="-1667"/>
                            <a:pt x="707708" y="5001"/>
                          </a:cubicBezTo>
                          <a:cubicBezTo>
                            <a:pt x="762953" y="11668"/>
                            <a:pt x="741998" y="199310"/>
                            <a:pt x="783908" y="260271"/>
                          </a:cubicBezTo>
                          <a:cubicBezTo>
                            <a:pt x="825818" y="321230"/>
                            <a:pt x="830580" y="284083"/>
                            <a:pt x="872490" y="345996"/>
                          </a:cubicBezTo>
                          <a:cubicBezTo>
                            <a:pt x="915353" y="407908"/>
                            <a:pt x="872490" y="630793"/>
                            <a:pt x="872490" y="630793"/>
                          </a:cubicBezTo>
                          <a:lnTo>
                            <a:pt x="19050" y="630793"/>
                          </a:lnTo>
                          <a:cubicBezTo>
                            <a:pt x="19050" y="630793"/>
                            <a:pt x="-23813" y="407908"/>
                            <a:pt x="19050" y="345996"/>
                          </a:cubicBezTo>
                          <a:cubicBezTo>
                            <a:pt x="61913" y="284083"/>
                            <a:pt x="66675" y="321230"/>
                            <a:pt x="107633" y="260271"/>
                          </a:cubicBezTo>
                          <a:cubicBezTo>
                            <a:pt x="149543" y="199310"/>
                            <a:pt x="128588" y="11668"/>
                            <a:pt x="183833" y="5001"/>
                          </a:cubicBezTo>
                          <a:cubicBezTo>
                            <a:pt x="239078" y="-1667"/>
                            <a:pt x="441008" y="-1667"/>
                            <a:pt x="531495" y="500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9"/>
                    <p:cNvSpPr/>
                    <p:nvPr/>
                  </p:nvSpPr>
                  <p:spPr>
                    <a:xfrm>
                      <a:off x="11998642" y="10505122"/>
                      <a:ext cx="971550" cy="77152"/>
                    </a:xfrm>
                    <a:custGeom>
                      <a:avLst/>
                      <a:gdLst/>
                      <a:ahLst/>
                      <a:cxnLst/>
                      <a:rect l="l" t="t" r="r" b="b"/>
                      <a:pathLst>
                        <a:path w="971550" h="77152" extrusionOk="0">
                          <a:moveTo>
                            <a:pt x="962977" y="77152"/>
                          </a:moveTo>
                          <a:lnTo>
                            <a:pt x="8572" y="77152"/>
                          </a:lnTo>
                          <a:cubicBezTo>
                            <a:pt x="3810" y="77152"/>
                            <a:pt x="0" y="73342"/>
                            <a:pt x="0" y="68580"/>
                          </a:cubicBezTo>
                          <a:lnTo>
                            <a:pt x="0" y="8572"/>
                          </a:lnTo>
                          <a:cubicBezTo>
                            <a:pt x="0" y="3810"/>
                            <a:pt x="3810" y="0"/>
                            <a:pt x="8572" y="0"/>
                          </a:cubicBezTo>
                          <a:lnTo>
                            <a:pt x="962977" y="0"/>
                          </a:lnTo>
                          <a:cubicBezTo>
                            <a:pt x="967740" y="0"/>
                            <a:pt x="971550" y="3810"/>
                            <a:pt x="971550" y="8572"/>
                          </a:cubicBezTo>
                          <a:lnTo>
                            <a:pt x="971550" y="68580"/>
                          </a:lnTo>
                          <a:cubicBezTo>
                            <a:pt x="970597" y="74295"/>
                            <a:pt x="966788" y="77152"/>
                            <a:pt x="962977" y="771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9"/>
                    <p:cNvSpPr/>
                    <p:nvPr/>
                  </p:nvSpPr>
                  <p:spPr>
                    <a:xfrm>
                      <a:off x="12213907" y="9945032"/>
                      <a:ext cx="556702" cy="234229"/>
                    </a:xfrm>
                    <a:custGeom>
                      <a:avLst/>
                      <a:gdLst/>
                      <a:ahLst/>
                      <a:cxnLst/>
                      <a:rect l="l" t="t" r="r" b="b"/>
                      <a:pathLst>
                        <a:path w="556702" h="234229" extrusionOk="0">
                          <a:moveTo>
                            <a:pt x="0" y="229573"/>
                          </a:moveTo>
                          <a:cubicBezTo>
                            <a:pt x="4763" y="139085"/>
                            <a:pt x="22860" y="32405"/>
                            <a:pt x="67628" y="18118"/>
                          </a:cubicBezTo>
                          <a:cubicBezTo>
                            <a:pt x="111443" y="3830"/>
                            <a:pt x="472440" y="-14268"/>
                            <a:pt x="501015" y="18118"/>
                          </a:cubicBezTo>
                          <a:cubicBezTo>
                            <a:pt x="528638" y="50503"/>
                            <a:pt x="574357" y="218143"/>
                            <a:pt x="549593" y="229573"/>
                          </a:cubicBezTo>
                          <a:cubicBezTo>
                            <a:pt x="523875" y="240050"/>
                            <a:pt x="0" y="229573"/>
                            <a:pt x="0" y="229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9"/>
                    <p:cNvSpPr/>
                    <p:nvPr/>
                  </p:nvSpPr>
                  <p:spPr>
                    <a:xfrm>
                      <a:off x="12088177" y="10269855"/>
                      <a:ext cx="167640" cy="137159"/>
                    </a:xfrm>
                    <a:custGeom>
                      <a:avLst/>
                      <a:gdLst/>
                      <a:ahLst/>
                      <a:cxnLst/>
                      <a:rect l="l" t="t" r="r" b="b"/>
                      <a:pathLst>
                        <a:path w="167640" h="137159" extrusionOk="0">
                          <a:moveTo>
                            <a:pt x="167640" y="68580"/>
                          </a:moveTo>
                          <a:cubicBezTo>
                            <a:pt x="167640" y="106680"/>
                            <a:pt x="130493" y="137160"/>
                            <a:pt x="83820" y="137160"/>
                          </a:cubicBezTo>
                          <a:cubicBezTo>
                            <a:pt x="38100" y="137160"/>
                            <a:pt x="0" y="106680"/>
                            <a:pt x="0" y="68580"/>
                          </a:cubicBezTo>
                          <a:cubicBezTo>
                            <a:pt x="0" y="30480"/>
                            <a:pt x="37148"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12727305" y="10269855"/>
                      <a:ext cx="167639" cy="137159"/>
                    </a:xfrm>
                    <a:custGeom>
                      <a:avLst/>
                      <a:gdLst/>
                      <a:ahLst/>
                      <a:cxnLst/>
                      <a:rect l="l" t="t" r="r" b="b"/>
                      <a:pathLst>
                        <a:path w="167639" h="137159" extrusionOk="0">
                          <a:moveTo>
                            <a:pt x="167640" y="68580"/>
                          </a:moveTo>
                          <a:cubicBezTo>
                            <a:pt x="167640" y="106680"/>
                            <a:pt x="130493" y="137160"/>
                            <a:pt x="83820" y="137160"/>
                          </a:cubicBezTo>
                          <a:cubicBezTo>
                            <a:pt x="38100" y="137160"/>
                            <a:pt x="0" y="106680"/>
                            <a:pt x="0" y="68580"/>
                          </a:cubicBezTo>
                          <a:cubicBezTo>
                            <a:pt x="0" y="30480"/>
                            <a:pt x="37147"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12239625" y="10182247"/>
                      <a:ext cx="515302" cy="231527"/>
                    </a:xfrm>
                    <a:custGeom>
                      <a:avLst/>
                      <a:gdLst/>
                      <a:ahLst/>
                      <a:cxnLst/>
                      <a:rect l="l" t="t" r="r" b="b"/>
                      <a:pathLst>
                        <a:path w="515302" h="231527" extrusionOk="0">
                          <a:moveTo>
                            <a:pt x="498157" y="18076"/>
                          </a:moveTo>
                          <a:cubicBezTo>
                            <a:pt x="506730" y="32363"/>
                            <a:pt x="515302" y="46651"/>
                            <a:pt x="515302" y="62843"/>
                          </a:cubicBezTo>
                          <a:cubicBezTo>
                            <a:pt x="515302" y="79035"/>
                            <a:pt x="515302" y="90466"/>
                            <a:pt x="501015" y="97133"/>
                          </a:cubicBezTo>
                          <a:cubicBezTo>
                            <a:pt x="457200" y="119041"/>
                            <a:pt x="434340" y="176191"/>
                            <a:pt x="452438" y="221910"/>
                          </a:cubicBezTo>
                          <a:cubicBezTo>
                            <a:pt x="429577" y="224768"/>
                            <a:pt x="420052" y="229530"/>
                            <a:pt x="397193" y="230483"/>
                          </a:cubicBezTo>
                          <a:cubicBezTo>
                            <a:pt x="282893" y="234293"/>
                            <a:pt x="167640" y="227626"/>
                            <a:pt x="54293" y="211433"/>
                          </a:cubicBezTo>
                          <a:cubicBezTo>
                            <a:pt x="80010" y="155235"/>
                            <a:pt x="54293" y="80941"/>
                            <a:pt x="0" y="52365"/>
                          </a:cubicBezTo>
                          <a:cubicBezTo>
                            <a:pt x="0" y="39983"/>
                            <a:pt x="952" y="26648"/>
                            <a:pt x="952" y="14265"/>
                          </a:cubicBezTo>
                          <a:cubicBezTo>
                            <a:pt x="155257" y="-6690"/>
                            <a:pt x="343852" y="-3832"/>
                            <a:pt x="498157" y="18076"/>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12342873" y="10461275"/>
                      <a:ext cx="308454" cy="77898"/>
                    </a:xfrm>
                    <a:custGeom>
                      <a:avLst/>
                      <a:gdLst/>
                      <a:ahLst/>
                      <a:cxnLst/>
                      <a:rect l="l" t="t" r="r" b="b"/>
                      <a:pathLst>
                        <a:path w="308454" h="77898" extrusionOk="0">
                          <a:moveTo>
                            <a:pt x="22481" y="16224"/>
                          </a:moveTo>
                          <a:cubicBezTo>
                            <a:pt x="40579" y="4794"/>
                            <a:pt x="63439" y="3842"/>
                            <a:pt x="84394" y="3842"/>
                          </a:cubicBezTo>
                          <a:cubicBezTo>
                            <a:pt x="134876" y="2889"/>
                            <a:pt x="186312" y="1937"/>
                            <a:pt x="236794" y="31"/>
                          </a:cubicBezTo>
                          <a:cubicBezTo>
                            <a:pt x="254891" y="31"/>
                            <a:pt x="272989" y="-921"/>
                            <a:pt x="288229" y="7651"/>
                          </a:cubicBezTo>
                          <a:cubicBezTo>
                            <a:pt x="303469" y="16224"/>
                            <a:pt x="313946" y="36226"/>
                            <a:pt x="305374" y="52419"/>
                          </a:cubicBezTo>
                          <a:cubicBezTo>
                            <a:pt x="297754" y="66706"/>
                            <a:pt x="279656" y="69564"/>
                            <a:pt x="263464" y="71469"/>
                          </a:cubicBezTo>
                          <a:cubicBezTo>
                            <a:pt x="203456" y="77184"/>
                            <a:pt x="142496" y="79089"/>
                            <a:pt x="81537" y="77184"/>
                          </a:cubicBezTo>
                          <a:cubicBezTo>
                            <a:pt x="62487" y="76231"/>
                            <a:pt x="20576" y="81947"/>
                            <a:pt x="6289" y="67659"/>
                          </a:cubicBezTo>
                          <a:cubicBezTo>
                            <a:pt x="-8951" y="51467"/>
                            <a:pt x="6289" y="25749"/>
                            <a:pt x="22481" y="162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6" name="Google Shape;926;p29"/>
                  <p:cNvGrpSpPr/>
                  <p:nvPr/>
                </p:nvGrpSpPr>
                <p:grpSpPr>
                  <a:xfrm>
                    <a:off x="10788014" y="10298668"/>
                    <a:ext cx="1222057" cy="968622"/>
                    <a:chOff x="10788014" y="10298668"/>
                    <a:chExt cx="1222057" cy="968622"/>
                  </a:xfrm>
                </p:grpSpPr>
                <p:sp>
                  <p:nvSpPr>
                    <p:cNvPr id="927" name="Google Shape;927;p29"/>
                    <p:cNvSpPr/>
                    <p:nvPr/>
                  </p:nvSpPr>
                  <p:spPr>
                    <a:xfrm>
                      <a:off x="10891202" y="11089004"/>
                      <a:ext cx="230901" cy="178286"/>
                    </a:xfrm>
                    <a:custGeom>
                      <a:avLst/>
                      <a:gdLst/>
                      <a:ahLst/>
                      <a:cxnLst/>
                      <a:rect l="l" t="t" r="r" b="b"/>
                      <a:pathLst>
                        <a:path w="230901" h="178286" extrusionOk="0">
                          <a:moveTo>
                            <a:pt x="635" y="4763"/>
                          </a:moveTo>
                          <a:cubicBezTo>
                            <a:pt x="-317" y="35243"/>
                            <a:pt x="-1270" y="65723"/>
                            <a:pt x="6350" y="95250"/>
                          </a:cubicBezTo>
                          <a:cubicBezTo>
                            <a:pt x="13970" y="124778"/>
                            <a:pt x="30162" y="152400"/>
                            <a:pt x="56833" y="166688"/>
                          </a:cubicBezTo>
                          <a:cubicBezTo>
                            <a:pt x="85408" y="181928"/>
                            <a:pt x="118745" y="179070"/>
                            <a:pt x="151130" y="175260"/>
                          </a:cubicBezTo>
                          <a:cubicBezTo>
                            <a:pt x="174942" y="172403"/>
                            <a:pt x="201612" y="168593"/>
                            <a:pt x="215900" y="149543"/>
                          </a:cubicBezTo>
                          <a:cubicBezTo>
                            <a:pt x="223520" y="139066"/>
                            <a:pt x="226378" y="125731"/>
                            <a:pt x="227330" y="112395"/>
                          </a:cubicBezTo>
                          <a:cubicBezTo>
                            <a:pt x="232092" y="75248"/>
                            <a:pt x="232092" y="37148"/>
                            <a:pt x="22733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11663600" y="11089004"/>
                      <a:ext cx="230901" cy="178286"/>
                    </a:xfrm>
                    <a:custGeom>
                      <a:avLst/>
                      <a:gdLst/>
                      <a:ahLst/>
                      <a:cxnLst/>
                      <a:rect l="l" t="t" r="r" b="b"/>
                      <a:pathLst>
                        <a:path w="230901" h="178286" extrusionOk="0">
                          <a:moveTo>
                            <a:pt x="230267" y="4763"/>
                          </a:moveTo>
                          <a:cubicBezTo>
                            <a:pt x="231219" y="35243"/>
                            <a:pt x="232172" y="65723"/>
                            <a:pt x="224551" y="95250"/>
                          </a:cubicBezTo>
                          <a:cubicBezTo>
                            <a:pt x="216932" y="124778"/>
                            <a:pt x="200739" y="152400"/>
                            <a:pt x="174069" y="166688"/>
                          </a:cubicBezTo>
                          <a:cubicBezTo>
                            <a:pt x="145494" y="181928"/>
                            <a:pt x="112157" y="179070"/>
                            <a:pt x="79772" y="175260"/>
                          </a:cubicBezTo>
                          <a:cubicBezTo>
                            <a:pt x="55959" y="172403"/>
                            <a:pt x="29289" y="168593"/>
                            <a:pt x="15001" y="149543"/>
                          </a:cubicBezTo>
                          <a:cubicBezTo>
                            <a:pt x="7382" y="139066"/>
                            <a:pt x="4524" y="125731"/>
                            <a:pt x="3572" y="112395"/>
                          </a:cubicBezTo>
                          <a:cubicBezTo>
                            <a:pt x="-1191" y="75248"/>
                            <a:pt x="-1191" y="37148"/>
                            <a:pt x="3572"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9"/>
                    <p:cNvSpPr/>
                    <p:nvPr/>
                  </p:nvSpPr>
                  <p:spPr>
                    <a:xfrm>
                      <a:off x="10848128" y="10298668"/>
                      <a:ext cx="1120880" cy="794146"/>
                    </a:xfrm>
                    <a:custGeom>
                      <a:avLst/>
                      <a:gdLst/>
                      <a:ahLst/>
                      <a:cxnLst/>
                      <a:rect l="l" t="t" r="r" b="b"/>
                      <a:pathLst>
                        <a:path w="1120880" h="794146" extrusionOk="0">
                          <a:moveTo>
                            <a:pt x="452332" y="6430"/>
                          </a:moveTo>
                          <a:cubicBezTo>
                            <a:pt x="565679" y="-2143"/>
                            <a:pt x="819997" y="-2143"/>
                            <a:pt x="889529" y="6430"/>
                          </a:cubicBezTo>
                          <a:cubicBezTo>
                            <a:pt x="959061" y="15002"/>
                            <a:pt x="933344" y="251222"/>
                            <a:pt x="985732" y="327422"/>
                          </a:cubicBezTo>
                          <a:cubicBezTo>
                            <a:pt x="1038119" y="403622"/>
                            <a:pt x="1043834" y="356949"/>
                            <a:pt x="1097174" y="435055"/>
                          </a:cubicBezTo>
                          <a:cubicBezTo>
                            <a:pt x="1150514" y="513159"/>
                            <a:pt x="1097174" y="794147"/>
                            <a:pt x="1097174" y="794147"/>
                          </a:cubicBezTo>
                          <a:lnTo>
                            <a:pt x="23707" y="794147"/>
                          </a:lnTo>
                          <a:cubicBezTo>
                            <a:pt x="23707" y="794147"/>
                            <a:pt x="-29634" y="513159"/>
                            <a:pt x="23707" y="435055"/>
                          </a:cubicBezTo>
                          <a:cubicBezTo>
                            <a:pt x="77047" y="356949"/>
                            <a:pt x="82761" y="403622"/>
                            <a:pt x="135149" y="327422"/>
                          </a:cubicBezTo>
                          <a:cubicBezTo>
                            <a:pt x="187536" y="251222"/>
                            <a:pt x="161819" y="15002"/>
                            <a:pt x="231352" y="6430"/>
                          </a:cubicBezTo>
                          <a:cubicBezTo>
                            <a:pt x="300884" y="-2143"/>
                            <a:pt x="555202" y="-2143"/>
                            <a:pt x="668549" y="6430"/>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9"/>
                    <p:cNvSpPr/>
                    <p:nvPr/>
                  </p:nvSpPr>
                  <p:spPr>
                    <a:xfrm>
                      <a:off x="10788014" y="11044237"/>
                      <a:ext cx="1222057" cy="96202"/>
                    </a:xfrm>
                    <a:custGeom>
                      <a:avLst/>
                      <a:gdLst/>
                      <a:ahLst/>
                      <a:cxnLst/>
                      <a:rect l="l" t="t" r="r" b="b"/>
                      <a:pathLst>
                        <a:path w="1222057" h="96202" extrusionOk="0">
                          <a:moveTo>
                            <a:pt x="1211580" y="96202"/>
                          </a:moveTo>
                          <a:lnTo>
                            <a:pt x="10478" y="96202"/>
                          </a:lnTo>
                          <a:cubicBezTo>
                            <a:pt x="4763" y="96202"/>
                            <a:pt x="0" y="91440"/>
                            <a:pt x="0" y="85725"/>
                          </a:cubicBezTo>
                          <a:lnTo>
                            <a:pt x="0" y="10477"/>
                          </a:lnTo>
                          <a:cubicBezTo>
                            <a:pt x="0" y="4763"/>
                            <a:pt x="4763" y="0"/>
                            <a:pt x="10478" y="0"/>
                          </a:cubicBezTo>
                          <a:lnTo>
                            <a:pt x="1211580" y="0"/>
                          </a:lnTo>
                          <a:cubicBezTo>
                            <a:pt x="1217296" y="0"/>
                            <a:pt x="1222058" y="4763"/>
                            <a:pt x="1222058" y="10477"/>
                          </a:cubicBezTo>
                          <a:lnTo>
                            <a:pt x="1222058" y="85725"/>
                          </a:lnTo>
                          <a:cubicBezTo>
                            <a:pt x="1222058" y="91440"/>
                            <a:pt x="1217296" y="96202"/>
                            <a:pt x="1211580" y="962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11058525" y="10337704"/>
                      <a:ext cx="699677" cy="294735"/>
                    </a:xfrm>
                    <a:custGeom>
                      <a:avLst/>
                      <a:gdLst/>
                      <a:ahLst/>
                      <a:cxnLst/>
                      <a:rect l="l" t="t" r="r" b="b"/>
                      <a:pathLst>
                        <a:path w="699677" h="294735" extrusionOk="0">
                          <a:moveTo>
                            <a:pt x="0" y="288385"/>
                          </a:moveTo>
                          <a:cubicBezTo>
                            <a:pt x="5715" y="174085"/>
                            <a:pt x="29527" y="39783"/>
                            <a:pt x="84773" y="22638"/>
                          </a:cubicBezTo>
                          <a:cubicBezTo>
                            <a:pt x="140018" y="5493"/>
                            <a:pt x="595313" y="-18319"/>
                            <a:pt x="629602" y="22638"/>
                          </a:cubicBezTo>
                          <a:cubicBezTo>
                            <a:pt x="664845" y="63596"/>
                            <a:pt x="721995" y="274098"/>
                            <a:pt x="690563" y="288385"/>
                          </a:cubicBezTo>
                          <a:cubicBezTo>
                            <a:pt x="659130" y="302673"/>
                            <a:pt x="0" y="288385"/>
                            <a:pt x="0" y="2883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10902314"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11707177"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9"/>
                    <p:cNvSpPr/>
                    <p:nvPr/>
                  </p:nvSpPr>
                  <p:spPr>
                    <a:xfrm>
                      <a:off x="11090910" y="10636941"/>
                      <a:ext cx="649604" cy="291424"/>
                    </a:xfrm>
                    <a:custGeom>
                      <a:avLst/>
                      <a:gdLst/>
                      <a:ahLst/>
                      <a:cxnLst/>
                      <a:rect l="l" t="t" r="r" b="b"/>
                      <a:pathLst>
                        <a:path w="649604" h="291424" extrusionOk="0">
                          <a:moveTo>
                            <a:pt x="627697" y="22485"/>
                          </a:moveTo>
                          <a:cubicBezTo>
                            <a:pt x="638175" y="39631"/>
                            <a:pt x="648652" y="58681"/>
                            <a:pt x="649605" y="78683"/>
                          </a:cubicBezTo>
                          <a:cubicBezTo>
                            <a:pt x="649605" y="98685"/>
                            <a:pt x="649605" y="112973"/>
                            <a:pt x="631507" y="122498"/>
                          </a:cubicBezTo>
                          <a:cubicBezTo>
                            <a:pt x="576263" y="150121"/>
                            <a:pt x="547688" y="222510"/>
                            <a:pt x="570547" y="279660"/>
                          </a:cubicBezTo>
                          <a:cubicBezTo>
                            <a:pt x="541020" y="283471"/>
                            <a:pt x="530542" y="289185"/>
                            <a:pt x="501015" y="290138"/>
                          </a:cubicBezTo>
                          <a:cubicBezTo>
                            <a:pt x="356235" y="294900"/>
                            <a:pt x="211455" y="286329"/>
                            <a:pt x="68580" y="266325"/>
                          </a:cubicBezTo>
                          <a:cubicBezTo>
                            <a:pt x="100965" y="195841"/>
                            <a:pt x="68580" y="102496"/>
                            <a:pt x="0" y="66301"/>
                          </a:cubicBezTo>
                          <a:cubicBezTo>
                            <a:pt x="952" y="50108"/>
                            <a:pt x="952" y="33915"/>
                            <a:pt x="1905" y="17723"/>
                          </a:cubicBezTo>
                          <a:cubicBezTo>
                            <a:pt x="195263" y="-7994"/>
                            <a:pt x="433388" y="-5137"/>
                            <a:pt x="627697" y="2248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9"/>
                    <p:cNvSpPr/>
                    <p:nvPr/>
                  </p:nvSpPr>
                  <p:spPr>
                    <a:xfrm>
                      <a:off x="11221488" y="10986697"/>
                      <a:ext cx="389486" cy="98270"/>
                    </a:xfrm>
                    <a:custGeom>
                      <a:avLst/>
                      <a:gdLst/>
                      <a:ahLst/>
                      <a:cxnLst/>
                      <a:rect l="l" t="t" r="r" b="b"/>
                      <a:pathLst>
                        <a:path w="389486" h="98270" extrusionOk="0">
                          <a:moveTo>
                            <a:pt x="27537" y="21345"/>
                          </a:moveTo>
                          <a:cubicBezTo>
                            <a:pt x="50397" y="7057"/>
                            <a:pt x="78972" y="6105"/>
                            <a:pt x="105642" y="5153"/>
                          </a:cubicBezTo>
                          <a:cubicBezTo>
                            <a:pt x="169459" y="3248"/>
                            <a:pt x="233276" y="2295"/>
                            <a:pt x="298047" y="390"/>
                          </a:cubicBezTo>
                          <a:cubicBezTo>
                            <a:pt x="319954" y="-562"/>
                            <a:pt x="343767" y="-562"/>
                            <a:pt x="363769" y="9915"/>
                          </a:cubicBezTo>
                          <a:cubicBezTo>
                            <a:pt x="383772" y="20392"/>
                            <a:pt x="396154" y="46111"/>
                            <a:pt x="385676" y="66113"/>
                          </a:cubicBezTo>
                          <a:cubicBezTo>
                            <a:pt x="376151" y="84211"/>
                            <a:pt x="352339" y="88020"/>
                            <a:pt x="332337" y="89925"/>
                          </a:cubicBezTo>
                          <a:cubicBezTo>
                            <a:pt x="256137" y="97545"/>
                            <a:pt x="179937" y="99450"/>
                            <a:pt x="103737" y="97545"/>
                          </a:cubicBezTo>
                          <a:cubicBezTo>
                            <a:pt x="79924" y="96592"/>
                            <a:pt x="26584" y="104213"/>
                            <a:pt x="8487" y="85163"/>
                          </a:cubicBezTo>
                          <a:cubicBezTo>
                            <a:pt x="-11516" y="65161"/>
                            <a:pt x="7534" y="32775"/>
                            <a:pt x="27537" y="213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6" name="Google Shape;936;p29"/>
                  <p:cNvGrpSpPr/>
                  <p:nvPr/>
                </p:nvGrpSpPr>
                <p:grpSpPr>
                  <a:xfrm>
                    <a:off x="11223307" y="9563576"/>
                    <a:ext cx="794385" cy="628776"/>
                    <a:chOff x="11223307" y="9563576"/>
                    <a:chExt cx="794385" cy="628776"/>
                  </a:xfrm>
                </p:grpSpPr>
                <p:sp>
                  <p:nvSpPr>
                    <p:cNvPr id="937" name="Google Shape;937;p29"/>
                    <p:cNvSpPr/>
                    <p:nvPr/>
                  </p:nvSpPr>
                  <p:spPr>
                    <a:xfrm>
                      <a:off x="11289484" y="10076497"/>
                      <a:ext cx="150278" cy="115855"/>
                    </a:xfrm>
                    <a:custGeom>
                      <a:avLst/>
                      <a:gdLst/>
                      <a:ahLst/>
                      <a:cxnLst/>
                      <a:rect l="l" t="t" r="r" b="b"/>
                      <a:pathLst>
                        <a:path w="150278" h="115855" extrusionOk="0">
                          <a:moveTo>
                            <a:pt x="498" y="3810"/>
                          </a:moveTo>
                          <a:cubicBezTo>
                            <a:pt x="-455" y="23813"/>
                            <a:pt x="-455" y="42863"/>
                            <a:pt x="4308" y="61913"/>
                          </a:cubicBezTo>
                          <a:cubicBezTo>
                            <a:pt x="9070" y="80963"/>
                            <a:pt x="20500" y="99060"/>
                            <a:pt x="37645" y="108585"/>
                          </a:cubicBezTo>
                          <a:cubicBezTo>
                            <a:pt x="55742" y="118110"/>
                            <a:pt x="77650" y="116205"/>
                            <a:pt x="98605" y="114300"/>
                          </a:cubicBezTo>
                          <a:cubicBezTo>
                            <a:pt x="113845" y="112395"/>
                            <a:pt x="131942" y="109538"/>
                            <a:pt x="140515" y="97155"/>
                          </a:cubicBezTo>
                          <a:cubicBezTo>
                            <a:pt x="145278" y="90488"/>
                            <a:pt x="147183" y="81915"/>
                            <a:pt x="148135" y="73342"/>
                          </a:cubicBezTo>
                          <a:cubicBezTo>
                            <a:pt x="150992" y="48577"/>
                            <a:pt x="150992" y="24765"/>
                            <a:pt x="148135"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29"/>
                    <p:cNvSpPr/>
                    <p:nvPr/>
                  </p:nvSpPr>
                  <p:spPr>
                    <a:xfrm>
                      <a:off x="11792664" y="10076497"/>
                      <a:ext cx="150278" cy="115855"/>
                    </a:xfrm>
                    <a:custGeom>
                      <a:avLst/>
                      <a:gdLst/>
                      <a:ahLst/>
                      <a:cxnLst/>
                      <a:rect l="l" t="t" r="r" b="b"/>
                      <a:pathLst>
                        <a:path w="150278" h="115855" extrusionOk="0">
                          <a:moveTo>
                            <a:pt x="149781" y="3810"/>
                          </a:moveTo>
                          <a:cubicBezTo>
                            <a:pt x="150733" y="23813"/>
                            <a:pt x="150733" y="42863"/>
                            <a:pt x="145971" y="61913"/>
                          </a:cubicBezTo>
                          <a:cubicBezTo>
                            <a:pt x="141208" y="80963"/>
                            <a:pt x="129778" y="99060"/>
                            <a:pt x="112633" y="108585"/>
                          </a:cubicBezTo>
                          <a:cubicBezTo>
                            <a:pt x="94536" y="118110"/>
                            <a:pt x="72628" y="116205"/>
                            <a:pt x="51673" y="114300"/>
                          </a:cubicBezTo>
                          <a:cubicBezTo>
                            <a:pt x="36433" y="112395"/>
                            <a:pt x="18336" y="109538"/>
                            <a:pt x="9763" y="97155"/>
                          </a:cubicBezTo>
                          <a:cubicBezTo>
                            <a:pt x="5000" y="90488"/>
                            <a:pt x="3096" y="81915"/>
                            <a:pt x="2143" y="73342"/>
                          </a:cubicBezTo>
                          <a:cubicBezTo>
                            <a:pt x="-714" y="48577"/>
                            <a:pt x="-714" y="24765"/>
                            <a:pt x="2143"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29"/>
                    <p:cNvSpPr/>
                    <p:nvPr/>
                  </p:nvSpPr>
                  <p:spPr>
                    <a:xfrm>
                      <a:off x="11261936" y="9563576"/>
                      <a:ext cx="729509" cy="515778"/>
                    </a:xfrm>
                    <a:custGeom>
                      <a:avLst/>
                      <a:gdLst/>
                      <a:ahLst/>
                      <a:cxnLst/>
                      <a:rect l="l" t="t" r="r" b="b"/>
                      <a:pathLst>
                        <a:path w="729509" h="515778" extrusionOk="0">
                          <a:moveTo>
                            <a:pt x="293794" y="4286"/>
                          </a:moveTo>
                          <a:cubicBezTo>
                            <a:pt x="368088" y="-1429"/>
                            <a:pt x="532871" y="-1429"/>
                            <a:pt x="578591" y="4286"/>
                          </a:cubicBezTo>
                          <a:cubicBezTo>
                            <a:pt x="624311" y="10001"/>
                            <a:pt x="607166" y="163354"/>
                            <a:pt x="641456" y="212884"/>
                          </a:cubicBezTo>
                          <a:cubicBezTo>
                            <a:pt x="675746" y="262413"/>
                            <a:pt x="679556" y="231934"/>
                            <a:pt x="713846" y="282416"/>
                          </a:cubicBezTo>
                          <a:cubicBezTo>
                            <a:pt x="749088" y="332899"/>
                            <a:pt x="713846" y="515779"/>
                            <a:pt x="713846" y="515779"/>
                          </a:cubicBezTo>
                          <a:lnTo>
                            <a:pt x="15663" y="515779"/>
                          </a:lnTo>
                          <a:cubicBezTo>
                            <a:pt x="15663" y="515779"/>
                            <a:pt x="-19579" y="332899"/>
                            <a:pt x="15663" y="282416"/>
                          </a:cubicBezTo>
                          <a:cubicBezTo>
                            <a:pt x="50906" y="231934"/>
                            <a:pt x="54716" y="262413"/>
                            <a:pt x="88053" y="212884"/>
                          </a:cubicBezTo>
                          <a:cubicBezTo>
                            <a:pt x="122344" y="163354"/>
                            <a:pt x="105199" y="10001"/>
                            <a:pt x="150919" y="4286"/>
                          </a:cubicBezTo>
                          <a:cubicBezTo>
                            <a:pt x="196638" y="-1429"/>
                            <a:pt x="361421" y="-1429"/>
                            <a:pt x="435716" y="4286"/>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11223307" y="10048875"/>
                      <a:ext cx="794385" cy="62864"/>
                    </a:xfrm>
                    <a:custGeom>
                      <a:avLst/>
                      <a:gdLst/>
                      <a:ahLst/>
                      <a:cxnLst/>
                      <a:rect l="l" t="t" r="r" b="b"/>
                      <a:pathLst>
                        <a:path w="794385" h="62864" extrusionOk="0">
                          <a:moveTo>
                            <a:pt x="787718" y="62865"/>
                          </a:moveTo>
                          <a:lnTo>
                            <a:pt x="6668" y="62865"/>
                          </a:lnTo>
                          <a:cubicBezTo>
                            <a:pt x="2857" y="62865"/>
                            <a:pt x="0" y="60007"/>
                            <a:pt x="0" y="56198"/>
                          </a:cubicBezTo>
                          <a:lnTo>
                            <a:pt x="0" y="6668"/>
                          </a:lnTo>
                          <a:cubicBezTo>
                            <a:pt x="0" y="2857"/>
                            <a:pt x="2857" y="0"/>
                            <a:pt x="6668" y="0"/>
                          </a:cubicBezTo>
                          <a:lnTo>
                            <a:pt x="787718" y="0"/>
                          </a:lnTo>
                          <a:cubicBezTo>
                            <a:pt x="791528" y="0"/>
                            <a:pt x="794385" y="2857"/>
                            <a:pt x="794385" y="6668"/>
                          </a:cubicBezTo>
                          <a:lnTo>
                            <a:pt x="794385" y="56198"/>
                          </a:lnTo>
                          <a:cubicBezTo>
                            <a:pt x="794385" y="59055"/>
                            <a:pt x="791528" y="62865"/>
                            <a:pt x="787718" y="62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11398567" y="9590190"/>
                      <a:ext cx="455294" cy="191032"/>
                    </a:xfrm>
                    <a:custGeom>
                      <a:avLst/>
                      <a:gdLst/>
                      <a:ahLst/>
                      <a:cxnLst/>
                      <a:rect l="l" t="t" r="r" b="b"/>
                      <a:pathLst>
                        <a:path w="455294" h="191032" extrusionOk="0">
                          <a:moveTo>
                            <a:pt x="0" y="187222"/>
                          </a:moveTo>
                          <a:cubicBezTo>
                            <a:pt x="3810" y="112928"/>
                            <a:pt x="19050" y="26250"/>
                            <a:pt x="55245" y="14820"/>
                          </a:cubicBezTo>
                          <a:cubicBezTo>
                            <a:pt x="91440" y="3390"/>
                            <a:pt x="386715" y="-11850"/>
                            <a:pt x="409575" y="14820"/>
                          </a:cubicBezTo>
                          <a:cubicBezTo>
                            <a:pt x="432435" y="41490"/>
                            <a:pt x="469582" y="178650"/>
                            <a:pt x="449580" y="187222"/>
                          </a:cubicBezTo>
                          <a:cubicBezTo>
                            <a:pt x="428625" y="195795"/>
                            <a:pt x="0" y="187222"/>
                            <a:pt x="0" y="1872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11296650" y="9855517"/>
                      <a:ext cx="137160" cy="112394"/>
                    </a:xfrm>
                    <a:custGeom>
                      <a:avLst/>
                      <a:gdLst/>
                      <a:ahLst/>
                      <a:cxnLst/>
                      <a:rect l="l" t="t" r="r" b="b"/>
                      <a:pathLst>
                        <a:path w="137160" h="112394" extrusionOk="0">
                          <a:moveTo>
                            <a:pt x="137160" y="56197"/>
                          </a:moveTo>
                          <a:cubicBezTo>
                            <a:pt x="137160" y="87234"/>
                            <a:pt x="106456" y="112395"/>
                            <a:pt x="68580" y="112395"/>
                          </a:cubicBezTo>
                          <a:cubicBezTo>
                            <a:pt x="30705" y="112395"/>
                            <a:pt x="0" y="87234"/>
                            <a:pt x="0" y="56197"/>
                          </a:cubicBezTo>
                          <a:cubicBezTo>
                            <a:pt x="0" y="25160"/>
                            <a:pt x="30705" y="0"/>
                            <a:pt x="68580" y="0"/>
                          </a:cubicBezTo>
                          <a:cubicBezTo>
                            <a:pt x="106456"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9"/>
                    <p:cNvSpPr/>
                    <p:nvPr/>
                  </p:nvSpPr>
                  <p:spPr>
                    <a:xfrm>
                      <a:off x="11819572" y="9855517"/>
                      <a:ext cx="137160" cy="112394"/>
                    </a:xfrm>
                    <a:custGeom>
                      <a:avLst/>
                      <a:gdLst/>
                      <a:ahLst/>
                      <a:cxnLst/>
                      <a:rect l="l" t="t" r="r" b="b"/>
                      <a:pathLst>
                        <a:path w="137160" h="112394" extrusionOk="0">
                          <a:moveTo>
                            <a:pt x="137160" y="56197"/>
                          </a:moveTo>
                          <a:cubicBezTo>
                            <a:pt x="137160" y="87234"/>
                            <a:pt x="106455" y="112395"/>
                            <a:pt x="68580" y="112395"/>
                          </a:cubicBezTo>
                          <a:cubicBezTo>
                            <a:pt x="30704" y="112395"/>
                            <a:pt x="0" y="87234"/>
                            <a:pt x="0" y="56197"/>
                          </a:cubicBezTo>
                          <a:cubicBezTo>
                            <a:pt x="0" y="25160"/>
                            <a:pt x="30704" y="0"/>
                            <a:pt x="68580" y="0"/>
                          </a:cubicBezTo>
                          <a:cubicBezTo>
                            <a:pt x="106455"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9"/>
                    <p:cNvSpPr/>
                    <p:nvPr/>
                  </p:nvSpPr>
                  <p:spPr>
                    <a:xfrm>
                      <a:off x="11418569" y="9783836"/>
                      <a:ext cx="423862" cy="188683"/>
                    </a:xfrm>
                    <a:custGeom>
                      <a:avLst/>
                      <a:gdLst/>
                      <a:ahLst/>
                      <a:cxnLst/>
                      <a:rect l="l" t="t" r="r" b="b"/>
                      <a:pathLst>
                        <a:path w="423862" h="188683" extrusionOk="0">
                          <a:moveTo>
                            <a:pt x="409575" y="14531"/>
                          </a:moveTo>
                          <a:cubicBezTo>
                            <a:pt x="416243" y="25961"/>
                            <a:pt x="423863" y="38344"/>
                            <a:pt x="423863" y="50726"/>
                          </a:cubicBezTo>
                          <a:cubicBezTo>
                            <a:pt x="423863" y="64061"/>
                            <a:pt x="423863" y="73586"/>
                            <a:pt x="411480" y="79301"/>
                          </a:cubicBezTo>
                          <a:cubicBezTo>
                            <a:pt x="375285" y="97399"/>
                            <a:pt x="357188" y="144071"/>
                            <a:pt x="371475" y="181219"/>
                          </a:cubicBezTo>
                          <a:cubicBezTo>
                            <a:pt x="352425" y="184076"/>
                            <a:pt x="344805" y="187886"/>
                            <a:pt x="325755" y="187886"/>
                          </a:cubicBezTo>
                          <a:cubicBezTo>
                            <a:pt x="231457" y="190744"/>
                            <a:pt x="138113" y="185981"/>
                            <a:pt x="44768" y="172646"/>
                          </a:cubicBezTo>
                          <a:cubicBezTo>
                            <a:pt x="65723" y="126926"/>
                            <a:pt x="44768" y="65966"/>
                            <a:pt x="0" y="42153"/>
                          </a:cubicBezTo>
                          <a:cubicBezTo>
                            <a:pt x="0" y="31676"/>
                            <a:pt x="953" y="21199"/>
                            <a:pt x="953" y="10721"/>
                          </a:cubicBezTo>
                          <a:cubicBezTo>
                            <a:pt x="128588" y="-5472"/>
                            <a:pt x="282893" y="-2614"/>
                            <a:pt x="409575" y="14531"/>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9"/>
                    <p:cNvSpPr/>
                    <p:nvPr/>
                  </p:nvSpPr>
                  <p:spPr>
                    <a:xfrm>
                      <a:off x="11504462" y="10011727"/>
                      <a:ext cx="252665" cy="63595"/>
                    </a:xfrm>
                    <a:custGeom>
                      <a:avLst/>
                      <a:gdLst/>
                      <a:ahLst/>
                      <a:cxnLst/>
                      <a:rect l="l" t="t" r="r" b="b"/>
                      <a:pathLst>
                        <a:path w="252665" h="63595" extrusionOk="0">
                          <a:moveTo>
                            <a:pt x="17930" y="13335"/>
                          </a:moveTo>
                          <a:cubicBezTo>
                            <a:pt x="33170" y="3810"/>
                            <a:pt x="51268" y="3810"/>
                            <a:pt x="68413" y="2858"/>
                          </a:cubicBezTo>
                          <a:cubicBezTo>
                            <a:pt x="110323" y="1905"/>
                            <a:pt x="151280" y="953"/>
                            <a:pt x="193190" y="0"/>
                          </a:cubicBezTo>
                          <a:cubicBezTo>
                            <a:pt x="207477" y="0"/>
                            <a:pt x="222718" y="0"/>
                            <a:pt x="236052" y="6668"/>
                          </a:cubicBezTo>
                          <a:cubicBezTo>
                            <a:pt x="248435" y="13335"/>
                            <a:pt x="257008" y="30480"/>
                            <a:pt x="250340" y="42863"/>
                          </a:cubicBezTo>
                          <a:cubicBezTo>
                            <a:pt x="243673" y="54293"/>
                            <a:pt x="229385" y="57150"/>
                            <a:pt x="216050" y="58103"/>
                          </a:cubicBezTo>
                          <a:cubicBezTo>
                            <a:pt x="166520" y="62865"/>
                            <a:pt x="116990" y="64770"/>
                            <a:pt x="67460" y="62865"/>
                          </a:cubicBezTo>
                          <a:cubicBezTo>
                            <a:pt x="52220" y="61913"/>
                            <a:pt x="16977" y="66675"/>
                            <a:pt x="5548" y="54293"/>
                          </a:cubicBezTo>
                          <a:cubicBezTo>
                            <a:pt x="-7787" y="41910"/>
                            <a:pt x="5548" y="20955"/>
                            <a:pt x="17930" y="133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29"/>
                  <p:cNvGrpSpPr/>
                  <p:nvPr/>
                </p:nvGrpSpPr>
                <p:grpSpPr>
                  <a:xfrm>
                    <a:off x="12039600" y="9536429"/>
                    <a:ext cx="490537" cy="389340"/>
                    <a:chOff x="12039600" y="9536429"/>
                    <a:chExt cx="490537" cy="389340"/>
                  </a:xfrm>
                </p:grpSpPr>
                <p:sp>
                  <p:nvSpPr>
                    <p:cNvPr id="947" name="Google Shape;947;p29"/>
                    <p:cNvSpPr/>
                    <p:nvPr/>
                  </p:nvSpPr>
                  <p:spPr>
                    <a:xfrm>
                      <a:off x="12081357" y="9853612"/>
                      <a:ext cx="92068" cy="72157"/>
                    </a:xfrm>
                    <a:custGeom>
                      <a:avLst/>
                      <a:gdLst/>
                      <a:ahLst/>
                      <a:cxnLst/>
                      <a:rect l="l" t="t" r="r" b="b"/>
                      <a:pathLst>
                        <a:path w="92068" h="72157" extrusionOk="0">
                          <a:moveTo>
                            <a:pt x="153" y="2857"/>
                          </a:moveTo>
                          <a:cubicBezTo>
                            <a:pt x="153" y="15240"/>
                            <a:pt x="-800" y="27623"/>
                            <a:pt x="2057" y="39052"/>
                          </a:cubicBezTo>
                          <a:cubicBezTo>
                            <a:pt x="4915" y="50482"/>
                            <a:pt x="11582" y="61913"/>
                            <a:pt x="22060" y="67627"/>
                          </a:cubicBezTo>
                          <a:cubicBezTo>
                            <a:pt x="33490" y="73343"/>
                            <a:pt x="46825" y="72390"/>
                            <a:pt x="60160" y="71438"/>
                          </a:cubicBezTo>
                          <a:cubicBezTo>
                            <a:pt x="69685" y="70485"/>
                            <a:pt x="80162" y="68580"/>
                            <a:pt x="85878" y="60960"/>
                          </a:cubicBezTo>
                          <a:cubicBezTo>
                            <a:pt x="88735" y="57150"/>
                            <a:pt x="89687" y="51435"/>
                            <a:pt x="90640" y="45720"/>
                          </a:cubicBezTo>
                          <a:cubicBezTo>
                            <a:pt x="92545" y="30480"/>
                            <a:pt x="92545" y="15240"/>
                            <a:pt x="9064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29"/>
                    <p:cNvSpPr/>
                    <p:nvPr/>
                  </p:nvSpPr>
                  <p:spPr>
                    <a:xfrm>
                      <a:off x="12391548" y="9853612"/>
                      <a:ext cx="92068" cy="72157"/>
                    </a:xfrm>
                    <a:custGeom>
                      <a:avLst/>
                      <a:gdLst/>
                      <a:ahLst/>
                      <a:cxnLst/>
                      <a:rect l="l" t="t" r="r" b="b"/>
                      <a:pathLst>
                        <a:path w="92068" h="72157" extrusionOk="0">
                          <a:moveTo>
                            <a:pt x="91916" y="2857"/>
                          </a:moveTo>
                          <a:cubicBezTo>
                            <a:pt x="91916" y="15240"/>
                            <a:pt x="92869" y="27623"/>
                            <a:pt x="90011" y="39052"/>
                          </a:cubicBezTo>
                          <a:cubicBezTo>
                            <a:pt x="87153" y="50482"/>
                            <a:pt x="80486" y="61913"/>
                            <a:pt x="70009" y="67627"/>
                          </a:cubicBezTo>
                          <a:cubicBezTo>
                            <a:pt x="58578" y="73343"/>
                            <a:pt x="45244" y="72390"/>
                            <a:pt x="31909" y="71438"/>
                          </a:cubicBezTo>
                          <a:cubicBezTo>
                            <a:pt x="22384" y="70485"/>
                            <a:pt x="11906" y="68580"/>
                            <a:pt x="6191" y="60960"/>
                          </a:cubicBezTo>
                          <a:cubicBezTo>
                            <a:pt x="3334" y="57150"/>
                            <a:pt x="2381" y="51435"/>
                            <a:pt x="1428" y="45720"/>
                          </a:cubicBezTo>
                          <a:cubicBezTo>
                            <a:pt x="-476" y="30480"/>
                            <a:pt x="-476" y="15240"/>
                            <a:pt x="1428"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12064153" y="9536429"/>
                      <a:ext cx="450956" cy="319087"/>
                    </a:xfrm>
                    <a:custGeom>
                      <a:avLst/>
                      <a:gdLst/>
                      <a:ahLst/>
                      <a:cxnLst/>
                      <a:rect l="l" t="t" r="r" b="b"/>
                      <a:pathLst>
                        <a:path w="450956" h="319087" extrusionOk="0">
                          <a:moveTo>
                            <a:pt x="181187" y="2858"/>
                          </a:moveTo>
                          <a:cubicBezTo>
                            <a:pt x="226907" y="-953"/>
                            <a:pt x="328824" y="-953"/>
                            <a:pt x="357399" y="2858"/>
                          </a:cubicBezTo>
                          <a:cubicBezTo>
                            <a:pt x="385974" y="6668"/>
                            <a:pt x="374545" y="100965"/>
                            <a:pt x="396452" y="132397"/>
                          </a:cubicBezTo>
                          <a:cubicBezTo>
                            <a:pt x="417407" y="162878"/>
                            <a:pt x="420264" y="143828"/>
                            <a:pt x="441220" y="175260"/>
                          </a:cubicBezTo>
                          <a:cubicBezTo>
                            <a:pt x="463127" y="206693"/>
                            <a:pt x="441220" y="319088"/>
                            <a:pt x="441220" y="319088"/>
                          </a:cubicBezTo>
                          <a:lnTo>
                            <a:pt x="9737" y="319088"/>
                          </a:lnTo>
                          <a:cubicBezTo>
                            <a:pt x="9737" y="319088"/>
                            <a:pt x="-12171" y="206693"/>
                            <a:pt x="9737" y="175260"/>
                          </a:cubicBezTo>
                          <a:cubicBezTo>
                            <a:pt x="31645" y="143828"/>
                            <a:pt x="33549" y="162878"/>
                            <a:pt x="54504" y="132397"/>
                          </a:cubicBezTo>
                          <a:cubicBezTo>
                            <a:pt x="75459" y="101918"/>
                            <a:pt x="64982" y="6668"/>
                            <a:pt x="93557" y="2858"/>
                          </a:cubicBezTo>
                          <a:cubicBezTo>
                            <a:pt x="122132" y="-953"/>
                            <a:pt x="224049" y="-953"/>
                            <a:pt x="269770" y="2858"/>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9"/>
                    <p:cNvSpPr/>
                    <p:nvPr/>
                  </p:nvSpPr>
                  <p:spPr>
                    <a:xfrm>
                      <a:off x="12039600" y="9837419"/>
                      <a:ext cx="490537" cy="38100"/>
                    </a:xfrm>
                    <a:custGeom>
                      <a:avLst/>
                      <a:gdLst/>
                      <a:ahLst/>
                      <a:cxnLst/>
                      <a:rect l="l" t="t" r="r" b="b"/>
                      <a:pathLst>
                        <a:path w="490537" h="38100" extrusionOk="0">
                          <a:moveTo>
                            <a:pt x="486727" y="38100"/>
                          </a:moveTo>
                          <a:lnTo>
                            <a:pt x="3810" y="38100"/>
                          </a:lnTo>
                          <a:cubicBezTo>
                            <a:pt x="1905" y="38100"/>
                            <a:pt x="0" y="36195"/>
                            <a:pt x="0" y="34290"/>
                          </a:cubicBezTo>
                          <a:lnTo>
                            <a:pt x="0" y="3810"/>
                          </a:lnTo>
                          <a:cubicBezTo>
                            <a:pt x="0" y="1905"/>
                            <a:pt x="1905" y="0"/>
                            <a:pt x="3810" y="0"/>
                          </a:cubicBezTo>
                          <a:lnTo>
                            <a:pt x="486727" y="0"/>
                          </a:lnTo>
                          <a:cubicBezTo>
                            <a:pt x="488632" y="0"/>
                            <a:pt x="490538" y="1905"/>
                            <a:pt x="490538" y="3810"/>
                          </a:cubicBezTo>
                          <a:lnTo>
                            <a:pt x="490538" y="34290"/>
                          </a:lnTo>
                          <a:cubicBezTo>
                            <a:pt x="490538" y="36195"/>
                            <a:pt x="488632" y="38100"/>
                            <a:pt x="486727" y="3810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12148185" y="9553230"/>
                      <a:ext cx="281680" cy="118137"/>
                    </a:xfrm>
                    <a:custGeom>
                      <a:avLst/>
                      <a:gdLst/>
                      <a:ahLst/>
                      <a:cxnLst/>
                      <a:rect l="l" t="t" r="r" b="b"/>
                      <a:pathLst>
                        <a:path w="281680" h="118137" extrusionOk="0">
                          <a:moveTo>
                            <a:pt x="0" y="115597"/>
                          </a:moveTo>
                          <a:cubicBezTo>
                            <a:pt x="1905" y="69877"/>
                            <a:pt x="11430" y="15584"/>
                            <a:pt x="34290" y="8917"/>
                          </a:cubicBezTo>
                          <a:cubicBezTo>
                            <a:pt x="56197" y="2250"/>
                            <a:pt x="239077" y="-7275"/>
                            <a:pt x="253365" y="8917"/>
                          </a:cubicBezTo>
                          <a:cubicBezTo>
                            <a:pt x="267652" y="25109"/>
                            <a:pt x="290513" y="109882"/>
                            <a:pt x="278130" y="115597"/>
                          </a:cubicBezTo>
                          <a:cubicBezTo>
                            <a:pt x="264795" y="121312"/>
                            <a:pt x="0" y="115597"/>
                            <a:pt x="0" y="1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29"/>
                    <p:cNvSpPr/>
                    <p:nvPr/>
                  </p:nvSpPr>
                  <p:spPr>
                    <a:xfrm>
                      <a:off x="1208532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29"/>
                    <p:cNvSpPr/>
                    <p:nvPr/>
                  </p:nvSpPr>
                  <p:spPr>
                    <a:xfrm>
                      <a:off x="1240917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29"/>
                    <p:cNvSpPr/>
                    <p:nvPr/>
                  </p:nvSpPr>
                  <p:spPr>
                    <a:xfrm>
                      <a:off x="12160567" y="9672959"/>
                      <a:ext cx="260984" cy="117320"/>
                    </a:xfrm>
                    <a:custGeom>
                      <a:avLst/>
                      <a:gdLst/>
                      <a:ahLst/>
                      <a:cxnLst/>
                      <a:rect l="l" t="t" r="r" b="b"/>
                      <a:pathLst>
                        <a:path w="260984" h="117320" extrusionOk="0">
                          <a:moveTo>
                            <a:pt x="252413" y="9203"/>
                          </a:moveTo>
                          <a:cubicBezTo>
                            <a:pt x="256222" y="15870"/>
                            <a:pt x="260985" y="23490"/>
                            <a:pt x="260985" y="32063"/>
                          </a:cubicBezTo>
                          <a:cubicBezTo>
                            <a:pt x="260985" y="40635"/>
                            <a:pt x="260985" y="46350"/>
                            <a:pt x="253365" y="49208"/>
                          </a:cubicBezTo>
                          <a:cubicBezTo>
                            <a:pt x="231457" y="60638"/>
                            <a:pt x="220027" y="89213"/>
                            <a:pt x="228600" y="112073"/>
                          </a:cubicBezTo>
                          <a:cubicBezTo>
                            <a:pt x="217170" y="113978"/>
                            <a:pt x="212407" y="115883"/>
                            <a:pt x="200977" y="116835"/>
                          </a:cubicBezTo>
                          <a:cubicBezTo>
                            <a:pt x="142875" y="118740"/>
                            <a:pt x="84772" y="114930"/>
                            <a:pt x="27622" y="107310"/>
                          </a:cubicBezTo>
                          <a:cubicBezTo>
                            <a:pt x="40005" y="78735"/>
                            <a:pt x="27622" y="41588"/>
                            <a:pt x="0" y="26348"/>
                          </a:cubicBezTo>
                          <a:cubicBezTo>
                            <a:pt x="0" y="19680"/>
                            <a:pt x="0" y="13013"/>
                            <a:pt x="952" y="7298"/>
                          </a:cubicBezTo>
                          <a:cubicBezTo>
                            <a:pt x="79057" y="-3180"/>
                            <a:pt x="174307" y="-2227"/>
                            <a:pt x="252413" y="920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12213608" y="9813607"/>
                      <a:ext cx="156345" cy="39577"/>
                    </a:xfrm>
                    <a:custGeom>
                      <a:avLst/>
                      <a:gdLst/>
                      <a:ahLst/>
                      <a:cxnLst/>
                      <a:rect l="l" t="t" r="r" b="b"/>
                      <a:pathLst>
                        <a:path w="156345" h="39577" extrusionOk="0">
                          <a:moveTo>
                            <a:pt x="10777" y="8573"/>
                          </a:moveTo>
                          <a:cubicBezTo>
                            <a:pt x="20302" y="2857"/>
                            <a:pt x="31731" y="2857"/>
                            <a:pt x="42209" y="1905"/>
                          </a:cubicBezTo>
                          <a:cubicBezTo>
                            <a:pt x="67927" y="953"/>
                            <a:pt x="93644" y="953"/>
                            <a:pt x="119361" y="0"/>
                          </a:cubicBezTo>
                          <a:cubicBezTo>
                            <a:pt x="127934" y="0"/>
                            <a:pt x="137459" y="0"/>
                            <a:pt x="146031" y="3810"/>
                          </a:cubicBezTo>
                          <a:cubicBezTo>
                            <a:pt x="153652" y="8573"/>
                            <a:pt x="159366" y="18098"/>
                            <a:pt x="154604" y="26670"/>
                          </a:cubicBezTo>
                          <a:cubicBezTo>
                            <a:pt x="150794" y="33338"/>
                            <a:pt x="141269" y="35243"/>
                            <a:pt x="133649" y="36195"/>
                          </a:cubicBezTo>
                          <a:cubicBezTo>
                            <a:pt x="103169" y="39053"/>
                            <a:pt x="72689" y="40005"/>
                            <a:pt x="41256" y="39053"/>
                          </a:cubicBezTo>
                          <a:cubicBezTo>
                            <a:pt x="31731" y="39053"/>
                            <a:pt x="10777" y="41910"/>
                            <a:pt x="3156" y="34290"/>
                          </a:cubicBezTo>
                          <a:cubicBezTo>
                            <a:pt x="-4464" y="26670"/>
                            <a:pt x="3156" y="13335"/>
                            <a:pt x="10777" y="8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56" name="Google Shape;956;p29"/>
                  <p:cNvSpPr/>
                  <p:nvPr/>
                </p:nvSpPr>
                <p:spPr>
                  <a:xfrm>
                    <a:off x="9244964" y="10337482"/>
                    <a:ext cx="1481137" cy="537209"/>
                  </a:xfrm>
                  <a:custGeom>
                    <a:avLst/>
                    <a:gdLst/>
                    <a:ahLst/>
                    <a:cxnLst/>
                    <a:rect l="l" t="t" r="r" b="b"/>
                    <a:pathLst>
                      <a:path w="1481137" h="537209" extrusionOk="0">
                        <a:moveTo>
                          <a:pt x="1481138" y="0"/>
                        </a:moveTo>
                        <a:cubicBezTo>
                          <a:pt x="1480185" y="17145"/>
                          <a:pt x="1379221" y="537210"/>
                          <a:pt x="1379221" y="537210"/>
                        </a:cubicBezTo>
                        <a:cubicBezTo>
                          <a:pt x="1379221" y="537210"/>
                          <a:pt x="177165" y="471488"/>
                          <a:pt x="0" y="358140"/>
                        </a:cubicBezTo>
                        <a:cubicBezTo>
                          <a:pt x="39053" y="277178"/>
                          <a:pt x="372428" y="49530"/>
                          <a:pt x="372428" y="49530"/>
                        </a:cubicBezTo>
                        <a:lnTo>
                          <a:pt x="148113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9"/>
                  <p:cNvSpPr/>
                  <p:nvPr/>
                </p:nvSpPr>
                <p:spPr>
                  <a:xfrm>
                    <a:off x="13204507" y="10407014"/>
                    <a:ext cx="709613" cy="376237"/>
                  </a:xfrm>
                  <a:custGeom>
                    <a:avLst/>
                    <a:gdLst/>
                    <a:ahLst/>
                    <a:cxnLst/>
                    <a:rect l="l" t="t" r="r" b="b"/>
                    <a:pathLst>
                      <a:path w="709613" h="376237" extrusionOk="0">
                        <a:moveTo>
                          <a:pt x="0" y="0"/>
                        </a:moveTo>
                        <a:lnTo>
                          <a:pt x="139065" y="376238"/>
                        </a:lnTo>
                        <a:cubicBezTo>
                          <a:pt x="139065" y="376238"/>
                          <a:pt x="669607" y="209550"/>
                          <a:pt x="709613" y="176213"/>
                        </a:cubicBezTo>
                        <a:lnTo>
                          <a:pt x="446722"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8" name="Google Shape;958;p29"/>
              <p:cNvSpPr/>
              <p:nvPr/>
            </p:nvSpPr>
            <p:spPr>
              <a:xfrm>
                <a:off x="2598050" y="832983"/>
                <a:ext cx="401907" cy="74607"/>
              </a:xfrm>
              <a:custGeom>
                <a:avLst/>
                <a:gdLst/>
                <a:ahLst/>
                <a:cxnLst/>
                <a:rect l="l" t="t" r="r" b="b"/>
                <a:pathLst>
                  <a:path w="1657350" h="307657" extrusionOk="0">
                    <a:moveTo>
                      <a:pt x="1657350" y="115252"/>
                    </a:moveTo>
                    <a:lnTo>
                      <a:pt x="1085850" y="0"/>
                    </a:lnTo>
                    <a:lnTo>
                      <a:pt x="0" y="223838"/>
                    </a:lnTo>
                    <a:lnTo>
                      <a:pt x="425768" y="307657"/>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9"/>
              <p:cNvSpPr/>
              <p:nvPr/>
            </p:nvSpPr>
            <p:spPr>
              <a:xfrm>
                <a:off x="3002690" y="1030689"/>
                <a:ext cx="247150" cy="33030"/>
              </a:xfrm>
              <a:custGeom>
                <a:avLst/>
                <a:gdLst/>
                <a:ahLst/>
                <a:cxnLst/>
                <a:rect l="l" t="t" r="r" b="b"/>
                <a:pathLst>
                  <a:path w="1019175" h="136207" extrusionOk="0">
                    <a:moveTo>
                      <a:pt x="1019175" y="136207"/>
                    </a:moveTo>
                    <a:lnTo>
                      <a:pt x="684847" y="0"/>
                    </a:lnTo>
                    <a:lnTo>
                      <a:pt x="0" y="11430"/>
                    </a:lnTo>
                    <a:lnTo>
                      <a:pt x="249555" y="111442"/>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a:off x="3664786" y="1094361"/>
                <a:ext cx="245533" cy="55897"/>
              </a:xfrm>
              <a:custGeom>
                <a:avLst/>
                <a:gdLst/>
                <a:ahLst/>
                <a:cxnLst/>
                <a:rect l="l" t="t" r="r" b="b"/>
                <a:pathLst>
                  <a:path w="1012507" h="230505" extrusionOk="0">
                    <a:moveTo>
                      <a:pt x="0" y="35243"/>
                    </a:moveTo>
                    <a:lnTo>
                      <a:pt x="358140" y="0"/>
                    </a:lnTo>
                    <a:lnTo>
                      <a:pt x="1012507" y="204788"/>
                    </a:lnTo>
                    <a:lnTo>
                      <a:pt x="744855" y="230505"/>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9"/>
              <p:cNvSpPr/>
              <p:nvPr/>
            </p:nvSpPr>
            <p:spPr>
              <a:xfrm>
                <a:off x="3498454" y="1196790"/>
                <a:ext cx="153834" cy="23098"/>
              </a:xfrm>
              <a:custGeom>
                <a:avLst/>
                <a:gdLst/>
                <a:ahLst/>
                <a:cxnLst/>
                <a:rect l="l" t="t" r="r" b="b"/>
                <a:pathLst>
                  <a:path w="634365" h="95250" extrusionOk="0">
                    <a:moveTo>
                      <a:pt x="0" y="62865"/>
                    </a:moveTo>
                    <a:lnTo>
                      <a:pt x="213360" y="0"/>
                    </a:lnTo>
                    <a:lnTo>
                      <a:pt x="634365" y="49530"/>
                    </a:lnTo>
                    <a:lnTo>
                      <a:pt x="475298" y="95250"/>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29"/>
              <p:cNvSpPr/>
              <p:nvPr/>
            </p:nvSpPr>
            <p:spPr>
              <a:xfrm>
                <a:off x="2598050" y="887197"/>
                <a:ext cx="182937" cy="504463"/>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29"/>
              <p:cNvSpPr/>
              <p:nvPr/>
            </p:nvSpPr>
            <p:spPr>
              <a:xfrm>
                <a:off x="3766292" y="1143961"/>
                <a:ext cx="143901" cy="303748"/>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30977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9"/>
          <p:cNvSpPr txBox="1">
            <a:spLocks noGrp="1"/>
          </p:cNvSpPr>
          <p:nvPr>
            <p:ph type="title"/>
          </p:nvPr>
        </p:nvSpPr>
        <p:spPr>
          <a:xfrm>
            <a:off x="4928308" y="2567612"/>
            <a:ext cx="4039965" cy="3051351"/>
          </a:xfrm>
          <a:prstGeom prst="rect">
            <a:avLst/>
          </a:prstGeom>
        </p:spPr>
        <p:txBody>
          <a:bodyPr spcFirstLastPara="1" wrap="square" lIns="91425" tIns="91425" rIns="91425" bIns="91425" anchor="b" anchorCtr="0">
            <a:noAutofit/>
          </a:bodyPr>
          <a:lstStyle/>
          <a:p>
            <a:pPr algn="ctr"/>
            <a:r>
              <a:rPr lang="en-US" sz="4800" kern="100" dirty="0">
                <a:effectLst/>
                <a:latin typeface="Times New Roman" panose="02020603050405020304" pitchFamily="18" charset="0"/>
                <a:ea typeface="Calibri" panose="020F0502020204030204" pitchFamily="34" charset="0"/>
                <a:cs typeface="Times New Roman" panose="02020603050405020304" pitchFamily="18" charset="0"/>
              </a:rPr>
              <a:t>Conclusion </a:t>
            </a:r>
            <a:b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br>
              <a:rPr lang="en-US" sz="4400" dirty="0">
                <a:latin typeface="Times New Roman" panose="02020603050405020304" pitchFamily="18" charset="0"/>
                <a:cs typeface="Times New Roman" panose="02020603050405020304" pitchFamily="18" charset="0"/>
              </a:rPr>
            </a:br>
            <a:endParaRPr sz="4400" dirty="0">
              <a:latin typeface="Times New Roman" panose="02020603050405020304" pitchFamily="18" charset="0"/>
              <a:cs typeface="Times New Roman" panose="02020603050405020304" pitchFamily="18" charset="0"/>
            </a:endParaRPr>
          </a:p>
        </p:txBody>
      </p:sp>
      <p:sp>
        <p:nvSpPr>
          <p:cNvPr id="690" name="Google Shape;690;p29"/>
          <p:cNvSpPr txBox="1">
            <a:spLocks noGrp="1"/>
          </p:cNvSpPr>
          <p:nvPr>
            <p:ph type="title" idx="2"/>
          </p:nvPr>
        </p:nvSpPr>
        <p:spPr>
          <a:xfrm>
            <a:off x="6293381" y="1924335"/>
            <a:ext cx="2124600" cy="10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691" name="Google Shape;691;p29"/>
          <p:cNvGrpSpPr/>
          <p:nvPr/>
        </p:nvGrpSpPr>
        <p:grpSpPr>
          <a:xfrm>
            <a:off x="257645" y="-45304"/>
            <a:ext cx="5047010" cy="4488680"/>
            <a:chOff x="-848929" y="-709453"/>
            <a:chExt cx="5047010" cy="4488680"/>
          </a:xfrm>
        </p:grpSpPr>
        <p:grpSp>
          <p:nvGrpSpPr>
            <p:cNvPr id="692" name="Google Shape;692;p29"/>
            <p:cNvGrpSpPr/>
            <p:nvPr/>
          </p:nvGrpSpPr>
          <p:grpSpPr>
            <a:xfrm>
              <a:off x="-848929" y="-709453"/>
              <a:ext cx="3124308" cy="3124308"/>
              <a:chOff x="1683813" y="1403257"/>
              <a:chExt cx="6881736" cy="6881736"/>
            </a:xfrm>
          </p:grpSpPr>
          <p:grpSp>
            <p:nvGrpSpPr>
              <p:cNvPr id="693" name="Google Shape;693;p29"/>
              <p:cNvGrpSpPr/>
              <p:nvPr/>
            </p:nvGrpSpPr>
            <p:grpSpPr>
              <a:xfrm>
                <a:off x="1683813" y="1403257"/>
                <a:ext cx="6881736" cy="6881736"/>
                <a:chOff x="1683813" y="1403257"/>
                <a:chExt cx="6881736" cy="6881736"/>
              </a:xfrm>
            </p:grpSpPr>
            <p:sp>
              <p:nvSpPr>
                <p:cNvPr id="694" name="Google Shape;694;p29"/>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9"/>
                <p:cNvGrpSpPr/>
                <p:nvPr/>
              </p:nvGrpSpPr>
              <p:grpSpPr>
                <a:xfrm>
                  <a:off x="1683813" y="1403257"/>
                  <a:ext cx="6881736" cy="6881736"/>
                  <a:chOff x="1683813" y="1403257"/>
                  <a:chExt cx="6881736" cy="6881736"/>
                </a:xfrm>
              </p:grpSpPr>
              <p:grpSp>
                <p:nvGrpSpPr>
                  <p:cNvPr id="697" name="Google Shape;697;p29"/>
                  <p:cNvGrpSpPr/>
                  <p:nvPr/>
                </p:nvGrpSpPr>
                <p:grpSpPr>
                  <a:xfrm>
                    <a:off x="1683813" y="1403257"/>
                    <a:ext cx="6881736" cy="6881736"/>
                    <a:chOff x="1683813" y="1403257"/>
                    <a:chExt cx="6881736" cy="6881736"/>
                  </a:xfrm>
                </p:grpSpPr>
                <p:sp>
                  <p:nvSpPr>
                    <p:cNvPr id="698" name="Google Shape;698;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9" name="Google Shape;699;p29"/>
                    <p:cNvGrpSpPr/>
                    <p:nvPr/>
                  </p:nvGrpSpPr>
                  <p:grpSpPr>
                    <a:xfrm>
                      <a:off x="2690020" y="2407920"/>
                      <a:ext cx="4739209" cy="4491989"/>
                      <a:chOff x="2690020" y="2407920"/>
                      <a:chExt cx="4739209" cy="4491989"/>
                    </a:xfrm>
                  </p:grpSpPr>
                  <p:sp>
                    <p:nvSpPr>
                      <p:cNvPr id="700" name="Google Shape;700;p29"/>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9"/>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9"/>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9"/>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9"/>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9"/>
                      <p:cNvGrpSpPr/>
                      <p:nvPr/>
                    </p:nvGrpSpPr>
                    <p:grpSpPr>
                      <a:xfrm>
                        <a:off x="4048467" y="2446972"/>
                        <a:ext cx="3330029" cy="4113847"/>
                        <a:chOff x="4048467" y="2446972"/>
                        <a:chExt cx="3330029" cy="4113847"/>
                      </a:xfrm>
                    </p:grpSpPr>
                    <p:sp>
                      <p:nvSpPr>
                        <p:cNvPr id="706" name="Google Shape;706;p29"/>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9"/>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9"/>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9"/>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0" name="Google Shape;710;p29"/>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9"/>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9"/>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9"/>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9"/>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9"/>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9"/>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9"/>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9"/>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9"/>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9"/>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21" name="Google Shape;721;p29"/>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9"/>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9"/>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9"/>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9"/>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9"/>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9"/>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9"/>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9"/>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0" name="Google Shape;730;p29"/>
              <p:cNvGrpSpPr/>
              <p:nvPr/>
            </p:nvGrpSpPr>
            <p:grpSpPr>
              <a:xfrm>
                <a:off x="2689902" y="3485197"/>
                <a:ext cx="4865065" cy="3790312"/>
                <a:chOff x="2689902" y="3485197"/>
                <a:chExt cx="4865065" cy="3790312"/>
              </a:xfrm>
            </p:grpSpPr>
            <p:sp>
              <p:nvSpPr>
                <p:cNvPr id="731" name="Google Shape;731;p29"/>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9"/>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3" name="Google Shape;733;p29"/>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4" name="Google Shape;734;p29"/>
            <p:cNvGrpSpPr/>
            <p:nvPr/>
          </p:nvGrpSpPr>
          <p:grpSpPr>
            <a:xfrm>
              <a:off x="866199" y="2900617"/>
              <a:ext cx="1497668" cy="878609"/>
              <a:chOff x="6932674" y="2492167"/>
              <a:chExt cx="1497668" cy="878609"/>
            </a:xfrm>
          </p:grpSpPr>
          <p:sp>
            <p:nvSpPr>
              <p:cNvPr id="735" name="Google Shape;735;p29"/>
              <p:cNvSpPr/>
              <p:nvPr/>
            </p:nvSpPr>
            <p:spPr>
              <a:xfrm>
                <a:off x="6969368" y="2662356"/>
                <a:ext cx="1449181" cy="684136"/>
              </a:xfrm>
              <a:custGeom>
                <a:avLst/>
                <a:gdLst/>
                <a:ahLst/>
                <a:cxnLst/>
                <a:rect l="l" t="t" r="r" b="b"/>
                <a:pathLst>
                  <a:path w="5683062" h="2682887" extrusionOk="0">
                    <a:moveTo>
                      <a:pt x="5075073" y="2155130"/>
                    </a:moveTo>
                    <a:cubicBezTo>
                      <a:pt x="5127461" y="2123698"/>
                      <a:pt x="5206519" y="2114173"/>
                      <a:pt x="5254144" y="2096076"/>
                    </a:cubicBezTo>
                    <a:cubicBezTo>
                      <a:pt x="5480839" y="2010351"/>
                      <a:pt x="5803736" y="1783655"/>
                      <a:pt x="5637048" y="1499810"/>
                    </a:cubicBezTo>
                    <a:cubicBezTo>
                      <a:pt x="5418926" y="1127383"/>
                      <a:pt x="4616921" y="1248350"/>
                      <a:pt x="4253066" y="1217870"/>
                    </a:cubicBezTo>
                    <a:cubicBezTo>
                      <a:pt x="3937788" y="1191200"/>
                      <a:pt x="3561551" y="1289308"/>
                      <a:pt x="3263418" y="1166435"/>
                    </a:cubicBezTo>
                    <a:cubicBezTo>
                      <a:pt x="3125306" y="1109285"/>
                      <a:pt x="3184361" y="1018798"/>
                      <a:pt x="3295804" y="969268"/>
                    </a:cubicBezTo>
                    <a:cubicBezTo>
                      <a:pt x="3543454" y="857825"/>
                      <a:pt x="3779674" y="918785"/>
                      <a:pt x="4033991" y="869255"/>
                    </a:cubicBezTo>
                    <a:cubicBezTo>
                      <a:pt x="4183533" y="840680"/>
                      <a:pt x="4334981" y="726380"/>
                      <a:pt x="4331171" y="573980"/>
                    </a:cubicBezTo>
                    <a:cubicBezTo>
                      <a:pt x="4325456" y="377765"/>
                      <a:pt x="4089236" y="287278"/>
                      <a:pt x="3896831" y="250130"/>
                    </a:cubicBezTo>
                    <a:cubicBezTo>
                      <a:pt x="2808124" y="36770"/>
                      <a:pt x="1687983" y="-83245"/>
                      <a:pt x="588798" y="67250"/>
                    </a:cubicBezTo>
                    <a:cubicBezTo>
                      <a:pt x="344958" y="100588"/>
                      <a:pt x="53493" y="192980"/>
                      <a:pt x="5868" y="433963"/>
                    </a:cubicBezTo>
                    <a:cubicBezTo>
                      <a:pt x="-31279" y="622558"/>
                      <a:pt x="113501" y="804485"/>
                      <a:pt x="283046" y="894973"/>
                    </a:cubicBezTo>
                    <a:cubicBezTo>
                      <a:pt x="452591" y="985460"/>
                      <a:pt x="647854" y="1014035"/>
                      <a:pt x="827876" y="1081663"/>
                    </a:cubicBezTo>
                    <a:cubicBezTo>
                      <a:pt x="877406" y="1100713"/>
                      <a:pt x="931698" y="1130240"/>
                      <a:pt x="941223" y="1181675"/>
                    </a:cubicBezTo>
                    <a:cubicBezTo>
                      <a:pt x="952654" y="1246445"/>
                      <a:pt x="883121" y="1299785"/>
                      <a:pt x="817398" y="1308358"/>
                    </a:cubicBezTo>
                    <a:cubicBezTo>
                      <a:pt x="751676" y="1315978"/>
                      <a:pt x="685001" y="1296928"/>
                      <a:pt x="619279" y="1302643"/>
                    </a:cubicBezTo>
                    <a:cubicBezTo>
                      <a:pt x="445923" y="1317883"/>
                      <a:pt x="330671" y="1513145"/>
                      <a:pt x="348768" y="1686501"/>
                    </a:cubicBezTo>
                    <a:cubicBezTo>
                      <a:pt x="367818" y="1859855"/>
                      <a:pt x="484023" y="2007493"/>
                      <a:pt x="614516" y="2123698"/>
                    </a:cubicBezTo>
                    <a:cubicBezTo>
                      <a:pt x="1147916" y="2602805"/>
                      <a:pt x="1921346" y="2705676"/>
                      <a:pt x="2637626" y="2679005"/>
                    </a:cubicBezTo>
                    <a:cubicBezTo>
                      <a:pt x="3068156" y="2662813"/>
                      <a:pt x="3496781" y="2617093"/>
                      <a:pt x="3927311" y="2603758"/>
                    </a:cubicBezTo>
                    <a:cubicBezTo>
                      <a:pt x="4151149" y="2596138"/>
                      <a:pt x="4384511" y="2586613"/>
                      <a:pt x="4606444" y="2615188"/>
                    </a:cubicBezTo>
                    <a:cubicBezTo>
                      <a:pt x="4773131" y="2636143"/>
                      <a:pt x="4974108" y="2691388"/>
                      <a:pt x="5116983" y="2566611"/>
                    </a:cubicBezTo>
                    <a:cubicBezTo>
                      <a:pt x="5274146" y="2429451"/>
                      <a:pt x="5018876" y="2369443"/>
                      <a:pt x="5020781" y="2243713"/>
                    </a:cubicBezTo>
                    <a:cubicBezTo>
                      <a:pt x="5021733" y="2200851"/>
                      <a:pt x="5043641" y="2174180"/>
                      <a:pt x="5075073" y="21551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6" name="Google Shape;736;p29"/>
              <p:cNvGrpSpPr/>
              <p:nvPr/>
            </p:nvGrpSpPr>
            <p:grpSpPr>
              <a:xfrm>
                <a:off x="6932674" y="3101171"/>
                <a:ext cx="1497668" cy="269605"/>
                <a:chOff x="6932674" y="3101171"/>
                <a:chExt cx="1497668" cy="269605"/>
              </a:xfrm>
            </p:grpSpPr>
            <p:sp>
              <p:nvSpPr>
                <p:cNvPr id="737" name="Google Shape;737;p29"/>
                <p:cNvSpPr/>
                <p:nvPr/>
              </p:nvSpPr>
              <p:spPr>
                <a:xfrm>
                  <a:off x="7088645" y="3101171"/>
                  <a:ext cx="1285603" cy="269605"/>
                </a:xfrm>
                <a:custGeom>
                  <a:avLst/>
                  <a:gdLst/>
                  <a:ahLst/>
                  <a:cxnLst/>
                  <a:rect l="l" t="t" r="r" b="b"/>
                  <a:pathLst>
                    <a:path w="5041582" h="1057275" extrusionOk="0">
                      <a:moveTo>
                        <a:pt x="0" y="610553"/>
                      </a:moveTo>
                      <a:cubicBezTo>
                        <a:pt x="0" y="947738"/>
                        <a:pt x="1164907" y="1057275"/>
                        <a:pt x="2556510" y="1057275"/>
                      </a:cubicBezTo>
                      <a:cubicBezTo>
                        <a:pt x="3948113" y="1057275"/>
                        <a:pt x="5041583" y="947738"/>
                        <a:pt x="5041583" y="610553"/>
                      </a:cubicBezTo>
                      <a:cubicBezTo>
                        <a:pt x="5041583" y="273367"/>
                        <a:pt x="3912870" y="0"/>
                        <a:pt x="2521268" y="0"/>
                      </a:cubicBezTo>
                      <a:cubicBezTo>
                        <a:pt x="1129665" y="0"/>
                        <a:pt x="0" y="273367"/>
                        <a:pt x="0" y="6105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9"/>
                <p:cNvSpPr/>
                <p:nvPr/>
              </p:nvSpPr>
              <p:spPr>
                <a:xfrm>
                  <a:off x="7139559" y="3114560"/>
                  <a:ext cx="1184179" cy="223236"/>
                </a:xfrm>
                <a:custGeom>
                  <a:avLst/>
                  <a:gdLst/>
                  <a:ahLst/>
                  <a:cxnLst/>
                  <a:rect l="l" t="t" r="r" b="b"/>
                  <a:pathLst>
                    <a:path w="4643841" h="875437" extrusionOk="0">
                      <a:moveTo>
                        <a:pt x="190" y="462048"/>
                      </a:moveTo>
                      <a:cubicBezTo>
                        <a:pt x="14477" y="613495"/>
                        <a:pt x="815530" y="683028"/>
                        <a:pt x="1306067" y="681123"/>
                      </a:cubicBezTo>
                      <a:cubicBezTo>
                        <a:pt x="1990915" y="678265"/>
                        <a:pt x="2597658" y="536343"/>
                        <a:pt x="2612897" y="598255"/>
                      </a:cubicBezTo>
                      <a:cubicBezTo>
                        <a:pt x="2622422" y="638260"/>
                        <a:pt x="2365247" y="695410"/>
                        <a:pt x="2371915" y="759228"/>
                      </a:cubicBezTo>
                      <a:cubicBezTo>
                        <a:pt x="2387155" y="905913"/>
                        <a:pt x="3749230" y="920200"/>
                        <a:pt x="3772090" y="764943"/>
                      </a:cubicBezTo>
                      <a:cubicBezTo>
                        <a:pt x="3777805" y="725890"/>
                        <a:pt x="3695890" y="694458"/>
                        <a:pt x="3708272" y="656358"/>
                      </a:cubicBezTo>
                      <a:cubicBezTo>
                        <a:pt x="3728275" y="591588"/>
                        <a:pt x="3969258" y="651595"/>
                        <a:pt x="4272152" y="598255"/>
                      </a:cubicBezTo>
                      <a:cubicBezTo>
                        <a:pt x="4371212" y="581110"/>
                        <a:pt x="4635055" y="535390"/>
                        <a:pt x="4643627" y="463000"/>
                      </a:cubicBezTo>
                      <a:cubicBezTo>
                        <a:pt x="4661725" y="308695"/>
                        <a:pt x="3533012" y="4848"/>
                        <a:pt x="2322385" y="85"/>
                      </a:cubicBezTo>
                      <a:cubicBezTo>
                        <a:pt x="1129855" y="-5630"/>
                        <a:pt x="-16955" y="277263"/>
                        <a:pt x="190" y="462048"/>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9"/>
                <p:cNvSpPr/>
                <p:nvPr/>
              </p:nvSpPr>
              <p:spPr>
                <a:xfrm>
                  <a:off x="8335391" y="3154991"/>
                  <a:ext cx="94951" cy="61660"/>
                </a:xfrm>
                <a:custGeom>
                  <a:avLst/>
                  <a:gdLst/>
                  <a:ahLst/>
                  <a:cxnLst/>
                  <a:rect l="l" t="t" r="r" b="b"/>
                  <a:pathLst>
                    <a:path w="372356" h="241804" extrusionOk="0">
                      <a:moveTo>
                        <a:pt x="101949" y="3127"/>
                      </a:moveTo>
                      <a:cubicBezTo>
                        <a:pt x="181005" y="-9255"/>
                        <a:pt x="264826" y="15510"/>
                        <a:pt x="322928" y="70755"/>
                      </a:cubicBezTo>
                      <a:cubicBezTo>
                        <a:pt x="353408" y="99330"/>
                        <a:pt x="377220" y="139335"/>
                        <a:pt x="371505" y="180292"/>
                      </a:cubicBezTo>
                      <a:cubicBezTo>
                        <a:pt x="351503" y="316500"/>
                        <a:pt x="-3780" y="199342"/>
                        <a:pt x="30" y="90757"/>
                      </a:cubicBezTo>
                      <a:cubicBezTo>
                        <a:pt x="983" y="42180"/>
                        <a:pt x="53370" y="10747"/>
                        <a:pt x="101949" y="31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9"/>
                <p:cNvSpPr/>
                <p:nvPr/>
              </p:nvSpPr>
              <p:spPr>
                <a:xfrm>
                  <a:off x="6932674" y="3147774"/>
                  <a:ext cx="194868" cy="89144"/>
                </a:xfrm>
                <a:custGeom>
                  <a:avLst/>
                  <a:gdLst/>
                  <a:ahLst/>
                  <a:cxnLst/>
                  <a:rect l="l" t="t" r="r" b="b"/>
                  <a:pathLst>
                    <a:path w="764187" h="349586" extrusionOk="0">
                      <a:moveTo>
                        <a:pt x="65384" y="300874"/>
                      </a:moveTo>
                      <a:cubicBezTo>
                        <a:pt x="48239" y="294206"/>
                        <a:pt x="30141" y="286586"/>
                        <a:pt x="17759" y="272299"/>
                      </a:cubicBezTo>
                      <a:cubicBezTo>
                        <a:pt x="-6053" y="246581"/>
                        <a:pt x="-4148" y="204671"/>
                        <a:pt x="12997" y="173239"/>
                      </a:cubicBezTo>
                      <a:cubicBezTo>
                        <a:pt x="30141" y="142759"/>
                        <a:pt x="59669" y="120851"/>
                        <a:pt x="90149" y="102754"/>
                      </a:cubicBezTo>
                      <a:cubicBezTo>
                        <a:pt x="251122" y="5599"/>
                        <a:pt x="451147" y="-24881"/>
                        <a:pt x="633074" y="20839"/>
                      </a:cubicBezTo>
                      <a:cubicBezTo>
                        <a:pt x="852149" y="75131"/>
                        <a:pt x="764519" y="238009"/>
                        <a:pt x="604499" y="298969"/>
                      </a:cubicBezTo>
                      <a:cubicBezTo>
                        <a:pt x="433049" y="364691"/>
                        <a:pt x="236834" y="367549"/>
                        <a:pt x="65384" y="3008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9"/>
                <p:cNvSpPr/>
                <p:nvPr/>
              </p:nvSpPr>
              <p:spPr>
                <a:xfrm>
                  <a:off x="8181718" y="3223921"/>
                  <a:ext cx="88715" cy="36845"/>
                </a:xfrm>
                <a:custGeom>
                  <a:avLst/>
                  <a:gdLst/>
                  <a:ahLst/>
                  <a:cxnLst/>
                  <a:rect l="l" t="t" r="r" b="b"/>
                  <a:pathLst>
                    <a:path w="347903" h="144491" extrusionOk="0">
                      <a:moveTo>
                        <a:pt x="273609" y="125344"/>
                      </a:moveTo>
                      <a:cubicBezTo>
                        <a:pt x="290754" y="121534"/>
                        <a:pt x="307899" y="117724"/>
                        <a:pt x="322187" y="108199"/>
                      </a:cubicBezTo>
                      <a:cubicBezTo>
                        <a:pt x="336474" y="98674"/>
                        <a:pt x="347904" y="82481"/>
                        <a:pt x="347904" y="65336"/>
                      </a:cubicBezTo>
                      <a:cubicBezTo>
                        <a:pt x="347904" y="46286"/>
                        <a:pt x="334568" y="30094"/>
                        <a:pt x="318376" y="20569"/>
                      </a:cubicBezTo>
                      <a:cubicBezTo>
                        <a:pt x="302184" y="11044"/>
                        <a:pt x="283134" y="8186"/>
                        <a:pt x="265037" y="6281"/>
                      </a:cubicBezTo>
                      <a:cubicBezTo>
                        <a:pt x="211697" y="-386"/>
                        <a:pt x="158356" y="-1339"/>
                        <a:pt x="105016" y="1519"/>
                      </a:cubicBezTo>
                      <a:cubicBezTo>
                        <a:pt x="83109" y="3424"/>
                        <a:pt x="60249" y="5329"/>
                        <a:pt x="40247" y="14854"/>
                      </a:cubicBezTo>
                      <a:cubicBezTo>
                        <a:pt x="-14046" y="41524"/>
                        <a:pt x="-13094" y="109151"/>
                        <a:pt x="41199" y="131059"/>
                      </a:cubicBezTo>
                      <a:cubicBezTo>
                        <a:pt x="106922" y="157729"/>
                        <a:pt x="207887" y="138679"/>
                        <a:pt x="273609" y="1253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9"/>
                <p:cNvSpPr/>
                <p:nvPr/>
              </p:nvSpPr>
              <p:spPr>
                <a:xfrm>
                  <a:off x="8111994" y="3225529"/>
                  <a:ext cx="35880" cy="26336"/>
                </a:xfrm>
                <a:custGeom>
                  <a:avLst/>
                  <a:gdLst/>
                  <a:ahLst/>
                  <a:cxnLst/>
                  <a:rect l="l" t="t" r="r" b="b"/>
                  <a:pathLst>
                    <a:path w="140706" h="103277" extrusionOk="0">
                      <a:moveTo>
                        <a:pt x="88769" y="0"/>
                      </a:moveTo>
                      <a:cubicBezTo>
                        <a:pt x="70672" y="0"/>
                        <a:pt x="51622" y="0"/>
                        <a:pt x="34476" y="6667"/>
                      </a:cubicBezTo>
                      <a:cubicBezTo>
                        <a:pt x="17331" y="13335"/>
                        <a:pt x="2092" y="27622"/>
                        <a:pt x="187" y="45720"/>
                      </a:cubicBezTo>
                      <a:cubicBezTo>
                        <a:pt x="-2671" y="74295"/>
                        <a:pt x="27809" y="97155"/>
                        <a:pt x="56384" y="101917"/>
                      </a:cubicBezTo>
                      <a:cubicBezTo>
                        <a:pt x="84006" y="106680"/>
                        <a:pt x="114487" y="99060"/>
                        <a:pt x="131631" y="77153"/>
                      </a:cubicBezTo>
                      <a:cubicBezTo>
                        <a:pt x="147824" y="55245"/>
                        <a:pt x="142109" y="17145"/>
                        <a:pt x="116392" y="7620"/>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9"/>
                <p:cNvSpPr/>
                <p:nvPr/>
              </p:nvSpPr>
              <p:spPr>
                <a:xfrm>
                  <a:off x="7197171" y="3210691"/>
                  <a:ext cx="53070" cy="27213"/>
                </a:xfrm>
                <a:custGeom>
                  <a:avLst/>
                  <a:gdLst/>
                  <a:ahLst/>
                  <a:cxnLst/>
                  <a:rect l="l" t="t" r="r" b="b"/>
                  <a:pathLst>
                    <a:path w="208119" h="106718" extrusionOk="0">
                      <a:moveTo>
                        <a:pt x="130425" y="7482"/>
                      </a:moveTo>
                      <a:cubicBezTo>
                        <a:pt x="99945" y="814"/>
                        <a:pt x="67560" y="-4901"/>
                        <a:pt x="38985" y="6529"/>
                      </a:cubicBezTo>
                      <a:cubicBezTo>
                        <a:pt x="10410" y="17959"/>
                        <a:pt x="-10545" y="54154"/>
                        <a:pt x="5648" y="80824"/>
                      </a:cubicBezTo>
                      <a:cubicBezTo>
                        <a:pt x="18030" y="100827"/>
                        <a:pt x="44700" y="105589"/>
                        <a:pt x="68513" y="106542"/>
                      </a:cubicBezTo>
                      <a:cubicBezTo>
                        <a:pt x="102802" y="107494"/>
                        <a:pt x="138045" y="104637"/>
                        <a:pt x="171383" y="97017"/>
                      </a:cubicBezTo>
                      <a:cubicBezTo>
                        <a:pt x="185670" y="94159"/>
                        <a:pt x="200910" y="88444"/>
                        <a:pt x="206625" y="75109"/>
                      </a:cubicBezTo>
                      <a:cubicBezTo>
                        <a:pt x="210435" y="64632"/>
                        <a:pt x="206625" y="52249"/>
                        <a:pt x="199005" y="43677"/>
                      </a:cubicBezTo>
                      <a:cubicBezTo>
                        <a:pt x="191385" y="35104"/>
                        <a:pt x="180908" y="29389"/>
                        <a:pt x="171383" y="246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29"/>
              <p:cNvGrpSpPr/>
              <p:nvPr/>
            </p:nvGrpSpPr>
            <p:grpSpPr>
              <a:xfrm>
                <a:off x="7225927" y="2492167"/>
                <a:ext cx="942898" cy="722054"/>
                <a:chOff x="7225927" y="2949367"/>
                <a:chExt cx="942898" cy="722054"/>
              </a:xfrm>
            </p:grpSpPr>
            <p:grpSp>
              <p:nvGrpSpPr>
                <p:cNvPr id="745" name="Google Shape;745;p29"/>
                <p:cNvGrpSpPr/>
                <p:nvPr/>
              </p:nvGrpSpPr>
              <p:grpSpPr>
                <a:xfrm>
                  <a:off x="7849913" y="3499849"/>
                  <a:ext cx="318911" cy="139801"/>
                  <a:chOff x="7849913" y="3499849"/>
                  <a:chExt cx="318911" cy="139801"/>
                </a:xfrm>
              </p:grpSpPr>
              <p:sp>
                <p:nvSpPr>
                  <p:cNvPr id="746" name="Google Shape;746;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9"/>
                  <p:cNvSpPr/>
                  <p:nvPr/>
                </p:nvSpPr>
                <p:spPr>
                  <a:xfrm>
                    <a:off x="7849913"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9"/>
                  <p:cNvSpPr/>
                  <p:nvPr/>
                </p:nvSpPr>
                <p:spPr>
                  <a:xfrm rot="10800000">
                    <a:off x="8078493"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9"/>
                  <p:cNvSpPr/>
                  <p:nvPr/>
                </p:nvSpPr>
                <p:spPr>
                  <a:xfrm rot="10800000">
                    <a:off x="7884500"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9"/>
                  <p:cNvSpPr/>
                  <p:nvPr/>
                </p:nvSpPr>
                <p:spPr>
                  <a:xfrm rot="10800000">
                    <a:off x="7963279"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9"/>
                  <p:cNvSpPr/>
                  <p:nvPr/>
                </p:nvSpPr>
                <p:spPr>
                  <a:xfrm rot="10800000">
                    <a:off x="7958600"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9"/>
                  <p:cNvSpPr/>
                  <p:nvPr/>
                </p:nvSpPr>
                <p:spPr>
                  <a:xfrm rot="10800000">
                    <a:off x="7958600"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4" name="Google Shape;754;p29"/>
                <p:cNvGrpSpPr/>
                <p:nvPr/>
              </p:nvGrpSpPr>
              <p:grpSpPr>
                <a:xfrm>
                  <a:off x="7225927" y="3499849"/>
                  <a:ext cx="318911" cy="139801"/>
                  <a:chOff x="7225927" y="3499849"/>
                  <a:chExt cx="318911" cy="139801"/>
                </a:xfrm>
              </p:grpSpPr>
              <p:sp>
                <p:nvSpPr>
                  <p:cNvPr id="755" name="Google Shape;755;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9"/>
                  <p:cNvSpPr/>
                  <p:nvPr/>
                </p:nvSpPr>
                <p:spPr>
                  <a:xfrm>
                    <a:off x="7225927"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9"/>
                  <p:cNvSpPr/>
                  <p:nvPr/>
                </p:nvSpPr>
                <p:spPr>
                  <a:xfrm rot="10800000">
                    <a:off x="7454712"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9"/>
                  <p:cNvSpPr/>
                  <p:nvPr/>
                </p:nvSpPr>
                <p:spPr>
                  <a:xfrm rot="10800000">
                    <a:off x="7260477"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9"/>
                  <p:cNvSpPr/>
                  <p:nvPr/>
                </p:nvSpPr>
                <p:spPr>
                  <a:xfrm rot="10800000">
                    <a:off x="7339256"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9"/>
                  <p:cNvSpPr/>
                  <p:nvPr/>
                </p:nvSpPr>
                <p:spPr>
                  <a:xfrm rot="10800000">
                    <a:off x="7334819"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9"/>
                  <p:cNvSpPr/>
                  <p:nvPr/>
                </p:nvSpPr>
                <p:spPr>
                  <a:xfrm rot="10800000">
                    <a:off x="7334819"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3" name="Google Shape;763;p29"/>
                <p:cNvGrpSpPr/>
                <p:nvPr/>
              </p:nvGrpSpPr>
              <p:grpSpPr>
                <a:xfrm>
                  <a:off x="7274451" y="3193044"/>
                  <a:ext cx="133103" cy="331807"/>
                  <a:chOff x="7274451" y="2126244"/>
                  <a:chExt cx="133103" cy="331807"/>
                </a:xfrm>
              </p:grpSpPr>
              <p:grpSp>
                <p:nvGrpSpPr>
                  <p:cNvPr id="764" name="Google Shape;764;p29"/>
                  <p:cNvGrpSpPr/>
                  <p:nvPr/>
                </p:nvGrpSpPr>
                <p:grpSpPr>
                  <a:xfrm>
                    <a:off x="7274451" y="2412025"/>
                    <a:ext cx="133103" cy="46027"/>
                    <a:chOff x="7274451" y="2412025"/>
                    <a:chExt cx="133103" cy="46027"/>
                  </a:xfrm>
                </p:grpSpPr>
                <p:sp>
                  <p:nvSpPr>
                    <p:cNvPr id="765" name="Google Shape;765;p29"/>
                    <p:cNvSpPr/>
                    <p:nvPr/>
                  </p:nvSpPr>
                  <p:spPr>
                    <a:xfrm>
                      <a:off x="7274695" y="2421345"/>
                      <a:ext cx="132859" cy="36707"/>
                    </a:xfrm>
                    <a:custGeom>
                      <a:avLst/>
                      <a:gdLst/>
                      <a:ahLst/>
                      <a:cxnLst/>
                      <a:rect l="l" t="t" r="r" b="b"/>
                      <a:pathLst>
                        <a:path w="521017" h="143948" extrusionOk="0">
                          <a:moveTo>
                            <a:pt x="0" y="104775"/>
                          </a:moveTo>
                          <a:cubicBezTo>
                            <a:pt x="59055" y="122873"/>
                            <a:pt x="142875" y="141923"/>
                            <a:pt x="243840" y="143828"/>
                          </a:cubicBezTo>
                          <a:cubicBezTo>
                            <a:pt x="360998" y="145733"/>
                            <a:pt x="457200" y="124778"/>
                            <a:pt x="521018" y="104775"/>
                          </a:cubicBezTo>
                          <a:cubicBezTo>
                            <a:pt x="521018" y="69533"/>
                            <a:pt x="521018" y="35243"/>
                            <a:pt x="521018"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8" name="Google Shape;768;p29"/>
                  <p:cNvGrpSpPr/>
                  <p:nvPr/>
                </p:nvGrpSpPr>
                <p:grpSpPr>
                  <a:xfrm>
                    <a:off x="7294446" y="2126244"/>
                    <a:ext cx="93273" cy="302659"/>
                    <a:chOff x="7294446" y="1973844"/>
                    <a:chExt cx="93273" cy="302659"/>
                  </a:xfrm>
                </p:grpSpPr>
                <p:sp>
                  <p:nvSpPr>
                    <p:cNvPr id="769" name="Google Shape;769;p29"/>
                    <p:cNvSpPr/>
                    <p:nvPr/>
                  </p:nvSpPr>
                  <p:spPr>
                    <a:xfrm>
                      <a:off x="7294446" y="2262578"/>
                      <a:ext cx="93269" cy="13926"/>
                    </a:xfrm>
                    <a:custGeom>
                      <a:avLst/>
                      <a:gdLst/>
                      <a:ahLst/>
                      <a:cxnLst/>
                      <a:rect l="l" t="t" r="r" b="b"/>
                      <a:pathLst>
                        <a:path w="365759" h="54610" extrusionOk="0">
                          <a:moveTo>
                            <a:pt x="365760" y="25823"/>
                          </a:moveTo>
                          <a:cubicBezTo>
                            <a:pt x="365760" y="25823"/>
                            <a:pt x="147638" y="90594"/>
                            <a:pt x="0" y="25823"/>
                          </a:cubicBezTo>
                          <a:cubicBezTo>
                            <a:pt x="0" y="25823"/>
                            <a:pt x="165735"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0" name="Google Shape;770;p29"/>
                    <p:cNvGrpSpPr/>
                    <p:nvPr/>
                  </p:nvGrpSpPr>
                  <p:grpSpPr>
                    <a:xfrm>
                      <a:off x="7295421" y="1973844"/>
                      <a:ext cx="92297" cy="294733"/>
                      <a:chOff x="7295421" y="1973844"/>
                      <a:chExt cx="92297" cy="294733"/>
                    </a:xfrm>
                  </p:grpSpPr>
                  <p:sp>
                    <p:nvSpPr>
                      <p:cNvPr id="771" name="Google Shape;771;p29"/>
                      <p:cNvSpPr/>
                      <p:nvPr/>
                    </p:nvSpPr>
                    <p:spPr>
                      <a:xfrm>
                        <a:off x="7295421" y="1988285"/>
                        <a:ext cx="92297" cy="280292"/>
                      </a:xfrm>
                      <a:custGeom>
                        <a:avLst/>
                        <a:gdLst/>
                        <a:ahLst/>
                        <a:cxnLst/>
                        <a:rect l="l" t="t" r="r" b="b"/>
                        <a:pathLst>
                          <a:path w="361950" h="1099185" extrusionOk="0">
                            <a:moveTo>
                              <a:pt x="0" y="1099185"/>
                            </a:moveTo>
                            <a:lnTo>
                              <a:pt x="361950" y="1099185"/>
                            </a:lnTo>
                            <a:lnTo>
                              <a:pt x="300990" y="0"/>
                            </a:lnTo>
                            <a:lnTo>
                              <a:pt x="6096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2" name="Google Shape;772;p29"/>
                      <p:cNvGrpSpPr/>
                      <p:nvPr/>
                    </p:nvGrpSpPr>
                    <p:grpSpPr>
                      <a:xfrm>
                        <a:off x="7303224" y="1973844"/>
                        <a:ext cx="77053" cy="26890"/>
                        <a:chOff x="10099357" y="2841095"/>
                        <a:chExt cx="300990" cy="105038"/>
                      </a:xfrm>
                    </p:grpSpPr>
                    <p:sp>
                      <p:nvSpPr>
                        <p:cNvPr id="773" name="Google Shape;773;p29"/>
                        <p:cNvSpPr/>
                        <p:nvPr/>
                      </p:nvSpPr>
                      <p:spPr>
                        <a:xfrm>
                          <a:off x="10099357"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9"/>
                        <p:cNvSpPr/>
                        <p:nvPr/>
                      </p:nvSpPr>
                      <p:spPr>
                        <a:xfrm>
                          <a:off x="10099357"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7"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9"/>
                        <p:cNvSpPr/>
                        <p:nvPr/>
                      </p:nvSpPr>
                      <p:spPr>
                        <a:xfrm>
                          <a:off x="10144125"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6" name="Google Shape;776;p29"/>
                      <p:cNvSpPr/>
                      <p:nvPr/>
                    </p:nvSpPr>
                    <p:spPr>
                      <a:xfrm>
                        <a:off x="7314685" y="1975579"/>
                        <a:ext cx="53921" cy="7880"/>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77" name="Google Shape;777;p29"/>
                <p:cNvGrpSpPr/>
                <p:nvPr/>
              </p:nvGrpSpPr>
              <p:grpSpPr>
                <a:xfrm>
                  <a:off x="7422218" y="3286002"/>
                  <a:ext cx="95698" cy="239385"/>
                  <a:chOff x="7422218" y="2219202"/>
                  <a:chExt cx="95698" cy="239385"/>
                </a:xfrm>
              </p:grpSpPr>
              <p:grpSp>
                <p:nvGrpSpPr>
                  <p:cNvPr id="778" name="Google Shape;778;p29"/>
                  <p:cNvGrpSpPr/>
                  <p:nvPr/>
                </p:nvGrpSpPr>
                <p:grpSpPr>
                  <a:xfrm>
                    <a:off x="7422218" y="2425355"/>
                    <a:ext cx="95698" cy="33232"/>
                    <a:chOff x="7422218" y="2425355"/>
                    <a:chExt cx="95698" cy="33232"/>
                  </a:xfrm>
                </p:grpSpPr>
                <p:sp>
                  <p:nvSpPr>
                    <p:cNvPr id="779" name="Google Shape;779;p29"/>
                    <p:cNvSpPr/>
                    <p:nvPr/>
                  </p:nvSpPr>
                  <p:spPr>
                    <a:xfrm>
                      <a:off x="7422218" y="2431830"/>
                      <a:ext cx="95698" cy="26757"/>
                    </a:xfrm>
                    <a:custGeom>
                      <a:avLst/>
                      <a:gdLst/>
                      <a:ahLst/>
                      <a:cxnLst/>
                      <a:rect l="l" t="t" r="r" b="b"/>
                      <a:pathLst>
                        <a:path w="375285" h="104928" extrusionOk="0">
                          <a:moveTo>
                            <a:pt x="0" y="76200"/>
                          </a:moveTo>
                          <a:cubicBezTo>
                            <a:pt x="42863" y="89535"/>
                            <a:pt x="102870" y="102870"/>
                            <a:pt x="175260" y="104775"/>
                          </a:cubicBezTo>
                          <a:cubicBezTo>
                            <a:pt x="260033"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9"/>
                  <p:cNvGrpSpPr/>
                  <p:nvPr/>
                </p:nvGrpSpPr>
                <p:grpSpPr>
                  <a:xfrm>
                    <a:off x="7436605" y="2219202"/>
                    <a:ext cx="67280" cy="218144"/>
                    <a:chOff x="7436605" y="2066802"/>
                    <a:chExt cx="67280" cy="218144"/>
                  </a:xfrm>
                </p:grpSpPr>
                <p:sp>
                  <p:nvSpPr>
                    <p:cNvPr id="783" name="Google Shape;783;p29"/>
                    <p:cNvSpPr/>
                    <p:nvPr/>
                  </p:nvSpPr>
                  <p:spPr>
                    <a:xfrm>
                      <a:off x="7436605" y="2275014"/>
                      <a:ext cx="67280" cy="9931"/>
                    </a:xfrm>
                    <a:custGeom>
                      <a:avLst/>
                      <a:gdLst/>
                      <a:ahLst/>
                      <a:cxnLst/>
                      <a:rect l="l" t="t" r="r" b="b"/>
                      <a:pathLst>
                        <a:path w="263842" h="38946" extrusionOk="0">
                          <a:moveTo>
                            <a:pt x="263843" y="18203"/>
                          </a:moveTo>
                          <a:cubicBezTo>
                            <a:pt x="263843" y="18203"/>
                            <a:pt x="106680" y="64876"/>
                            <a:pt x="0" y="18203"/>
                          </a:cubicBezTo>
                          <a:cubicBezTo>
                            <a:pt x="0" y="18203"/>
                            <a:pt x="119063"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4" name="Google Shape;784;p29"/>
                    <p:cNvGrpSpPr/>
                    <p:nvPr/>
                  </p:nvGrpSpPr>
                  <p:grpSpPr>
                    <a:xfrm>
                      <a:off x="7437092" y="2066802"/>
                      <a:ext cx="66551" cy="212567"/>
                      <a:chOff x="7437092" y="2066802"/>
                      <a:chExt cx="66551" cy="212567"/>
                    </a:xfrm>
                  </p:grpSpPr>
                  <p:sp>
                    <p:nvSpPr>
                      <p:cNvPr id="785" name="Google Shape;785;p29"/>
                      <p:cNvSpPr/>
                      <p:nvPr/>
                    </p:nvSpPr>
                    <p:spPr>
                      <a:xfrm>
                        <a:off x="7437092" y="2077287"/>
                        <a:ext cx="66551" cy="202082"/>
                      </a:xfrm>
                      <a:custGeom>
                        <a:avLst/>
                        <a:gdLst/>
                        <a:ahLst/>
                        <a:cxnLst/>
                        <a:rect l="l" t="t" r="r" b="b"/>
                        <a:pathLst>
                          <a:path w="260984" h="792479" extrusionOk="0">
                            <a:moveTo>
                              <a:pt x="0" y="792480"/>
                            </a:moveTo>
                            <a:lnTo>
                              <a:pt x="260985" y="792480"/>
                            </a:lnTo>
                            <a:lnTo>
                              <a:pt x="217170" y="0"/>
                            </a:lnTo>
                            <a:lnTo>
                              <a:pt x="44768"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6" name="Google Shape;786;p29"/>
                      <p:cNvGrpSpPr/>
                      <p:nvPr/>
                    </p:nvGrpSpPr>
                    <p:grpSpPr>
                      <a:xfrm>
                        <a:off x="7442701" y="2066802"/>
                        <a:ext cx="55595" cy="19280"/>
                        <a:chOff x="10644187" y="3204209"/>
                        <a:chExt cx="217169" cy="75314"/>
                      </a:xfrm>
                    </p:grpSpPr>
                    <p:sp>
                      <p:nvSpPr>
                        <p:cNvPr id="787" name="Google Shape;787;p29"/>
                        <p:cNvSpPr/>
                        <p:nvPr/>
                      </p:nvSpPr>
                      <p:spPr>
                        <a:xfrm>
                          <a:off x="10644187" y="3219450"/>
                          <a:ext cx="217169" cy="60073"/>
                        </a:xfrm>
                        <a:custGeom>
                          <a:avLst/>
                          <a:gdLst/>
                          <a:ahLst/>
                          <a:cxnLst/>
                          <a:rect l="l" t="t" r="r" b="b"/>
                          <a:pathLst>
                            <a:path w="217169" h="60073" extrusionOk="0">
                              <a:moveTo>
                                <a:pt x="952"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9"/>
                        <p:cNvSpPr/>
                        <p:nvPr/>
                      </p:nvSpPr>
                      <p:spPr>
                        <a:xfrm>
                          <a:off x="10644187" y="3204209"/>
                          <a:ext cx="217169" cy="32173"/>
                        </a:xfrm>
                        <a:custGeom>
                          <a:avLst/>
                          <a:gdLst/>
                          <a:ahLst/>
                          <a:cxnLst/>
                          <a:rect l="l" t="t" r="r" b="b"/>
                          <a:pathLst>
                            <a:path w="217169" h="32173" extrusionOk="0">
                              <a:moveTo>
                                <a:pt x="217170" y="15240"/>
                              </a:moveTo>
                              <a:cubicBezTo>
                                <a:pt x="217170" y="15240"/>
                                <a:pt x="87630" y="53340"/>
                                <a:pt x="0" y="15240"/>
                              </a:cubicBezTo>
                              <a:cubicBezTo>
                                <a:pt x="952" y="15240"/>
                                <a:pt x="99060"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9"/>
                        <p:cNvSpPr/>
                        <p:nvPr/>
                      </p:nvSpPr>
                      <p:spPr>
                        <a:xfrm>
                          <a:off x="10676572"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0" name="Google Shape;790;p29"/>
                      <p:cNvSpPr/>
                      <p:nvPr/>
                    </p:nvSpPr>
                    <p:spPr>
                      <a:xfrm>
                        <a:off x="7450991" y="2067994"/>
                        <a:ext cx="38862" cy="5721"/>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91" name="Google Shape;791;p29"/>
                <p:cNvGrpSpPr/>
                <p:nvPr/>
              </p:nvGrpSpPr>
              <p:grpSpPr>
                <a:xfrm>
                  <a:off x="7898438" y="3193044"/>
                  <a:ext cx="132859" cy="331807"/>
                  <a:chOff x="7898438" y="2126244"/>
                  <a:chExt cx="132859" cy="331807"/>
                </a:xfrm>
              </p:grpSpPr>
              <p:grpSp>
                <p:nvGrpSpPr>
                  <p:cNvPr id="792" name="Google Shape;792;p29"/>
                  <p:cNvGrpSpPr/>
                  <p:nvPr/>
                </p:nvGrpSpPr>
                <p:grpSpPr>
                  <a:xfrm>
                    <a:off x="7898438" y="2412025"/>
                    <a:ext cx="132859" cy="46027"/>
                    <a:chOff x="7898438" y="2412025"/>
                    <a:chExt cx="132859" cy="46027"/>
                  </a:xfrm>
                </p:grpSpPr>
                <p:sp>
                  <p:nvSpPr>
                    <p:cNvPr id="793" name="Google Shape;793;p29"/>
                    <p:cNvSpPr/>
                    <p:nvPr/>
                  </p:nvSpPr>
                  <p:spPr>
                    <a:xfrm>
                      <a:off x="7898438" y="2421345"/>
                      <a:ext cx="132859" cy="36707"/>
                    </a:xfrm>
                    <a:custGeom>
                      <a:avLst/>
                      <a:gdLst/>
                      <a:ahLst/>
                      <a:cxnLst/>
                      <a:rect l="l" t="t" r="r" b="b"/>
                      <a:pathLst>
                        <a:path w="521017" h="143948" extrusionOk="0">
                          <a:moveTo>
                            <a:pt x="0" y="104775"/>
                          </a:moveTo>
                          <a:cubicBezTo>
                            <a:pt x="59055" y="122873"/>
                            <a:pt x="142875" y="141923"/>
                            <a:pt x="243840" y="143828"/>
                          </a:cubicBezTo>
                          <a:cubicBezTo>
                            <a:pt x="360997" y="145733"/>
                            <a:pt x="457200" y="124778"/>
                            <a:pt x="521017" y="104775"/>
                          </a:cubicBezTo>
                          <a:cubicBezTo>
                            <a:pt x="521017" y="69533"/>
                            <a:pt x="521017" y="35243"/>
                            <a:pt x="521017"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6" name="Google Shape;796;p29"/>
                  <p:cNvGrpSpPr/>
                  <p:nvPr/>
                </p:nvGrpSpPr>
                <p:grpSpPr>
                  <a:xfrm>
                    <a:off x="7918432" y="2126244"/>
                    <a:ext cx="93269" cy="302659"/>
                    <a:chOff x="7918432" y="1973844"/>
                    <a:chExt cx="93269" cy="302659"/>
                  </a:xfrm>
                </p:grpSpPr>
                <p:sp>
                  <p:nvSpPr>
                    <p:cNvPr id="797" name="Google Shape;797;p29"/>
                    <p:cNvSpPr/>
                    <p:nvPr/>
                  </p:nvSpPr>
                  <p:spPr>
                    <a:xfrm>
                      <a:off x="7918432" y="2262578"/>
                      <a:ext cx="93269" cy="13926"/>
                    </a:xfrm>
                    <a:custGeom>
                      <a:avLst/>
                      <a:gdLst/>
                      <a:ahLst/>
                      <a:cxnLst/>
                      <a:rect l="l" t="t" r="r" b="b"/>
                      <a:pathLst>
                        <a:path w="365760" h="54610" extrusionOk="0">
                          <a:moveTo>
                            <a:pt x="365760" y="25823"/>
                          </a:moveTo>
                          <a:cubicBezTo>
                            <a:pt x="365760" y="25823"/>
                            <a:pt x="147638" y="90594"/>
                            <a:pt x="0" y="25823"/>
                          </a:cubicBezTo>
                          <a:cubicBezTo>
                            <a:pt x="0" y="25823"/>
                            <a:pt x="164783"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9"/>
                    <p:cNvGrpSpPr/>
                    <p:nvPr/>
                  </p:nvGrpSpPr>
                  <p:grpSpPr>
                    <a:xfrm>
                      <a:off x="7919408" y="1973844"/>
                      <a:ext cx="92054" cy="294733"/>
                      <a:chOff x="7919408" y="1973844"/>
                      <a:chExt cx="92054" cy="294733"/>
                    </a:xfrm>
                  </p:grpSpPr>
                  <p:sp>
                    <p:nvSpPr>
                      <p:cNvPr id="799" name="Google Shape;799;p29"/>
                      <p:cNvSpPr/>
                      <p:nvPr/>
                    </p:nvSpPr>
                    <p:spPr>
                      <a:xfrm>
                        <a:off x="7919408" y="1988285"/>
                        <a:ext cx="92054" cy="280292"/>
                      </a:xfrm>
                      <a:custGeom>
                        <a:avLst/>
                        <a:gdLst/>
                        <a:ahLst/>
                        <a:cxnLst/>
                        <a:rect l="l" t="t" r="r" b="b"/>
                        <a:pathLst>
                          <a:path w="360997" h="1099185" extrusionOk="0">
                            <a:moveTo>
                              <a:pt x="0" y="1099185"/>
                            </a:moveTo>
                            <a:lnTo>
                              <a:pt x="360998" y="1099185"/>
                            </a:lnTo>
                            <a:lnTo>
                              <a:pt x="300038" y="0"/>
                            </a:lnTo>
                            <a:lnTo>
                              <a:pt x="6000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0" name="Google Shape;800;p29"/>
                      <p:cNvGrpSpPr/>
                      <p:nvPr/>
                    </p:nvGrpSpPr>
                    <p:grpSpPr>
                      <a:xfrm>
                        <a:off x="7926967" y="1973844"/>
                        <a:ext cx="77053" cy="26890"/>
                        <a:chOff x="12535852" y="2841095"/>
                        <a:chExt cx="300990" cy="105038"/>
                      </a:xfrm>
                    </p:grpSpPr>
                    <p:sp>
                      <p:nvSpPr>
                        <p:cNvPr id="801" name="Google Shape;801;p29"/>
                        <p:cNvSpPr/>
                        <p:nvPr/>
                      </p:nvSpPr>
                      <p:spPr>
                        <a:xfrm>
                          <a:off x="12535852"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9"/>
                        <p:cNvSpPr/>
                        <p:nvPr/>
                      </p:nvSpPr>
                      <p:spPr>
                        <a:xfrm>
                          <a:off x="12535852"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8"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9"/>
                        <p:cNvSpPr/>
                        <p:nvPr/>
                      </p:nvSpPr>
                      <p:spPr>
                        <a:xfrm>
                          <a:off x="12580619"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4" name="Google Shape;804;p29"/>
                      <p:cNvSpPr/>
                      <p:nvPr/>
                    </p:nvSpPr>
                    <p:spPr>
                      <a:xfrm>
                        <a:off x="7938427" y="1975579"/>
                        <a:ext cx="53921" cy="7880"/>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05" name="Google Shape;805;p29"/>
                <p:cNvGrpSpPr/>
                <p:nvPr/>
              </p:nvGrpSpPr>
              <p:grpSpPr>
                <a:xfrm>
                  <a:off x="8045961" y="3286002"/>
                  <a:ext cx="95942" cy="239385"/>
                  <a:chOff x="8045961" y="2219202"/>
                  <a:chExt cx="95942" cy="239385"/>
                </a:xfrm>
              </p:grpSpPr>
              <p:grpSp>
                <p:nvGrpSpPr>
                  <p:cNvPr id="806" name="Google Shape;806;p29"/>
                  <p:cNvGrpSpPr/>
                  <p:nvPr/>
                </p:nvGrpSpPr>
                <p:grpSpPr>
                  <a:xfrm>
                    <a:off x="8045961" y="2425355"/>
                    <a:ext cx="95942" cy="33232"/>
                    <a:chOff x="8045961" y="2425355"/>
                    <a:chExt cx="95942" cy="33232"/>
                  </a:xfrm>
                </p:grpSpPr>
                <p:sp>
                  <p:nvSpPr>
                    <p:cNvPr id="807" name="Google Shape;807;p29"/>
                    <p:cNvSpPr/>
                    <p:nvPr/>
                  </p:nvSpPr>
                  <p:spPr>
                    <a:xfrm>
                      <a:off x="8045961" y="2431830"/>
                      <a:ext cx="95697" cy="26757"/>
                    </a:xfrm>
                    <a:custGeom>
                      <a:avLst/>
                      <a:gdLst/>
                      <a:ahLst/>
                      <a:cxnLst/>
                      <a:rect l="l" t="t" r="r" b="b"/>
                      <a:pathLst>
                        <a:path w="375284" h="104928" extrusionOk="0">
                          <a:moveTo>
                            <a:pt x="0" y="76200"/>
                          </a:moveTo>
                          <a:cubicBezTo>
                            <a:pt x="42863" y="89535"/>
                            <a:pt x="102870" y="102870"/>
                            <a:pt x="175260" y="104775"/>
                          </a:cubicBezTo>
                          <a:cubicBezTo>
                            <a:pt x="260032"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0" name="Google Shape;810;p29"/>
                  <p:cNvGrpSpPr/>
                  <p:nvPr/>
                </p:nvGrpSpPr>
                <p:grpSpPr>
                  <a:xfrm>
                    <a:off x="8060347" y="2219202"/>
                    <a:ext cx="67283" cy="218144"/>
                    <a:chOff x="8060347" y="2066802"/>
                    <a:chExt cx="67283" cy="218144"/>
                  </a:xfrm>
                </p:grpSpPr>
                <p:sp>
                  <p:nvSpPr>
                    <p:cNvPr id="811" name="Google Shape;811;p29"/>
                    <p:cNvSpPr/>
                    <p:nvPr/>
                  </p:nvSpPr>
                  <p:spPr>
                    <a:xfrm>
                      <a:off x="8060347" y="2275014"/>
                      <a:ext cx="67280" cy="9931"/>
                    </a:xfrm>
                    <a:custGeom>
                      <a:avLst/>
                      <a:gdLst/>
                      <a:ahLst/>
                      <a:cxnLst/>
                      <a:rect l="l" t="t" r="r" b="b"/>
                      <a:pathLst>
                        <a:path w="263842" h="38946" extrusionOk="0">
                          <a:moveTo>
                            <a:pt x="263843" y="18203"/>
                          </a:moveTo>
                          <a:cubicBezTo>
                            <a:pt x="263843" y="18203"/>
                            <a:pt x="106680" y="64876"/>
                            <a:pt x="0" y="18203"/>
                          </a:cubicBezTo>
                          <a:cubicBezTo>
                            <a:pt x="0" y="18203"/>
                            <a:pt x="120015"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2" name="Google Shape;812;p29"/>
                    <p:cNvGrpSpPr/>
                    <p:nvPr/>
                  </p:nvGrpSpPr>
                  <p:grpSpPr>
                    <a:xfrm>
                      <a:off x="8061079" y="2066802"/>
                      <a:ext cx="66551" cy="212567"/>
                      <a:chOff x="8061079" y="2066802"/>
                      <a:chExt cx="66551" cy="212567"/>
                    </a:xfrm>
                  </p:grpSpPr>
                  <p:sp>
                    <p:nvSpPr>
                      <p:cNvPr id="813" name="Google Shape;813;p29"/>
                      <p:cNvSpPr/>
                      <p:nvPr/>
                    </p:nvSpPr>
                    <p:spPr>
                      <a:xfrm>
                        <a:off x="8061079" y="2077287"/>
                        <a:ext cx="66551" cy="202082"/>
                      </a:xfrm>
                      <a:custGeom>
                        <a:avLst/>
                        <a:gdLst/>
                        <a:ahLst/>
                        <a:cxnLst/>
                        <a:rect l="l" t="t" r="r" b="b"/>
                        <a:pathLst>
                          <a:path w="260985" h="792479" extrusionOk="0">
                            <a:moveTo>
                              <a:pt x="0" y="792480"/>
                            </a:moveTo>
                            <a:lnTo>
                              <a:pt x="260985" y="792480"/>
                            </a:lnTo>
                            <a:lnTo>
                              <a:pt x="217170" y="0"/>
                            </a:lnTo>
                            <a:lnTo>
                              <a:pt x="43815"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4" name="Google Shape;814;p29"/>
                      <p:cNvGrpSpPr/>
                      <p:nvPr/>
                    </p:nvGrpSpPr>
                    <p:grpSpPr>
                      <a:xfrm>
                        <a:off x="8066443" y="2066802"/>
                        <a:ext cx="55839" cy="19280"/>
                        <a:chOff x="13080682" y="3204209"/>
                        <a:chExt cx="218122" cy="75314"/>
                      </a:xfrm>
                    </p:grpSpPr>
                    <p:sp>
                      <p:nvSpPr>
                        <p:cNvPr id="815" name="Google Shape;815;p29"/>
                        <p:cNvSpPr/>
                        <p:nvPr/>
                      </p:nvSpPr>
                      <p:spPr>
                        <a:xfrm>
                          <a:off x="13080682" y="3219450"/>
                          <a:ext cx="217169" cy="60073"/>
                        </a:xfrm>
                        <a:custGeom>
                          <a:avLst/>
                          <a:gdLst/>
                          <a:ahLst/>
                          <a:cxnLst/>
                          <a:rect l="l" t="t" r="r" b="b"/>
                          <a:pathLst>
                            <a:path w="217169" h="60073" extrusionOk="0">
                              <a:moveTo>
                                <a:pt x="953"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9"/>
                        <p:cNvSpPr/>
                        <p:nvPr/>
                      </p:nvSpPr>
                      <p:spPr>
                        <a:xfrm>
                          <a:off x="13081635" y="3204209"/>
                          <a:ext cx="217169" cy="32173"/>
                        </a:xfrm>
                        <a:custGeom>
                          <a:avLst/>
                          <a:gdLst/>
                          <a:ahLst/>
                          <a:cxnLst/>
                          <a:rect l="l" t="t" r="r" b="b"/>
                          <a:pathLst>
                            <a:path w="217169" h="32173" extrusionOk="0">
                              <a:moveTo>
                                <a:pt x="217170" y="15240"/>
                              </a:moveTo>
                              <a:cubicBezTo>
                                <a:pt x="217170" y="15240"/>
                                <a:pt x="87630" y="53340"/>
                                <a:pt x="0" y="15240"/>
                              </a:cubicBezTo>
                              <a:cubicBezTo>
                                <a:pt x="0" y="15240"/>
                                <a:pt x="98107"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9"/>
                        <p:cNvSpPr/>
                        <p:nvPr/>
                      </p:nvSpPr>
                      <p:spPr>
                        <a:xfrm>
                          <a:off x="13114019"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8" name="Google Shape;818;p29"/>
                      <p:cNvSpPr/>
                      <p:nvPr/>
                    </p:nvSpPr>
                    <p:spPr>
                      <a:xfrm>
                        <a:off x="8074978" y="2067994"/>
                        <a:ext cx="38862" cy="5721"/>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19" name="Google Shape;819;p29"/>
                <p:cNvGrpSpPr/>
                <p:nvPr/>
              </p:nvGrpSpPr>
              <p:grpSpPr>
                <a:xfrm>
                  <a:off x="7438799" y="2949367"/>
                  <a:ext cx="517326" cy="722054"/>
                  <a:chOff x="7438799" y="2949367"/>
                  <a:chExt cx="517326" cy="722054"/>
                </a:xfrm>
              </p:grpSpPr>
              <p:grpSp>
                <p:nvGrpSpPr>
                  <p:cNvPr id="820" name="Google Shape;820;p29"/>
                  <p:cNvGrpSpPr/>
                  <p:nvPr/>
                </p:nvGrpSpPr>
                <p:grpSpPr>
                  <a:xfrm>
                    <a:off x="7438799" y="3445717"/>
                    <a:ext cx="517326" cy="225704"/>
                    <a:chOff x="7438799" y="3445717"/>
                    <a:chExt cx="517326" cy="225704"/>
                  </a:xfrm>
                </p:grpSpPr>
                <p:sp>
                  <p:nvSpPr>
                    <p:cNvPr id="821" name="Google Shape;821;p29"/>
                    <p:cNvSpPr/>
                    <p:nvPr/>
                  </p:nvSpPr>
                  <p:spPr>
                    <a:xfrm>
                      <a:off x="7438799"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9"/>
                    <p:cNvSpPr/>
                    <p:nvPr/>
                  </p:nvSpPr>
                  <p:spPr>
                    <a:xfrm>
                      <a:off x="7439990"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9"/>
                    <p:cNvSpPr/>
                    <p:nvPr/>
                  </p:nvSpPr>
                  <p:spPr>
                    <a:xfrm>
                      <a:off x="7438799" y="3500093"/>
                      <a:ext cx="516136" cy="170993"/>
                    </a:xfrm>
                    <a:custGeom>
                      <a:avLst/>
                      <a:gdLst/>
                      <a:ahLst/>
                      <a:cxnLst/>
                      <a:rect l="l" t="t" r="r" b="b"/>
                      <a:pathLst>
                        <a:path w="2024062" h="670559" extrusionOk="0">
                          <a:moveTo>
                            <a:pt x="2024063" y="670560"/>
                          </a:moveTo>
                          <a:lnTo>
                            <a:pt x="23813" y="670560"/>
                          </a:lnTo>
                          <a:lnTo>
                            <a:pt x="0" y="0"/>
                          </a:lnTo>
                          <a:lnTo>
                            <a:pt x="202406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9"/>
                    <p:cNvSpPr/>
                    <p:nvPr/>
                  </p:nvSpPr>
                  <p:spPr>
                    <a:xfrm>
                      <a:off x="7483910"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9"/>
                    <p:cNvSpPr/>
                    <p:nvPr/>
                  </p:nvSpPr>
                  <p:spPr>
                    <a:xfrm>
                      <a:off x="7797976"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9"/>
                    <p:cNvSpPr/>
                    <p:nvPr/>
                  </p:nvSpPr>
                  <p:spPr>
                    <a:xfrm>
                      <a:off x="7606073" y="3585925"/>
                      <a:ext cx="167349" cy="85496"/>
                    </a:xfrm>
                    <a:custGeom>
                      <a:avLst/>
                      <a:gdLst/>
                      <a:ahLst/>
                      <a:cxnLst/>
                      <a:rect l="l" t="t" r="r" b="b"/>
                      <a:pathLst>
                        <a:path w="656272" h="335279" extrusionOk="0">
                          <a:moveTo>
                            <a:pt x="0" y="0"/>
                          </a:moveTo>
                          <a:lnTo>
                            <a:pt x="656273" y="0"/>
                          </a:lnTo>
                          <a:lnTo>
                            <a:pt x="656273" y="335280"/>
                          </a:lnTo>
                          <a:lnTo>
                            <a:pt x="0" y="3352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9"/>
                    <p:cNvSpPr/>
                    <p:nvPr/>
                  </p:nvSpPr>
                  <p:spPr>
                    <a:xfrm>
                      <a:off x="7629970" y="3595922"/>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9"/>
                    <p:cNvSpPr/>
                    <p:nvPr/>
                  </p:nvSpPr>
                  <p:spPr>
                    <a:xfrm>
                      <a:off x="7629970" y="3622989"/>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9"/>
                    <p:cNvSpPr/>
                    <p:nvPr/>
                  </p:nvSpPr>
                  <p:spPr>
                    <a:xfrm>
                      <a:off x="7629970" y="3649811"/>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0" name="Google Shape;830;p29"/>
                  <p:cNvGrpSpPr/>
                  <p:nvPr/>
                </p:nvGrpSpPr>
                <p:grpSpPr>
                  <a:xfrm>
                    <a:off x="7662644" y="2949367"/>
                    <a:ext cx="214955" cy="536910"/>
                    <a:chOff x="7662644" y="2034967"/>
                    <a:chExt cx="214955" cy="536910"/>
                  </a:xfrm>
                </p:grpSpPr>
                <p:grpSp>
                  <p:nvGrpSpPr>
                    <p:cNvPr id="831" name="Google Shape;831;p29"/>
                    <p:cNvGrpSpPr/>
                    <p:nvPr/>
                  </p:nvGrpSpPr>
                  <p:grpSpPr>
                    <a:xfrm>
                      <a:off x="7662644" y="2497125"/>
                      <a:ext cx="214955" cy="74752"/>
                      <a:chOff x="7662644" y="2497125"/>
                      <a:chExt cx="214955" cy="74752"/>
                    </a:xfrm>
                  </p:grpSpPr>
                  <p:sp>
                    <p:nvSpPr>
                      <p:cNvPr id="832" name="Google Shape;832;p29"/>
                      <p:cNvSpPr/>
                      <p:nvPr/>
                    </p:nvSpPr>
                    <p:spPr>
                      <a:xfrm>
                        <a:off x="7662644" y="2512297"/>
                        <a:ext cx="214955" cy="59580"/>
                      </a:xfrm>
                      <a:custGeom>
                        <a:avLst/>
                        <a:gdLst/>
                        <a:ahLst/>
                        <a:cxnLst/>
                        <a:rect l="l" t="t" r="r" b="b"/>
                        <a:pathLst>
                          <a:path w="842962" h="233646" extrusionOk="0">
                            <a:moveTo>
                              <a:pt x="842963" y="169545"/>
                            </a:moveTo>
                            <a:cubicBezTo>
                              <a:pt x="746760" y="199072"/>
                              <a:pt x="612457" y="230505"/>
                              <a:pt x="448627" y="233363"/>
                            </a:cubicBezTo>
                            <a:cubicBezTo>
                              <a:pt x="259080" y="237172"/>
                              <a:pt x="103822" y="201930"/>
                              <a:pt x="0" y="169545"/>
                            </a:cubicBezTo>
                            <a:cubicBezTo>
                              <a:pt x="0" y="113347"/>
                              <a:pt x="0" y="56197"/>
                              <a:pt x="0" y="0"/>
                            </a:cubicBezTo>
                            <a:lnTo>
                              <a:pt x="842963" y="0"/>
                            </a:lnTo>
                            <a:lnTo>
                              <a:pt x="842963" y="1695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29"/>
                    <p:cNvGrpSpPr/>
                    <p:nvPr/>
                  </p:nvGrpSpPr>
                  <p:grpSpPr>
                    <a:xfrm>
                      <a:off x="7694587" y="2034967"/>
                      <a:ext cx="150834" cy="489407"/>
                      <a:chOff x="7694587" y="1882567"/>
                      <a:chExt cx="150834" cy="489407"/>
                    </a:xfrm>
                  </p:grpSpPr>
                  <p:sp>
                    <p:nvSpPr>
                      <p:cNvPr id="836" name="Google Shape;836;p29"/>
                      <p:cNvSpPr/>
                      <p:nvPr/>
                    </p:nvSpPr>
                    <p:spPr>
                      <a:xfrm>
                        <a:off x="7694587" y="2349521"/>
                        <a:ext cx="150834" cy="22454"/>
                      </a:xfrm>
                      <a:custGeom>
                        <a:avLst/>
                        <a:gdLst/>
                        <a:ahLst/>
                        <a:cxnLst/>
                        <a:rect l="l" t="t" r="r" b="b"/>
                        <a:pathLst>
                          <a:path w="591505" h="88053" extrusionOk="0">
                            <a:moveTo>
                              <a:pt x="0" y="41487"/>
                            </a:moveTo>
                            <a:cubicBezTo>
                              <a:pt x="0" y="41487"/>
                              <a:pt x="352425" y="146262"/>
                              <a:pt x="591503" y="41487"/>
                            </a:cubicBezTo>
                            <a:cubicBezTo>
                              <a:pt x="592455" y="41487"/>
                              <a:pt x="324803" y="-51858"/>
                              <a:pt x="0" y="4148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7" name="Google Shape;837;p29"/>
                      <p:cNvGrpSpPr/>
                      <p:nvPr/>
                    </p:nvGrpSpPr>
                    <p:grpSpPr>
                      <a:xfrm>
                        <a:off x="7694831" y="1882567"/>
                        <a:ext cx="149133" cy="476528"/>
                        <a:chOff x="7694831" y="1882567"/>
                        <a:chExt cx="149133" cy="476528"/>
                      </a:xfrm>
                    </p:grpSpPr>
                    <p:sp>
                      <p:nvSpPr>
                        <p:cNvPr id="838" name="Google Shape;838;p29"/>
                        <p:cNvSpPr/>
                        <p:nvPr/>
                      </p:nvSpPr>
                      <p:spPr>
                        <a:xfrm>
                          <a:off x="7694831" y="1905867"/>
                          <a:ext cx="149133" cy="453228"/>
                        </a:xfrm>
                        <a:custGeom>
                          <a:avLst/>
                          <a:gdLst/>
                          <a:ahLst/>
                          <a:cxnLst/>
                          <a:rect l="l" t="t" r="r" b="b"/>
                          <a:pathLst>
                            <a:path w="584834" h="1777364" extrusionOk="0">
                              <a:moveTo>
                                <a:pt x="584835" y="1777365"/>
                              </a:moveTo>
                              <a:lnTo>
                                <a:pt x="0" y="1777365"/>
                              </a:lnTo>
                              <a:lnTo>
                                <a:pt x="98107" y="0"/>
                              </a:lnTo>
                              <a:lnTo>
                                <a:pt x="48672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9" name="Google Shape;839;p29"/>
                        <p:cNvGrpSpPr/>
                        <p:nvPr/>
                      </p:nvGrpSpPr>
                      <p:grpSpPr>
                        <a:xfrm>
                          <a:off x="7707511" y="1882567"/>
                          <a:ext cx="124602" cy="43327"/>
                          <a:chOff x="11678602" y="1889230"/>
                          <a:chExt cx="486727" cy="169248"/>
                        </a:xfrm>
                      </p:grpSpPr>
                      <p:sp>
                        <p:nvSpPr>
                          <p:cNvPr id="840" name="Google Shape;840;p29"/>
                          <p:cNvSpPr/>
                          <p:nvPr/>
                        </p:nvSpPr>
                        <p:spPr>
                          <a:xfrm>
                            <a:off x="11678602" y="1923097"/>
                            <a:ext cx="486727" cy="135381"/>
                          </a:xfrm>
                          <a:custGeom>
                            <a:avLst/>
                            <a:gdLst/>
                            <a:ahLst/>
                            <a:cxnLst/>
                            <a:rect l="l" t="t" r="r" b="b"/>
                            <a:pathLst>
                              <a:path w="486727" h="135381" extrusionOk="0">
                                <a:moveTo>
                                  <a:pt x="486728" y="98107"/>
                                </a:moveTo>
                                <a:cubicBezTo>
                                  <a:pt x="431483" y="115252"/>
                                  <a:pt x="353378" y="133350"/>
                                  <a:pt x="259080" y="135255"/>
                                </a:cubicBezTo>
                                <a:cubicBezTo>
                                  <a:pt x="149543" y="137160"/>
                                  <a:pt x="60008" y="117157"/>
                                  <a:pt x="0" y="98107"/>
                                </a:cubicBezTo>
                                <a:cubicBezTo>
                                  <a:pt x="0" y="65723"/>
                                  <a:pt x="0" y="32385"/>
                                  <a:pt x="0" y="0"/>
                                </a:cubicBezTo>
                                <a:lnTo>
                                  <a:pt x="486728" y="0"/>
                                </a:lnTo>
                                <a:lnTo>
                                  <a:pt x="486728" y="9810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9"/>
                          <p:cNvSpPr/>
                          <p:nvPr/>
                        </p:nvSpPr>
                        <p:spPr>
                          <a:xfrm>
                            <a:off x="11678602" y="1889230"/>
                            <a:ext cx="486727" cy="72389"/>
                          </a:xfrm>
                          <a:custGeom>
                            <a:avLst/>
                            <a:gdLst/>
                            <a:ahLst/>
                            <a:cxnLst/>
                            <a:rect l="l" t="t" r="r" b="b"/>
                            <a:pathLst>
                              <a:path w="486727" h="72389" extrusionOk="0">
                                <a:moveTo>
                                  <a:pt x="0" y="33867"/>
                                </a:moveTo>
                                <a:cubicBezTo>
                                  <a:pt x="0" y="33867"/>
                                  <a:pt x="290513" y="120544"/>
                                  <a:pt x="486728" y="33867"/>
                                </a:cubicBezTo>
                                <a:cubicBezTo>
                                  <a:pt x="486728" y="33867"/>
                                  <a:pt x="265748" y="-42333"/>
                                  <a:pt x="0" y="338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9"/>
                          <p:cNvSpPr/>
                          <p:nvPr/>
                        </p:nvSpPr>
                        <p:spPr>
                          <a:xfrm>
                            <a:off x="11750992" y="1899920"/>
                            <a:ext cx="341947" cy="51223"/>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3" name="Google Shape;843;p29"/>
                        <p:cNvSpPr/>
                        <p:nvPr/>
                      </p:nvSpPr>
                      <p:spPr>
                        <a:xfrm>
                          <a:off x="7726043" y="1885304"/>
                          <a:ext cx="87196" cy="13062"/>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44" name="Google Shape;844;p29"/>
                  <p:cNvGrpSpPr/>
                  <p:nvPr/>
                </p:nvGrpSpPr>
                <p:grpSpPr>
                  <a:xfrm>
                    <a:off x="7483910" y="3099762"/>
                    <a:ext cx="154962" cy="387295"/>
                    <a:chOff x="7483910" y="2185362"/>
                    <a:chExt cx="154962" cy="387295"/>
                  </a:xfrm>
                </p:grpSpPr>
                <p:grpSp>
                  <p:nvGrpSpPr>
                    <p:cNvPr id="845" name="Google Shape;845;p29"/>
                    <p:cNvGrpSpPr/>
                    <p:nvPr/>
                  </p:nvGrpSpPr>
                  <p:grpSpPr>
                    <a:xfrm>
                      <a:off x="7483910" y="2518773"/>
                      <a:ext cx="154962" cy="53884"/>
                      <a:chOff x="7483910" y="2518773"/>
                      <a:chExt cx="154962" cy="53884"/>
                    </a:xfrm>
                  </p:grpSpPr>
                  <p:sp>
                    <p:nvSpPr>
                      <p:cNvPr id="846" name="Google Shape;846;p29"/>
                      <p:cNvSpPr/>
                      <p:nvPr/>
                    </p:nvSpPr>
                    <p:spPr>
                      <a:xfrm>
                        <a:off x="7483910" y="2529610"/>
                        <a:ext cx="154962" cy="43047"/>
                      </a:xfrm>
                      <a:custGeom>
                        <a:avLst/>
                        <a:gdLst/>
                        <a:ahLst/>
                        <a:cxnLst/>
                        <a:rect l="l" t="t" r="r" b="b"/>
                        <a:pathLst>
                          <a:path w="607694" h="168810" extrusionOk="0">
                            <a:moveTo>
                              <a:pt x="607695" y="122872"/>
                            </a:moveTo>
                            <a:cubicBezTo>
                              <a:pt x="538163" y="144780"/>
                              <a:pt x="441007" y="166688"/>
                              <a:pt x="323850" y="168592"/>
                            </a:cubicBezTo>
                            <a:cubicBezTo>
                              <a:pt x="186690" y="171450"/>
                              <a:pt x="75247" y="145732"/>
                              <a:pt x="0" y="122872"/>
                            </a:cubicBezTo>
                            <a:cubicBezTo>
                              <a:pt x="0" y="81915"/>
                              <a:pt x="0" y="40957"/>
                              <a:pt x="0" y="0"/>
                            </a:cubicBezTo>
                            <a:lnTo>
                              <a:pt x="607695" y="0"/>
                            </a:lnTo>
                            <a:lnTo>
                              <a:pt x="607695" y="12287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29"/>
                    <p:cNvGrpSpPr/>
                    <p:nvPr/>
                  </p:nvGrpSpPr>
                  <p:grpSpPr>
                    <a:xfrm>
                      <a:off x="7507074" y="2185362"/>
                      <a:ext cx="108813" cy="352990"/>
                      <a:chOff x="7507074" y="2032962"/>
                      <a:chExt cx="108813" cy="352990"/>
                    </a:xfrm>
                  </p:grpSpPr>
                  <p:sp>
                    <p:nvSpPr>
                      <p:cNvPr id="850" name="Google Shape;850;p29"/>
                      <p:cNvSpPr/>
                      <p:nvPr/>
                    </p:nvSpPr>
                    <p:spPr>
                      <a:xfrm>
                        <a:off x="7507074" y="2369759"/>
                        <a:ext cx="108813" cy="16192"/>
                      </a:xfrm>
                      <a:custGeom>
                        <a:avLst/>
                        <a:gdLst/>
                        <a:ahLst/>
                        <a:cxnLst/>
                        <a:rect l="l" t="t" r="r" b="b"/>
                        <a:pathLst>
                          <a:path w="426719" h="63500" extrusionOk="0">
                            <a:moveTo>
                              <a:pt x="0" y="30057"/>
                            </a:moveTo>
                            <a:cubicBezTo>
                              <a:pt x="0" y="30057"/>
                              <a:pt x="254317" y="105304"/>
                              <a:pt x="426720" y="30057"/>
                            </a:cubicBezTo>
                            <a:cubicBezTo>
                              <a:pt x="426720" y="30057"/>
                              <a:pt x="233363" y="-37571"/>
                              <a:pt x="0" y="3005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29"/>
                      <p:cNvGrpSpPr/>
                      <p:nvPr/>
                    </p:nvGrpSpPr>
                    <p:grpSpPr>
                      <a:xfrm>
                        <a:off x="7507074" y="2032962"/>
                        <a:ext cx="107599" cy="343697"/>
                        <a:chOff x="7507074" y="2032962"/>
                        <a:chExt cx="107599" cy="343697"/>
                      </a:xfrm>
                    </p:grpSpPr>
                    <p:sp>
                      <p:nvSpPr>
                        <p:cNvPr id="852" name="Google Shape;852;p29"/>
                        <p:cNvSpPr/>
                        <p:nvPr/>
                      </p:nvSpPr>
                      <p:spPr>
                        <a:xfrm>
                          <a:off x="7507074" y="2049733"/>
                          <a:ext cx="107599" cy="326927"/>
                        </a:xfrm>
                        <a:custGeom>
                          <a:avLst/>
                          <a:gdLst/>
                          <a:ahLst/>
                          <a:cxnLst/>
                          <a:rect l="l" t="t" r="r" b="b"/>
                          <a:pathLst>
                            <a:path w="421957" h="1282065" extrusionOk="0">
                              <a:moveTo>
                                <a:pt x="421957" y="1282065"/>
                              </a:moveTo>
                              <a:lnTo>
                                <a:pt x="0" y="1282065"/>
                              </a:lnTo>
                              <a:lnTo>
                                <a:pt x="71438" y="0"/>
                              </a:lnTo>
                              <a:lnTo>
                                <a:pt x="351472"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3" name="Google Shape;853;p29"/>
                        <p:cNvGrpSpPr/>
                        <p:nvPr/>
                      </p:nvGrpSpPr>
                      <p:grpSpPr>
                        <a:xfrm>
                          <a:off x="7516096" y="2032962"/>
                          <a:ext cx="90221" cy="31199"/>
                          <a:chOff x="10930889" y="2476711"/>
                          <a:chExt cx="352425" cy="121871"/>
                        </a:xfrm>
                      </p:grpSpPr>
                      <p:sp>
                        <p:nvSpPr>
                          <p:cNvPr id="854" name="Google Shape;854;p29"/>
                          <p:cNvSpPr/>
                          <p:nvPr/>
                        </p:nvSpPr>
                        <p:spPr>
                          <a:xfrm>
                            <a:off x="10931842" y="2501265"/>
                            <a:ext cx="351472" cy="97317"/>
                          </a:xfrm>
                          <a:custGeom>
                            <a:avLst/>
                            <a:gdLst/>
                            <a:ahLst/>
                            <a:cxnLst/>
                            <a:rect l="l" t="t" r="r" b="b"/>
                            <a:pathLst>
                              <a:path w="351472" h="97317" extrusionOk="0">
                                <a:moveTo>
                                  <a:pt x="350520" y="70485"/>
                                </a:moveTo>
                                <a:cubicBezTo>
                                  <a:pt x="310515" y="82867"/>
                                  <a:pt x="254318" y="96202"/>
                                  <a:pt x="186690" y="97155"/>
                                </a:cubicBezTo>
                                <a:cubicBezTo>
                                  <a:pt x="107632" y="99060"/>
                                  <a:pt x="42863" y="83820"/>
                                  <a:pt x="0" y="70485"/>
                                </a:cubicBezTo>
                                <a:cubicBezTo>
                                  <a:pt x="0" y="46672"/>
                                  <a:pt x="0" y="22860"/>
                                  <a:pt x="0" y="0"/>
                                </a:cubicBezTo>
                                <a:lnTo>
                                  <a:pt x="351472" y="0"/>
                                </a:lnTo>
                                <a:lnTo>
                                  <a:pt x="351472" y="704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9"/>
                          <p:cNvSpPr/>
                          <p:nvPr/>
                        </p:nvSpPr>
                        <p:spPr>
                          <a:xfrm>
                            <a:off x="10930889" y="2476711"/>
                            <a:ext cx="351472" cy="52070"/>
                          </a:xfrm>
                          <a:custGeom>
                            <a:avLst/>
                            <a:gdLst/>
                            <a:ahLst/>
                            <a:cxnLst/>
                            <a:rect l="l" t="t" r="r" b="b"/>
                            <a:pathLst>
                              <a:path w="351472" h="52070" extrusionOk="0">
                                <a:moveTo>
                                  <a:pt x="0" y="24553"/>
                                </a:moveTo>
                                <a:cubicBezTo>
                                  <a:pt x="0" y="24553"/>
                                  <a:pt x="209550" y="86466"/>
                                  <a:pt x="351473" y="24553"/>
                                </a:cubicBezTo>
                                <a:cubicBezTo>
                                  <a:pt x="351473" y="24553"/>
                                  <a:pt x="192405" y="-30692"/>
                                  <a:pt x="0" y="245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9"/>
                          <p:cNvSpPr/>
                          <p:nvPr/>
                        </p:nvSpPr>
                        <p:spPr>
                          <a:xfrm>
                            <a:off x="10983277" y="2484331"/>
                            <a:ext cx="246697" cy="36406"/>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7" name="Google Shape;857;p29"/>
                        <p:cNvSpPr/>
                        <p:nvPr/>
                      </p:nvSpPr>
                      <p:spPr>
                        <a:xfrm>
                          <a:off x="7529508" y="2034913"/>
                          <a:ext cx="62908" cy="9284"/>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grpSp>
          <p:nvGrpSpPr>
            <p:cNvPr id="858" name="Google Shape;858;p29"/>
            <p:cNvGrpSpPr/>
            <p:nvPr/>
          </p:nvGrpSpPr>
          <p:grpSpPr>
            <a:xfrm>
              <a:off x="2506752" y="1087140"/>
              <a:ext cx="1691329" cy="859002"/>
              <a:chOff x="2363877" y="831015"/>
              <a:chExt cx="1691329" cy="859002"/>
            </a:xfrm>
          </p:grpSpPr>
          <p:grpSp>
            <p:nvGrpSpPr>
              <p:cNvPr id="859" name="Google Shape;859;p29"/>
              <p:cNvGrpSpPr/>
              <p:nvPr/>
            </p:nvGrpSpPr>
            <p:grpSpPr>
              <a:xfrm>
                <a:off x="2363877" y="831015"/>
                <a:ext cx="1691329" cy="859002"/>
                <a:chOff x="7999025" y="7728079"/>
                <a:chExt cx="6983190" cy="3546662"/>
              </a:xfrm>
            </p:grpSpPr>
            <p:sp>
              <p:nvSpPr>
                <p:cNvPr id="860" name="Google Shape;860;p29"/>
                <p:cNvSpPr/>
                <p:nvPr/>
              </p:nvSpPr>
              <p:spPr>
                <a:xfrm>
                  <a:off x="7999025" y="7728079"/>
                  <a:ext cx="6983190" cy="2593209"/>
                </a:xfrm>
                <a:custGeom>
                  <a:avLst/>
                  <a:gdLst/>
                  <a:ahLst/>
                  <a:cxnLst/>
                  <a:rect l="l" t="t" r="r" b="b"/>
                  <a:pathLst>
                    <a:path w="6983190" h="2593209" extrusionOk="0">
                      <a:moveTo>
                        <a:pt x="1336427" y="2452240"/>
                      </a:moveTo>
                      <a:cubicBezTo>
                        <a:pt x="1081157" y="2445573"/>
                        <a:pt x="785882" y="2396995"/>
                        <a:pt x="660152" y="2175063"/>
                      </a:cubicBezTo>
                      <a:cubicBezTo>
                        <a:pt x="527755" y="1941700"/>
                        <a:pt x="714444" y="1597848"/>
                        <a:pt x="982097" y="1582608"/>
                      </a:cubicBezTo>
                      <a:cubicBezTo>
                        <a:pt x="740162" y="1529268"/>
                        <a:pt x="491559" y="1472118"/>
                        <a:pt x="290582" y="1326385"/>
                      </a:cubicBezTo>
                      <a:cubicBezTo>
                        <a:pt x="89605" y="1181606"/>
                        <a:pt x="-50413" y="923478"/>
                        <a:pt x="17214" y="685353"/>
                      </a:cubicBezTo>
                      <a:cubicBezTo>
                        <a:pt x="180092" y="116710"/>
                        <a:pt x="1001147" y="207198"/>
                        <a:pt x="1449774" y="183385"/>
                      </a:cubicBezTo>
                      <a:cubicBezTo>
                        <a:pt x="1899355" y="159573"/>
                        <a:pt x="2346077" y="113853"/>
                        <a:pt x="2794705" y="77658"/>
                      </a:cubicBezTo>
                      <a:cubicBezTo>
                        <a:pt x="3100457" y="52893"/>
                        <a:pt x="3420497" y="-28070"/>
                        <a:pt x="3731964" y="10030"/>
                      </a:cubicBezTo>
                      <a:cubicBezTo>
                        <a:pt x="3873887" y="27175"/>
                        <a:pt x="4056767" y="45272"/>
                        <a:pt x="4132014" y="187195"/>
                      </a:cubicBezTo>
                      <a:cubicBezTo>
                        <a:pt x="4229170" y="371028"/>
                        <a:pt x="4012000" y="613915"/>
                        <a:pt x="4275842" y="730120"/>
                      </a:cubicBezTo>
                      <a:cubicBezTo>
                        <a:pt x="4745425" y="936813"/>
                        <a:pt x="5502662" y="559623"/>
                        <a:pt x="6029395" y="653920"/>
                      </a:cubicBezTo>
                      <a:cubicBezTo>
                        <a:pt x="6488500" y="735835"/>
                        <a:pt x="6944747" y="1073020"/>
                        <a:pt x="6980942" y="1537840"/>
                      </a:cubicBezTo>
                      <a:cubicBezTo>
                        <a:pt x="7004754" y="1843593"/>
                        <a:pt x="6837114" y="2145535"/>
                        <a:pt x="6591370" y="2329368"/>
                      </a:cubicBezTo>
                      <a:cubicBezTo>
                        <a:pt x="6345625" y="2513200"/>
                        <a:pt x="6032252" y="2589400"/>
                        <a:pt x="5724595" y="259321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1" name="Google Shape;861;p29"/>
                <p:cNvGrpSpPr/>
                <p:nvPr/>
              </p:nvGrpSpPr>
              <p:grpSpPr>
                <a:xfrm>
                  <a:off x="8572500" y="7736205"/>
                  <a:ext cx="5863589" cy="3538536"/>
                  <a:chOff x="8572500" y="7736205"/>
                  <a:chExt cx="5863589" cy="3538536"/>
                </a:xfrm>
              </p:grpSpPr>
              <p:sp>
                <p:nvSpPr>
                  <p:cNvPr id="862" name="Google Shape;862;p29"/>
                  <p:cNvSpPr/>
                  <p:nvPr/>
                </p:nvSpPr>
                <p:spPr>
                  <a:xfrm>
                    <a:off x="8572500" y="9974580"/>
                    <a:ext cx="5863589" cy="1300161"/>
                  </a:xfrm>
                  <a:custGeom>
                    <a:avLst/>
                    <a:gdLst/>
                    <a:ahLst/>
                    <a:cxnLst/>
                    <a:rect l="l" t="t" r="r" b="b"/>
                    <a:pathLst>
                      <a:path w="5863589" h="1300161" extrusionOk="0">
                        <a:moveTo>
                          <a:pt x="5863590" y="511493"/>
                        </a:moveTo>
                        <a:cubicBezTo>
                          <a:pt x="5863590" y="870585"/>
                          <a:pt x="4476750" y="1300162"/>
                          <a:pt x="2955608" y="1300162"/>
                        </a:cubicBezTo>
                        <a:cubicBezTo>
                          <a:pt x="1434465" y="1300162"/>
                          <a:pt x="0" y="938212"/>
                          <a:pt x="0" y="579120"/>
                        </a:cubicBezTo>
                        <a:cubicBezTo>
                          <a:pt x="0" y="220027"/>
                          <a:pt x="1434465" y="0"/>
                          <a:pt x="2955608" y="0"/>
                        </a:cubicBezTo>
                        <a:cubicBezTo>
                          <a:pt x="4476750" y="0"/>
                          <a:pt x="5863590" y="152400"/>
                          <a:pt x="5863590" y="51149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3" name="Google Shape;863;p29"/>
                  <p:cNvGrpSpPr/>
                  <p:nvPr/>
                </p:nvGrpSpPr>
                <p:grpSpPr>
                  <a:xfrm>
                    <a:off x="10636567" y="8552497"/>
                    <a:ext cx="1019175" cy="1404937"/>
                    <a:chOff x="10636567" y="8552497"/>
                    <a:chExt cx="1019175" cy="1404937"/>
                  </a:xfrm>
                </p:grpSpPr>
                <p:sp>
                  <p:nvSpPr>
                    <p:cNvPr id="864" name="Google Shape;864;p29"/>
                    <p:cNvSpPr/>
                    <p:nvPr/>
                  </p:nvSpPr>
                  <p:spPr>
                    <a:xfrm>
                      <a:off x="10856594" y="8663939"/>
                      <a:ext cx="799147" cy="1293495"/>
                    </a:xfrm>
                    <a:custGeom>
                      <a:avLst/>
                      <a:gdLst/>
                      <a:ahLst/>
                      <a:cxnLst/>
                      <a:rect l="l" t="t" r="r" b="b"/>
                      <a:pathLst>
                        <a:path w="799147" h="1293495" extrusionOk="0">
                          <a:moveTo>
                            <a:pt x="0" y="1249680"/>
                          </a:moveTo>
                          <a:lnTo>
                            <a:pt x="29528" y="0"/>
                          </a:lnTo>
                          <a:lnTo>
                            <a:pt x="799148" y="24765"/>
                          </a:lnTo>
                          <a:lnTo>
                            <a:pt x="615315" y="12934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9"/>
                    <p:cNvSpPr/>
                    <p:nvPr/>
                  </p:nvSpPr>
                  <p:spPr>
                    <a:xfrm>
                      <a:off x="10636567" y="8552497"/>
                      <a:ext cx="1019175" cy="136207"/>
                    </a:xfrm>
                    <a:custGeom>
                      <a:avLst/>
                      <a:gdLst/>
                      <a:ahLst/>
                      <a:cxnLst/>
                      <a:rect l="l" t="t" r="r" b="b"/>
                      <a:pathLst>
                        <a:path w="1019175" h="136207" extrusionOk="0">
                          <a:moveTo>
                            <a:pt x="1019175" y="136207"/>
                          </a:moveTo>
                          <a:lnTo>
                            <a:pt x="684847" y="0"/>
                          </a:lnTo>
                          <a:lnTo>
                            <a:pt x="0" y="11430"/>
                          </a:lnTo>
                          <a:lnTo>
                            <a:pt x="249555" y="1114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9"/>
                    <p:cNvSpPr/>
                    <p:nvPr/>
                  </p:nvSpPr>
                  <p:spPr>
                    <a:xfrm>
                      <a:off x="10636567" y="8563927"/>
                      <a:ext cx="248602" cy="1350645"/>
                    </a:xfrm>
                    <a:custGeom>
                      <a:avLst/>
                      <a:gdLst/>
                      <a:ahLst/>
                      <a:cxnLst/>
                      <a:rect l="l" t="t" r="r" b="b"/>
                      <a:pathLst>
                        <a:path w="248602" h="1350645" extrusionOk="0">
                          <a:moveTo>
                            <a:pt x="0" y="0"/>
                          </a:moveTo>
                          <a:cubicBezTo>
                            <a:pt x="0" y="0"/>
                            <a:pt x="24765" y="1312546"/>
                            <a:pt x="20002" y="1312546"/>
                          </a:cubicBezTo>
                          <a:cubicBezTo>
                            <a:pt x="15240" y="1311593"/>
                            <a:pt x="219075" y="1350646"/>
                            <a:pt x="219075" y="1350646"/>
                          </a:cubicBezTo>
                          <a:lnTo>
                            <a:pt x="248602" y="100965"/>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9"/>
                    <p:cNvSpPr/>
                    <p:nvPr/>
                  </p:nvSpPr>
                  <p:spPr>
                    <a:xfrm>
                      <a:off x="10958512" y="8806814"/>
                      <a:ext cx="177164" cy="98107"/>
                    </a:xfrm>
                    <a:custGeom>
                      <a:avLst/>
                      <a:gdLst/>
                      <a:ahLst/>
                      <a:cxnLst/>
                      <a:rect l="l" t="t" r="r" b="b"/>
                      <a:pathLst>
                        <a:path w="177164" h="98107" extrusionOk="0">
                          <a:moveTo>
                            <a:pt x="0" y="0"/>
                          </a:moveTo>
                          <a:lnTo>
                            <a:pt x="177165" y="5715"/>
                          </a:lnTo>
                          <a:lnTo>
                            <a:pt x="160020" y="98108"/>
                          </a:lnTo>
                          <a:lnTo>
                            <a:pt x="5715" y="9144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9"/>
                    <p:cNvSpPr/>
                    <p:nvPr/>
                  </p:nvSpPr>
                  <p:spPr>
                    <a:xfrm>
                      <a:off x="11002327" y="9028747"/>
                      <a:ext cx="166687" cy="113347"/>
                    </a:xfrm>
                    <a:custGeom>
                      <a:avLst/>
                      <a:gdLst/>
                      <a:ahLst/>
                      <a:cxnLst/>
                      <a:rect l="l" t="t" r="r" b="b"/>
                      <a:pathLst>
                        <a:path w="166687" h="113347" extrusionOk="0">
                          <a:moveTo>
                            <a:pt x="3810" y="0"/>
                          </a:moveTo>
                          <a:lnTo>
                            <a:pt x="0" y="113347"/>
                          </a:lnTo>
                          <a:lnTo>
                            <a:pt x="166688" y="108585"/>
                          </a:lnTo>
                          <a:lnTo>
                            <a:pt x="159068" y="2952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9"/>
                    <p:cNvSpPr/>
                    <p:nvPr/>
                  </p:nvSpPr>
                  <p:spPr>
                    <a:xfrm>
                      <a:off x="10977562" y="9246869"/>
                      <a:ext cx="166687" cy="82867"/>
                    </a:xfrm>
                    <a:custGeom>
                      <a:avLst/>
                      <a:gdLst/>
                      <a:ahLst/>
                      <a:cxnLst/>
                      <a:rect l="l" t="t" r="r" b="b"/>
                      <a:pathLst>
                        <a:path w="166687" h="82867" extrusionOk="0">
                          <a:moveTo>
                            <a:pt x="1905" y="15240"/>
                          </a:moveTo>
                          <a:lnTo>
                            <a:pt x="0" y="82868"/>
                          </a:lnTo>
                          <a:lnTo>
                            <a:pt x="166688" y="78105"/>
                          </a:lnTo>
                          <a:lnTo>
                            <a:pt x="1590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9"/>
                    <p:cNvSpPr/>
                    <p:nvPr/>
                  </p:nvSpPr>
                  <p:spPr>
                    <a:xfrm>
                      <a:off x="11337607" y="9267825"/>
                      <a:ext cx="146685" cy="62864"/>
                    </a:xfrm>
                    <a:custGeom>
                      <a:avLst/>
                      <a:gdLst/>
                      <a:ahLst/>
                      <a:cxnLst/>
                      <a:rect l="l" t="t" r="r" b="b"/>
                      <a:pathLst>
                        <a:path w="146685" h="62864" extrusionOk="0">
                          <a:moveTo>
                            <a:pt x="1905" y="0"/>
                          </a:moveTo>
                          <a:lnTo>
                            <a:pt x="0" y="48577"/>
                          </a:lnTo>
                          <a:lnTo>
                            <a:pt x="135255" y="62865"/>
                          </a:lnTo>
                          <a:lnTo>
                            <a:pt x="146685" y="95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9"/>
                    <p:cNvSpPr/>
                    <p:nvPr/>
                  </p:nvSpPr>
                  <p:spPr>
                    <a:xfrm>
                      <a:off x="11349989" y="8841105"/>
                      <a:ext cx="224790" cy="80962"/>
                    </a:xfrm>
                    <a:custGeom>
                      <a:avLst/>
                      <a:gdLst/>
                      <a:ahLst/>
                      <a:cxnLst/>
                      <a:rect l="l" t="t" r="r" b="b"/>
                      <a:pathLst>
                        <a:path w="224790" h="80962" extrusionOk="0">
                          <a:moveTo>
                            <a:pt x="0" y="12382"/>
                          </a:moveTo>
                          <a:lnTo>
                            <a:pt x="15240" y="74295"/>
                          </a:lnTo>
                          <a:lnTo>
                            <a:pt x="209550" y="80963"/>
                          </a:lnTo>
                          <a:lnTo>
                            <a:pt x="22479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9"/>
                    <p:cNvSpPr/>
                    <p:nvPr/>
                  </p:nvSpPr>
                  <p:spPr>
                    <a:xfrm>
                      <a:off x="11243310" y="9058201"/>
                      <a:ext cx="127634" cy="82941"/>
                    </a:xfrm>
                    <a:custGeom>
                      <a:avLst/>
                      <a:gdLst/>
                      <a:ahLst/>
                      <a:cxnLst/>
                      <a:rect l="l" t="t" r="r" b="b"/>
                      <a:pathLst>
                        <a:path w="127634" h="82941" extrusionOk="0">
                          <a:moveTo>
                            <a:pt x="1905" y="74"/>
                          </a:moveTo>
                          <a:cubicBezTo>
                            <a:pt x="11430" y="-878"/>
                            <a:pt x="125730" y="7694"/>
                            <a:pt x="125730" y="7694"/>
                          </a:cubicBezTo>
                          <a:lnTo>
                            <a:pt x="127635" y="82941"/>
                          </a:lnTo>
                          <a:lnTo>
                            <a:pt x="0" y="72464"/>
                          </a:lnTo>
                          <a:lnTo>
                            <a:pt x="1905" y="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9"/>
                    <p:cNvSpPr/>
                    <p:nvPr/>
                  </p:nvSpPr>
                  <p:spPr>
                    <a:xfrm>
                      <a:off x="11428094" y="8976360"/>
                      <a:ext cx="133350" cy="66675"/>
                    </a:xfrm>
                    <a:custGeom>
                      <a:avLst/>
                      <a:gdLst/>
                      <a:ahLst/>
                      <a:cxnLst/>
                      <a:rect l="l" t="t" r="r" b="b"/>
                      <a:pathLst>
                        <a:path w="133350" h="66675" extrusionOk="0">
                          <a:moveTo>
                            <a:pt x="9525" y="1905"/>
                          </a:moveTo>
                          <a:lnTo>
                            <a:pt x="0" y="52388"/>
                          </a:lnTo>
                          <a:lnTo>
                            <a:pt x="133350" y="66675"/>
                          </a:lnTo>
                          <a:lnTo>
                            <a:pt x="1304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9"/>
                    <p:cNvSpPr/>
                    <p:nvPr/>
                  </p:nvSpPr>
                  <p:spPr>
                    <a:xfrm>
                      <a:off x="11431905" y="9108757"/>
                      <a:ext cx="117157" cy="89535"/>
                    </a:xfrm>
                    <a:custGeom>
                      <a:avLst/>
                      <a:gdLst/>
                      <a:ahLst/>
                      <a:cxnLst/>
                      <a:rect l="l" t="t" r="r" b="b"/>
                      <a:pathLst>
                        <a:path w="117157" h="89535" extrusionOk="0">
                          <a:moveTo>
                            <a:pt x="12382" y="2857"/>
                          </a:moveTo>
                          <a:lnTo>
                            <a:pt x="0" y="70485"/>
                          </a:lnTo>
                          <a:lnTo>
                            <a:pt x="100965" y="89535"/>
                          </a:lnTo>
                          <a:lnTo>
                            <a:pt x="1171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5" name="Google Shape;875;p29"/>
                  <p:cNvSpPr/>
                  <p:nvPr/>
                </p:nvSpPr>
                <p:spPr>
                  <a:xfrm>
                    <a:off x="8679180" y="9810750"/>
                    <a:ext cx="5507355" cy="1301114"/>
                  </a:xfrm>
                  <a:custGeom>
                    <a:avLst/>
                    <a:gdLst/>
                    <a:ahLst/>
                    <a:cxnLst/>
                    <a:rect l="l" t="t" r="r" b="b"/>
                    <a:pathLst>
                      <a:path w="5507355" h="1301114" extrusionOk="0">
                        <a:moveTo>
                          <a:pt x="5507355" y="650557"/>
                        </a:moveTo>
                        <a:cubicBezTo>
                          <a:pt x="5507355" y="1009850"/>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9"/>
                  <p:cNvSpPr/>
                  <p:nvPr/>
                </p:nvSpPr>
                <p:spPr>
                  <a:xfrm>
                    <a:off x="8679180" y="9767887"/>
                    <a:ext cx="5507355" cy="1301114"/>
                  </a:xfrm>
                  <a:custGeom>
                    <a:avLst/>
                    <a:gdLst/>
                    <a:ahLst/>
                    <a:cxnLst/>
                    <a:rect l="l" t="t" r="r" b="b"/>
                    <a:pathLst>
                      <a:path w="5507355" h="1301114" extrusionOk="0">
                        <a:moveTo>
                          <a:pt x="5507355" y="650557"/>
                        </a:moveTo>
                        <a:cubicBezTo>
                          <a:pt x="5507355" y="1009851"/>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9"/>
                  <p:cNvSpPr/>
                  <p:nvPr/>
                </p:nvSpPr>
                <p:spPr>
                  <a:xfrm>
                    <a:off x="10725150" y="9767887"/>
                    <a:ext cx="2504122" cy="1301114"/>
                  </a:xfrm>
                  <a:custGeom>
                    <a:avLst/>
                    <a:gdLst/>
                    <a:ahLst/>
                    <a:cxnLst/>
                    <a:rect l="l" t="t" r="r" b="b"/>
                    <a:pathLst>
                      <a:path w="2504122" h="1301114" extrusionOk="0">
                        <a:moveTo>
                          <a:pt x="2504123" y="1142048"/>
                        </a:moveTo>
                        <a:cubicBezTo>
                          <a:pt x="2397443" y="777240"/>
                          <a:pt x="2245043" y="425768"/>
                          <a:pt x="2082165" y="86677"/>
                        </a:cubicBezTo>
                        <a:cubicBezTo>
                          <a:pt x="1677352" y="31432"/>
                          <a:pt x="1207770" y="0"/>
                          <a:pt x="706755" y="0"/>
                        </a:cubicBezTo>
                        <a:cubicBezTo>
                          <a:pt x="567690" y="0"/>
                          <a:pt x="431482" y="2857"/>
                          <a:pt x="298132" y="7620"/>
                        </a:cubicBezTo>
                        <a:cubicBezTo>
                          <a:pt x="219075" y="437198"/>
                          <a:pt x="108585" y="856298"/>
                          <a:pt x="0" y="1279208"/>
                        </a:cubicBezTo>
                        <a:cubicBezTo>
                          <a:pt x="225743" y="1293496"/>
                          <a:pt x="461963" y="1301115"/>
                          <a:pt x="706755" y="1301115"/>
                        </a:cubicBezTo>
                        <a:cubicBezTo>
                          <a:pt x="1394460" y="1300163"/>
                          <a:pt x="2022157" y="1241108"/>
                          <a:pt x="2504123" y="114204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9"/>
                  <p:cNvSpPr/>
                  <p:nvPr/>
                </p:nvSpPr>
                <p:spPr>
                  <a:xfrm>
                    <a:off x="10711814" y="9770744"/>
                    <a:ext cx="477202" cy="1316265"/>
                  </a:xfrm>
                  <a:custGeom>
                    <a:avLst/>
                    <a:gdLst/>
                    <a:ahLst/>
                    <a:cxnLst/>
                    <a:rect l="l" t="t" r="r" b="b"/>
                    <a:pathLst>
                      <a:path w="477202" h="1316265" extrusionOk="0">
                        <a:moveTo>
                          <a:pt x="312420" y="4763"/>
                        </a:moveTo>
                        <a:cubicBezTo>
                          <a:pt x="233363" y="434340"/>
                          <a:pt x="109538" y="893445"/>
                          <a:pt x="0" y="1315403"/>
                        </a:cubicBezTo>
                        <a:cubicBezTo>
                          <a:pt x="109538" y="1322070"/>
                          <a:pt x="237173" y="1287780"/>
                          <a:pt x="351473" y="1291590"/>
                        </a:cubicBezTo>
                        <a:cubicBezTo>
                          <a:pt x="387668" y="863918"/>
                          <a:pt x="464820" y="437198"/>
                          <a:pt x="477203" y="0"/>
                        </a:cubicBezTo>
                        <a:cubicBezTo>
                          <a:pt x="421958" y="953"/>
                          <a:pt x="366713" y="2857"/>
                          <a:pt x="312420" y="4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9"/>
                  <p:cNvSpPr/>
                  <p:nvPr/>
                </p:nvSpPr>
                <p:spPr>
                  <a:xfrm>
                    <a:off x="12709207" y="9842182"/>
                    <a:ext cx="553402" cy="1144905"/>
                  </a:xfrm>
                  <a:custGeom>
                    <a:avLst/>
                    <a:gdLst/>
                    <a:ahLst/>
                    <a:cxnLst/>
                    <a:rect l="l" t="t" r="r" b="b"/>
                    <a:pathLst>
                      <a:path w="553402" h="1144905" extrusionOk="0">
                        <a:moveTo>
                          <a:pt x="98107" y="12382"/>
                        </a:moveTo>
                        <a:cubicBezTo>
                          <a:pt x="65723" y="7620"/>
                          <a:pt x="32385" y="3810"/>
                          <a:pt x="0" y="0"/>
                        </a:cubicBezTo>
                        <a:cubicBezTo>
                          <a:pt x="140970" y="364807"/>
                          <a:pt x="154305" y="771525"/>
                          <a:pt x="228600" y="1144905"/>
                        </a:cubicBezTo>
                        <a:cubicBezTo>
                          <a:pt x="329565" y="1129665"/>
                          <a:pt x="461963" y="1122997"/>
                          <a:pt x="553403" y="1104901"/>
                        </a:cubicBezTo>
                        <a:cubicBezTo>
                          <a:pt x="445770" y="740093"/>
                          <a:pt x="260985" y="351473"/>
                          <a:pt x="98107" y="12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0" name="Google Shape;880;p29"/>
                  <p:cNvGrpSpPr/>
                  <p:nvPr/>
                </p:nvGrpSpPr>
                <p:grpSpPr>
                  <a:xfrm>
                    <a:off x="8965882" y="7736205"/>
                    <a:ext cx="1745932" cy="2304096"/>
                    <a:chOff x="8965882" y="7736205"/>
                    <a:chExt cx="1745932" cy="2304096"/>
                  </a:xfrm>
                </p:grpSpPr>
                <p:sp>
                  <p:nvSpPr>
                    <p:cNvPr id="881" name="Google Shape;881;p29"/>
                    <p:cNvSpPr/>
                    <p:nvPr/>
                  </p:nvSpPr>
                  <p:spPr>
                    <a:xfrm>
                      <a:off x="9391650" y="7851457"/>
                      <a:ext cx="1320164" cy="2188844"/>
                    </a:xfrm>
                    <a:custGeom>
                      <a:avLst/>
                      <a:gdLst/>
                      <a:ahLst/>
                      <a:cxnLst/>
                      <a:rect l="l" t="t" r="r" b="b"/>
                      <a:pathLst>
                        <a:path w="1320164" h="2188844" extrusionOk="0">
                          <a:moveTo>
                            <a:pt x="328613" y="2188845"/>
                          </a:moveTo>
                          <a:lnTo>
                            <a:pt x="0" y="192405"/>
                          </a:lnTo>
                          <a:lnTo>
                            <a:pt x="1231582" y="0"/>
                          </a:lnTo>
                          <a:lnTo>
                            <a:pt x="1320165" y="20735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9"/>
                    <p:cNvSpPr/>
                    <p:nvPr/>
                  </p:nvSpPr>
                  <p:spPr>
                    <a:xfrm>
                      <a:off x="8965882" y="7736205"/>
                      <a:ext cx="1657350" cy="307657"/>
                    </a:xfrm>
                    <a:custGeom>
                      <a:avLst/>
                      <a:gdLst/>
                      <a:ahLst/>
                      <a:cxnLst/>
                      <a:rect l="l" t="t" r="r" b="b"/>
                      <a:pathLst>
                        <a:path w="1657350" h="307657" extrusionOk="0">
                          <a:moveTo>
                            <a:pt x="1657350" y="115252"/>
                          </a:moveTo>
                          <a:lnTo>
                            <a:pt x="1085850" y="0"/>
                          </a:lnTo>
                          <a:lnTo>
                            <a:pt x="0" y="223838"/>
                          </a:lnTo>
                          <a:lnTo>
                            <a:pt x="425768" y="3076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9"/>
                    <p:cNvSpPr/>
                    <p:nvPr/>
                  </p:nvSpPr>
                  <p:spPr>
                    <a:xfrm>
                      <a:off x="8965882" y="7960042"/>
                      <a:ext cx="754380" cy="2080259"/>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9"/>
                    <p:cNvSpPr/>
                    <p:nvPr/>
                  </p:nvSpPr>
                  <p:spPr>
                    <a:xfrm>
                      <a:off x="9550717" y="8205787"/>
                      <a:ext cx="283844" cy="187642"/>
                    </a:xfrm>
                    <a:custGeom>
                      <a:avLst/>
                      <a:gdLst/>
                      <a:ahLst/>
                      <a:cxnLst/>
                      <a:rect l="l" t="t" r="r" b="b"/>
                      <a:pathLst>
                        <a:path w="283844" h="187642" extrusionOk="0">
                          <a:moveTo>
                            <a:pt x="0" y="42863"/>
                          </a:moveTo>
                          <a:lnTo>
                            <a:pt x="283845" y="0"/>
                          </a:lnTo>
                          <a:lnTo>
                            <a:pt x="283845" y="151448"/>
                          </a:lnTo>
                          <a:lnTo>
                            <a:pt x="36195" y="187643"/>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9"/>
                    <p:cNvSpPr/>
                    <p:nvPr/>
                  </p:nvSpPr>
                  <p:spPr>
                    <a:xfrm>
                      <a:off x="9692639" y="8588692"/>
                      <a:ext cx="291465" cy="180022"/>
                    </a:xfrm>
                    <a:custGeom>
                      <a:avLst/>
                      <a:gdLst/>
                      <a:ahLst/>
                      <a:cxnLst/>
                      <a:rect l="l" t="t" r="r" b="b"/>
                      <a:pathLst>
                        <a:path w="291465" h="180022" extrusionOk="0">
                          <a:moveTo>
                            <a:pt x="0" y="0"/>
                          </a:moveTo>
                          <a:lnTo>
                            <a:pt x="27623" y="180022"/>
                          </a:lnTo>
                          <a:lnTo>
                            <a:pt x="291465" y="122872"/>
                          </a:lnTo>
                          <a:lnTo>
                            <a:pt x="25622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9"/>
                    <p:cNvSpPr/>
                    <p:nvPr/>
                  </p:nvSpPr>
                  <p:spPr>
                    <a:xfrm>
                      <a:off x="9720262" y="8895397"/>
                      <a:ext cx="280987" cy="180975"/>
                    </a:xfrm>
                    <a:custGeom>
                      <a:avLst/>
                      <a:gdLst/>
                      <a:ahLst/>
                      <a:cxnLst/>
                      <a:rect l="l" t="t" r="r" b="b"/>
                      <a:pathLst>
                        <a:path w="280987" h="180975" extrusionOk="0">
                          <a:moveTo>
                            <a:pt x="0" y="72390"/>
                          </a:moveTo>
                          <a:lnTo>
                            <a:pt x="17145" y="180975"/>
                          </a:lnTo>
                          <a:lnTo>
                            <a:pt x="280988" y="122872"/>
                          </a:lnTo>
                          <a:lnTo>
                            <a:pt x="24479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9"/>
                    <p:cNvSpPr/>
                    <p:nvPr/>
                  </p:nvSpPr>
                  <p:spPr>
                    <a:xfrm>
                      <a:off x="10293667" y="8826817"/>
                      <a:ext cx="231457" cy="119062"/>
                    </a:xfrm>
                    <a:custGeom>
                      <a:avLst/>
                      <a:gdLst/>
                      <a:ahLst/>
                      <a:cxnLst/>
                      <a:rect l="l" t="t" r="r" b="b"/>
                      <a:pathLst>
                        <a:path w="231457" h="119062" extrusionOk="0">
                          <a:moveTo>
                            <a:pt x="0" y="41910"/>
                          </a:moveTo>
                          <a:lnTo>
                            <a:pt x="12382" y="119063"/>
                          </a:lnTo>
                          <a:lnTo>
                            <a:pt x="231457" y="100965"/>
                          </a:lnTo>
                          <a:lnTo>
                            <a:pt x="23145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9"/>
                    <p:cNvSpPr/>
                    <p:nvPr/>
                  </p:nvSpPr>
                  <p:spPr>
                    <a:xfrm>
                      <a:off x="10186987" y="8119110"/>
                      <a:ext cx="353377" cy="180022"/>
                    </a:xfrm>
                    <a:custGeom>
                      <a:avLst/>
                      <a:gdLst/>
                      <a:ahLst/>
                      <a:cxnLst/>
                      <a:rect l="l" t="t" r="r" b="b"/>
                      <a:pathLst>
                        <a:path w="353377" h="180022" extrusionOk="0">
                          <a:moveTo>
                            <a:pt x="0" y="86677"/>
                          </a:moveTo>
                          <a:lnTo>
                            <a:pt x="42863" y="180022"/>
                          </a:lnTo>
                          <a:lnTo>
                            <a:pt x="353377" y="133350"/>
                          </a:lnTo>
                          <a:lnTo>
                            <a:pt x="35337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9"/>
                    <p:cNvSpPr/>
                    <p:nvPr/>
                  </p:nvSpPr>
                  <p:spPr>
                    <a:xfrm>
                      <a:off x="10082212" y="8537257"/>
                      <a:ext cx="224789" cy="140969"/>
                    </a:xfrm>
                    <a:custGeom>
                      <a:avLst/>
                      <a:gdLst/>
                      <a:ahLst/>
                      <a:cxnLst/>
                      <a:rect l="l" t="t" r="r" b="b"/>
                      <a:pathLst>
                        <a:path w="224789" h="140969" extrusionOk="0">
                          <a:moveTo>
                            <a:pt x="0" y="25718"/>
                          </a:moveTo>
                          <a:cubicBezTo>
                            <a:pt x="14288" y="21907"/>
                            <a:pt x="199073" y="0"/>
                            <a:pt x="199073" y="0"/>
                          </a:cubicBezTo>
                          <a:lnTo>
                            <a:pt x="224790" y="119063"/>
                          </a:lnTo>
                          <a:lnTo>
                            <a:pt x="19050" y="140970"/>
                          </a:lnTo>
                          <a:lnTo>
                            <a:pt x="0" y="25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9"/>
                    <p:cNvSpPr/>
                    <p:nvPr/>
                  </p:nvSpPr>
                  <p:spPr>
                    <a:xfrm>
                      <a:off x="10364152" y="8339137"/>
                      <a:ext cx="216217" cy="122872"/>
                    </a:xfrm>
                    <a:custGeom>
                      <a:avLst/>
                      <a:gdLst/>
                      <a:ahLst/>
                      <a:cxnLst/>
                      <a:rect l="l" t="t" r="r" b="b"/>
                      <a:pathLst>
                        <a:path w="216217" h="122872" extrusionOk="0">
                          <a:moveTo>
                            <a:pt x="0" y="40005"/>
                          </a:moveTo>
                          <a:lnTo>
                            <a:pt x="0" y="122873"/>
                          </a:lnTo>
                          <a:lnTo>
                            <a:pt x="216218" y="104775"/>
                          </a:lnTo>
                          <a:lnTo>
                            <a:pt x="19145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9"/>
                    <p:cNvSpPr/>
                    <p:nvPr/>
                  </p:nvSpPr>
                  <p:spPr>
                    <a:xfrm>
                      <a:off x="10414635" y="8552497"/>
                      <a:ext cx="165734" cy="147637"/>
                    </a:xfrm>
                    <a:custGeom>
                      <a:avLst/>
                      <a:gdLst/>
                      <a:ahLst/>
                      <a:cxnLst/>
                      <a:rect l="l" t="t" r="r" b="b"/>
                      <a:pathLst>
                        <a:path w="165734" h="147637" extrusionOk="0">
                          <a:moveTo>
                            <a:pt x="0" y="36195"/>
                          </a:moveTo>
                          <a:lnTo>
                            <a:pt x="0" y="147638"/>
                          </a:lnTo>
                          <a:lnTo>
                            <a:pt x="165735" y="147638"/>
                          </a:lnTo>
                          <a:lnTo>
                            <a:pt x="16573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2" name="Google Shape;892;p29"/>
                  <p:cNvGrpSpPr/>
                  <p:nvPr/>
                </p:nvGrpSpPr>
                <p:grpSpPr>
                  <a:xfrm>
                    <a:off x="12683489" y="9238297"/>
                    <a:ext cx="634366" cy="865822"/>
                    <a:chOff x="12683489" y="9238297"/>
                    <a:chExt cx="634366" cy="865822"/>
                  </a:xfrm>
                </p:grpSpPr>
                <p:sp>
                  <p:nvSpPr>
                    <p:cNvPr id="893" name="Google Shape;893;p29"/>
                    <p:cNvSpPr/>
                    <p:nvPr/>
                  </p:nvSpPr>
                  <p:spPr>
                    <a:xfrm>
                      <a:off x="12683489" y="9301162"/>
                      <a:ext cx="475297" cy="802957"/>
                    </a:xfrm>
                    <a:custGeom>
                      <a:avLst/>
                      <a:gdLst/>
                      <a:ahLst/>
                      <a:cxnLst/>
                      <a:rect l="l" t="t" r="r" b="b"/>
                      <a:pathLst>
                        <a:path w="475297" h="802957" extrusionOk="0">
                          <a:moveTo>
                            <a:pt x="415290" y="802957"/>
                          </a:moveTo>
                          <a:lnTo>
                            <a:pt x="475298" y="32385"/>
                          </a:lnTo>
                          <a:lnTo>
                            <a:pt x="0" y="0"/>
                          </a:lnTo>
                          <a:lnTo>
                            <a:pt x="34290" y="792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9"/>
                    <p:cNvSpPr/>
                    <p:nvPr/>
                  </p:nvSpPr>
                  <p:spPr>
                    <a:xfrm>
                      <a:off x="12683489" y="9238297"/>
                      <a:ext cx="634365" cy="95250"/>
                    </a:xfrm>
                    <a:custGeom>
                      <a:avLst/>
                      <a:gdLst/>
                      <a:ahLst/>
                      <a:cxnLst/>
                      <a:rect l="l" t="t" r="r" b="b"/>
                      <a:pathLst>
                        <a:path w="634365" h="95250" extrusionOk="0">
                          <a:moveTo>
                            <a:pt x="0" y="62865"/>
                          </a:moveTo>
                          <a:lnTo>
                            <a:pt x="213360" y="0"/>
                          </a:lnTo>
                          <a:lnTo>
                            <a:pt x="634365" y="49530"/>
                          </a:lnTo>
                          <a:lnTo>
                            <a:pt x="475298" y="952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9"/>
                    <p:cNvSpPr/>
                    <p:nvPr/>
                  </p:nvSpPr>
                  <p:spPr>
                    <a:xfrm>
                      <a:off x="13098780" y="9287827"/>
                      <a:ext cx="219075" cy="816292"/>
                    </a:xfrm>
                    <a:custGeom>
                      <a:avLst/>
                      <a:gdLst/>
                      <a:ahLst/>
                      <a:cxnLst/>
                      <a:rect l="l" t="t" r="r" b="b"/>
                      <a:pathLst>
                        <a:path w="219075" h="816292" extrusionOk="0">
                          <a:moveTo>
                            <a:pt x="219075" y="0"/>
                          </a:moveTo>
                          <a:cubicBezTo>
                            <a:pt x="219075" y="0"/>
                            <a:pt x="121920" y="805815"/>
                            <a:pt x="124777" y="805815"/>
                          </a:cubicBezTo>
                          <a:cubicBezTo>
                            <a:pt x="127635" y="805815"/>
                            <a:pt x="0" y="816293"/>
                            <a:pt x="0" y="816293"/>
                          </a:cubicBezTo>
                          <a:lnTo>
                            <a:pt x="60007" y="45720"/>
                          </a:lnTo>
                          <a:lnTo>
                            <a:pt x="21907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9"/>
                    <p:cNvSpPr/>
                    <p:nvPr/>
                  </p:nvSpPr>
                  <p:spPr>
                    <a:xfrm>
                      <a:off x="12994957" y="9409747"/>
                      <a:ext cx="109537" cy="63817"/>
                    </a:xfrm>
                    <a:custGeom>
                      <a:avLst/>
                      <a:gdLst/>
                      <a:ahLst/>
                      <a:cxnLst/>
                      <a:rect l="l" t="t" r="r" b="b"/>
                      <a:pathLst>
                        <a:path w="109537" h="63817" extrusionOk="0">
                          <a:moveTo>
                            <a:pt x="109538" y="7620"/>
                          </a:moveTo>
                          <a:lnTo>
                            <a:pt x="0" y="0"/>
                          </a:lnTo>
                          <a:lnTo>
                            <a:pt x="5715" y="58102"/>
                          </a:lnTo>
                          <a:lnTo>
                            <a:pt x="100965" y="6381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9"/>
                    <p:cNvSpPr/>
                    <p:nvPr/>
                  </p:nvSpPr>
                  <p:spPr>
                    <a:xfrm>
                      <a:off x="12954952" y="9550717"/>
                      <a:ext cx="106680" cy="69532"/>
                    </a:xfrm>
                    <a:custGeom>
                      <a:avLst/>
                      <a:gdLst/>
                      <a:ahLst/>
                      <a:cxnLst/>
                      <a:rect l="l" t="t" r="r" b="b"/>
                      <a:pathLst>
                        <a:path w="106680" h="69532" extrusionOk="0">
                          <a:moveTo>
                            <a:pt x="106680" y="0"/>
                          </a:moveTo>
                          <a:lnTo>
                            <a:pt x="101918" y="69532"/>
                          </a:lnTo>
                          <a:lnTo>
                            <a:pt x="0" y="56197"/>
                          </a:lnTo>
                          <a:lnTo>
                            <a:pt x="9525" y="857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9"/>
                    <p:cNvSpPr/>
                    <p:nvPr/>
                  </p:nvSpPr>
                  <p:spPr>
                    <a:xfrm>
                      <a:off x="12958762" y="9676447"/>
                      <a:ext cx="104775" cy="61912"/>
                    </a:xfrm>
                    <a:custGeom>
                      <a:avLst/>
                      <a:gdLst/>
                      <a:ahLst/>
                      <a:cxnLst/>
                      <a:rect l="l" t="t" r="r" b="b"/>
                      <a:pathLst>
                        <a:path w="104775" h="61912" extrusionOk="0">
                          <a:moveTo>
                            <a:pt x="104775" y="20002"/>
                          </a:moveTo>
                          <a:lnTo>
                            <a:pt x="101918" y="61913"/>
                          </a:lnTo>
                          <a:lnTo>
                            <a:pt x="0" y="48577"/>
                          </a:lnTo>
                          <a:lnTo>
                            <a:pt x="9525"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9"/>
                    <p:cNvSpPr/>
                    <p:nvPr/>
                  </p:nvSpPr>
                  <p:spPr>
                    <a:xfrm>
                      <a:off x="12753022" y="9668827"/>
                      <a:ext cx="89534" cy="39052"/>
                    </a:xfrm>
                    <a:custGeom>
                      <a:avLst/>
                      <a:gdLst/>
                      <a:ahLst/>
                      <a:cxnLst/>
                      <a:rect l="l" t="t" r="r" b="b"/>
                      <a:pathLst>
                        <a:path w="89534" h="39052" extrusionOk="0">
                          <a:moveTo>
                            <a:pt x="89535" y="8573"/>
                          </a:moveTo>
                          <a:lnTo>
                            <a:pt x="86677" y="38100"/>
                          </a:lnTo>
                          <a:lnTo>
                            <a:pt x="2857" y="39053"/>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9"/>
                    <p:cNvSpPr/>
                    <p:nvPr/>
                  </p:nvSpPr>
                  <p:spPr>
                    <a:xfrm>
                      <a:off x="12723494" y="9400222"/>
                      <a:ext cx="138112" cy="58102"/>
                    </a:xfrm>
                    <a:custGeom>
                      <a:avLst/>
                      <a:gdLst/>
                      <a:ahLst/>
                      <a:cxnLst/>
                      <a:rect l="l" t="t" r="r" b="b"/>
                      <a:pathLst>
                        <a:path w="138112" h="58102" extrusionOk="0">
                          <a:moveTo>
                            <a:pt x="138113" y="20955"/>
                          </a:moveTo>
                          <a:lnTo>
                            <a:pt x="123825" y="58102"/>
                          </a:lnTo>
                          <a:lnTo>
                            <a:pt x="4763" y="50482"/>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9"/>
                    <p:cNvSpPr/>
                    <p:nvPr/>
                  </p:nvSpPr>
                  <p:spPr>
                    <a:xfrm>
                      <a:off x="12831127" y="9551669"/>
                      <a:ext cx="81915" cy="47625"/>
                    </a:xfrm>
                    <a:custGeom>
                      <a:avLst/>
                      <a:gdLst/>
                      <a:ahLst/>
                      <a:cxnLst/>
                      <a:rect l="l" t="t" r="r" b="b"/>
                      <a:pathLst>
                        <a:path w="81915" h="47625" extrusionOk="0">
                          <a:moveTo>
                            <a:pt x="81915" y="2857"/>
                          </a:moveTo>
                          <a:cubicBezTo>
                            <a:pt x="76200" y="1905"/>
                            <a:pt x="5715" y="0"/>
                            <a:pt x="5715" y="0"/>
                          </a:cubicBezTo>
                          <a:lnTo>
                            <a:pt x="0" y="45720"/>
                          </a:lnTo>
                          <a:lnTo>
                            <a:pt x="79058" y="47625"/>
                          </a:lnTo>
                          <a:lnTo>
                            <a:pt x="81915" y="28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9"/>
                    <p:cNvSpPr/>
                    <p:nvPr/>
                  </p:nvSpPr>
                  <p:spPr>
                    <a:xfrm>
                      <a:off x="12718732" y="9484042"/>
                      <a:ext cx="83819" cy="40957"/>
                    </a:xfrm>
                    <a:custGeom>
                      <a:avLst/>
                      <a:gdLst/>
                      <a:ahLst/>
                      <a:cxnLst/>
                      <a:rect l="l" t="t" r="r" b="b"/>
                      <a:pathLst>
                        <a:path w="83819" h="40957" extrusionOk="0">
                          <a:moveTo>
                            <a:pt x="80963" y="9525"/>
                          </a:moveTo>
                          <a:lnTo>
                            <a:pt x="83820" y="40957"/>
                          </a:lnTo>
                          <a:lnTo>
                            <a:pt x="0" y="40957"/>
                          </a:lnTo>
                          <a:lnTo>
                            <a:pt x="666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9"/>
                    <p:cNvSpPr/>
                    <p:nvPr/>
                  </p:nvSpPr>
                  <p:spPr>
                    <a:xfrm>
                      <a:off x="12722542" y="9565957"/>
                      <a:ext cx="68580" cy="57150"/>
                    </a:xfrm>
                    <a:custGeom>
                      <a:avLst/>
                      <a:gdLst/>
                      <a:ahLst/>
                      <a:cxnLst/>
                      <a:rect l="l" t="t" r="r" b="b"/>
                      <a:pathLst>
                        <a:path w="68580" h="57150" extrusionOk="0">
                          <a:moveTo>
                            <a:pt x="64770" y="8573"/>
                          </a:moveTo>
                          <a:lnTo>
                            <a:pt x="68580" y="51435"/>
                          </a:lnTo>
                          <a:lnTo>
                            <a:pt x="4763" y="5715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4" name="Google Shape;904;p29"/>
                  <p:cNvGrpSpPr/>
                  <p:nvPr/>
                </p:nvGrpSpPr>
                <p:grpSpPr>
                  <a:xfrm>
                    <a:off x="13187362" y="8815387"/>
                    <a:ext cx="1195387" cy="1457357"/>
                    <a:chOff x="13187362" y="8815387"/>
                    <a:chExt cx="1195387" cy="1457357"/>
                  </a:xfrm>
                </p:grpSpPr>
                <p:sp>
                  <p:nvSpPr>
                    <p:cNvPr id="905" name="Google Shape;905;p29"/>
                    <p:cNvSpPr/>
                    <p:nvPr/>
                  </p:nvSpPr>
                  <p:spPr>
                    <a:xfrm>
                      <a:off x="13187362" y="8850630"/>
                      <a:ext cx="927735" cy="1402080"/>
                    </a:xfrm>
                    <a:custGeom>
                      <a:avLst/>
                      <a:gdLst/>
                      <a:ahLst/>
                      <a:cxnLst/>
                      <a:rect l="l" t="t" r="r" b="b"/>
                      <a:pathLst>
                        <a:path w="927735" h="1402080" extrusionOk="0">
                          <a:moveTo>
                            <a:pt x="601980" y="1402080"/>
                          </a:moveTo>
                          <a:lnTo>
                            <a:pt x="927735" y="195263"/>
                          </a:lnTo>
                          <a:lnTo>
                            <a:pt x="182880" y="0"/>
                          </a:lnTo>
                          <a:lnTo>
                            <a:pt x="0" y="12696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9"/>
                    <p:cNvSpPr/>
                    <p:nvPr/>
                  </p:nvSpPr>
                  <p:spPr>
                    <a:xfrm>
                      <a:off x="13370242" y="8815387"/>
                      <a:ext cx="1012507" cy="230505"/>
                    </a:xfrm>
                    <a:custGeom>
                      <a:avLst/>
                      <a:gdLst/>
                      <a:ahLst/>
                      <a:cxnLst/>
                      <a:rect l="l" t="t" r="r" b="b"/>
                      <a:pathLst>
                        <a:path w="1012507" h="230505" extrusionOk="0">
                          <a:moveTo>
                            <a:pt x="0" y="35243"/>
                          </a:moveTo>
                          <a:lnTo>
                            <a:pt x="358140" y="0"/>
                          </a:lnTo>
                          <a:lnTo>
                            <a:pt x="1012507" y="204788"/>
                          </a:lnTo>
                          <a:lnTo>
                            <a:pt x="744855" y="2305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9"/>
                    <p:cNvSpPr/>
                    <p:nvPr/>
                  </p:nvSpPr>
                  <p:spPr>
                    <a:xfrm>
                      <a:off x="13789342" y="9020175"/>
                      <a:ext cx="593407" cy="1252569"/>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9"/>
                    <p:cNvSpPr/>
                    <p:nvPr/>
                  </p:nvSpPr>
                  <p:spPr>
                    <a:xfrm>
                      <a:off x="13823632" y="9117330"/>
                      <a:ext cx="180975" cy="131444"/>
                    </a:xfrm>
                    <a:custGeom>
                      <a:avLst/>
                      <a:gdLst/>
                      <a:ahLst/>
                      <a:cxnLst/>
                      <a:rect l="l" t="t" r="r" b="b"/>
                      <a:pathLst>
                        <a:path w="180975" h="131444" extrusionOk="0">
                          <a:moveTo>
                            <a:pt x="180975" y="44768"/>
                          </a:moveTo>
                          <a:lnTo>
                            <a:pt x="9525" y="0"/>
                          </a:lnTo>
                          <a:lnTo>
                            <a:pt x="0" y="93345"/>
                          </a:lnTo>
                          <a:lnTo>
                            <a:pt x="149542" y="131445"/>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9"/>
                    <p:cNvSpPr/>
                    <p:nvPr/>
                  </p:nvSpPr>
                  <p:spPr>
                    <a:xfrm>
                      <a:off x="13709332" y="9345930"/>
                      <a:ext cx="187642" cy="124777"/>
                    </a:xfrm>
                    <a:custGeom>
                      <a:avLst/>
                      <a:gdLst/>
                      <a:ahLst/>
                      <a:cxnLst/>
                      <a:rect l="l" t="t" r="r" b="b"/>
                      <a:pathLst>
                        <a:path w="187642" h="124777" extrusionOk="0">
                          <a:moveTo>
                            <a:pt x="187642" y="16193"/>
                          </a:moveTo>
                          <a:lnTo>
                            <a:pt x="159067" y="124777"/>
                          </a:lnTo>
                          <a:lnTo>
                            <a:pt x="0" y="73343"/>
                          </a:lnTo>
                          <a:lnTo>
                            <a:pt x="3048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9"/>
                    <p:cNvSpPr/>
                    <p:nvPr/>
                  </p:nvSpPr>
                  <p:spPr>
                    <a:xfrm>
                      <a:off x="13679804" y="9533572"/>
                      <a:ext cx="176212" cy="124777"/>
                    </a:xfrm>
                    <a:custGeom>
                      <a:avLst/>
                      <a:gdLst/>
                      <a:ahLst/>
                      <a:cxnLst/>
                      <a:rect l="l" t="t" r="r" b="b"/>
                      <a:pathLst>
                        <a:path w="176212" h="124777" extrusionOk="0">
                          <a:moveTo>
                            <a:pt x="176213" y="60007"/>
                          </a:moveTo>
                          <a:lnTo>
                            <a:pt x="159068" y="124777"/>
                          </a:lnTo>
                          <a:lnTo>
                            <a:pt x="0" y="73342"/>
                          </a:lnTo>
                          <a:lnTo>
                            <a:pt x="30481"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9"/>
                    <p:cNvSpPr/>
                    <p:nvPr/>
                  </p:nvSpPr>
                  <p:spPr>
                    <a:xfrm>
                      <a:off x="13363575" y="9456419"/>
                      <a:ext cx="145732" cy="86677"/>
                    </a:xfrm>
                    <a:custGeom>
                      <a:avLst/>
                      <a:gdLst/>
                      <a:ahLst/>
                      <a:cxnLst/>
                      <a:rect l="l" t="t" r="r" b="b"/>
                      <a:pathLst>
                        <a:path w="145732" h="86677" extrusionOk="0">
                          <a:moveTo>
                            <a:pt x="145733" y="40005"/>
                          </a:moveTo>
                          <a:lnTo>
                            <a:pt x="133350" y="86678"/>
                          </a:lnTo>
                          <a:lnTo>
                            <a:pt x="0" y="61913"/>
                          </a:lnTo>
                          <a:lnTo>
                            <a:pt x="66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9"/>
                    <p:cNvSpPr/>
                    <p:nvPr/>
                  </p:nvSpPr>
                  <p:spPr>
                    <a:xfrm>
                      <a:off x="13395960" y="9020175"/>
                      <a:ext cx="220979" cy="130492"/>
                    </a:xfrm>
                    <a:custGeom>
                      <a:avLst/>
                      <a:gdLst/>
                      <a:ahLst/>
                      <a:cxnLst/>
                      <a:rect l="l" t="t" r="r" b="b"/>
                      <a:pathLst>
                        <a:path w="220979" h="130492" extrusionOk="0">
                          <a:moveTo>
                            <a:pt x="220980" y="75248"/>
                          </a:moveTo>
                          <a:lnTo>
                            <a:pt x="188594" y="130493"/>
                          </a:lnTo>
                          <a:lnTo>
                            <a:pt x="0" y="81915"/>
                          </a:lnTo>
                          <a:lnTo>
                            <a:pt x="8572"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9"/>
                    <p:cNvSpPr/>
                    <p:nvPr/>
                  </p:nvSpPr>
                  <p:spPr>
                    <a:xfrm>
                      <a:off x="13515022" y="9294494"/>
                      <a:ext cx="143827" cy="97155"/>
                    </a:xfrm>
                    <a:custGeom>
                      <a:avLst/>
                      <a:gdLst/>
                      <a:ahLst/>
                      <a:cxnLst/>
                      <a:rect l="l" t="t" r="r" b="b"/>
                      <a:pathLst>
                        <a:path w="143827" h="97155" extrusionOk="0">
                          <a:moveTo>
                            <a:pt x="143827" y="27623"/>
                          </a:moveTo>
                          <a:cubicBezTo>
                            <a:pt x="135255" y="24765"/>
                            <a:pt x="22860" y="0"/>
                            <a:pt x="22860" y="0"/>
                          </a:cubicBezTo>
                          <a:lnTo>
                            <a:pt x="0" y="71438"/>
                          </a:lnTo>
                          <a:lnTo>
                            <a:pt x="124777" y="97155"/>
                          </a:lnTo>
                          <a:lnTo>
                            <a:pt x="143827" y="276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9"/>
                    <p:cNvSpPr/>
                    <p:nvPr/>
                  </p:nvSpPr>
                  <p:spPr>
                    <a:xfrm>
                      <a:off x="13359764" y="9154477"/>
                      <a:ext cx="137160" cy="87630"/>
                    </a:xfrm>
                    <a:custGeom>
                      <a:avLst/>
                      <a:gdLst/>
                      <a:ahLst/>
                      <a:cxnLst/>
                      <a:rect l="l" t="t" r="r" b="b"/>
                      <a:pathLst>
                        <a:path w="137160" h="87630" extrusionOk="0">
                          <a:moveTo>
                            <a:pt x="137160" y="37148"/>
                          </a:moveTo>
                          <a:lnTo>
                            <a:pt x="132398" y="87630"/>
                          </a:lnTo>
                          <a:lnTo>
                            <a:pt x="0" y="62865"/>
                          </a:lnTo>
                          <a:lnTo>
                            <a:pt x="219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9"/>
                    <p:cNvSpPr/>
                    <p:nvPr/>
                  </p:nvSpPr>
                  <p:spPr>
                    <a:xfrm>
                      <a:off x="13343572" y="9284017"/>
                      <a:ext cx="109537" cy="101917"/>
                    </a:xfrm>
                    <a:custGeom>
                      <a:avLst/>
                      <a:gdLst/>
                      <a:ahLst/>
                      <a:cxnLst/>
                      <a:rect l="l" t="t" r="r" b="b"/>
                      <a:pathLst>
                        <a:path w="109537" h="101917" extrusionOk="0">
                          <a:moveTo>
                            <a:pt x="109538" y="32385"/>
                          </a:moveTo>
                          <a:lnTo>
                            <a:pt x="102870" y="101918"/>
                          </a:lnTo>
                          <a:lnTo>
                            <a:pt x="0" y="91440"/>
                          </a:lnTo>
                          <a:lnTo>
                            <a:pt x="95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6" name="Google Shape;916;p29"/>
                  <p:cNvGrpSpPr/>
                  <p:nvPr/>
                </p:nvGrpSpPr>
                <p:grpSpPr>
                  <a:xfrm>
                    <a:off x="11998642" y="9914334"/>
                    <a:ext cx="971550" cy="768228"/>
                    <a:chOff x="11998642" y="9914334"/>
                    <a:chExt cx="971550" cy="768228"/>
                  </a:xfrm>
                </p:grpSpPr>
                <p:sp>
                  <p:nvSpPr>
                    <p:cNvPr id="917" name="Google Shape;917;p29"/>
                    <p:cNvSpPr/>
                    <p:nvPr/>
                  </p:nvSpPr>
                  <p:spPr>
                    <a:xfrm>
                      <a:off x="12080836" y="10540364"/>
                      <a:ext cx="183553" cy="142198"/>
                    </a:xfrm>
                    <a:custGeom>
                      <a:avLst/>
                      <a:gdLst/>
                      <a:ahLst/>
                      <a:cxnLst/>
                      <a:rect l="l" t="t" r="r" b="b"/>
                      <a:pathLst>
                        <a:path w="183553" h="142198" extrusionOk="0">
                          <a:moveTo>
                            <a:pt x="674" y="4763"/>
                          </a:moveTo>
                          <a:cubicBezTo>
                            <a:pt x="-279" y="28575"/>
                            <a:pt x="-1231" y="53340"/>
                            <a:pt x="5436" y="76200"/>
                          </a:cubicBezTo>
                          <a:cubicBezTo>
                            <a:pt x="11151" y="99060"/>
                            <a:pt x="24486" y="121920"/>
                            <a:pt x="45441" y="133350"/>
                          </a:cubicBezTo>
                          <a:cubicBezTo>
                            <a:pt x="68301" y="144780"/>
                            <a:pt x="94971" y="142875"/>
                            <a:pt x="119736" y="140018"/>
                          </a:cubicBezTo>
                          <a:cubicBezTo>
                            <a:pt x="138786" y="138113"/>
                            <a:pt x="159741" y="134303"/>
                            <a:pt x="171171" y="119063"/>
                          </a:cubicBezTo>
                          <a:cubicBezTo>
                            <a:pt x="176886" y="110490"/>
                            <a:pt x="178791" y="100013"/>
                            <a:pt x="180696" y="89535"/>
                          </a:cubicBezTo>
                          <a:cubicBezTo>
                            <a:pt x="184506" y="60008"/>
                            <a:pt x="184506" y="29528"/>
                            <a:pt x="180696"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9"/>
                    <p:cNvSpPr/>
                    <p:nvPr/>
                  </p:nvSpPr>
                  <p:spPr>
                    <a:xfrm>
                      <a:off x="12694920" y="10540364"/>
                      <a:ext cx="183553" cy="142198"/>
                    </a:xfrm>
                    <a:custGeom>
                      <a:avLst/>
                      <a:gdLst/>
                      <a:ahLst/>
                      <a:cxnLst/>
                      <a:rect l="l" t="t" r="r" b="b"/>
                      <a:pathLst>
                        <a:path w="183553" h="142198" extrusionOk="0">
                          <a:moveTo>
                            <a:pt x="182880" y="4763"/>
                          </a:moveTo>
                          <a:cubicBezTo>
                            <a:pt x="183832" y="28575"/>
                            <a:pt x="184785" y="53340"/>
                            <a:pt x="178117" y="76200"/>
                          </a:cubicBezTo>
                          <a:cubicBezTo>
                            <a:pt x="172403" y="99060"/>
                            <a:pt x="159067" y="121920"/>
                            <a:pt x="138112" y="133350"/>
                          </a:cubicBezTo>
                          <a:cubicBezTo>
                            <a:pt x="115253" y="144780"/>
                            <a:pt x="88582" y="142875"/>
                            <a:pt x="63817" y="140018"/>
                          </a:cubicBezTo>
                          <a:cubicBezTo>
                            <a:pt x="44767" y="138113"/>
                            <a:pt x="23812" y="134303"/>
                            <a:pt x="12382" y="119063"/>
                          </a:cubicBezTo>
                          <a:cubicBezTo>
                            <a:pt x="6667" y="110490"/>
                            <a:pt x="3810" y="100013"/>
                            <a:pt x="2857" y="89535"/>
                          </a:cubicBezTo>
                          <a:cubicBezTo>
                            <a:pt x="-952" y="60008"/>
                            <a:pt x="-952" y="29528"/>
                            <a:pt x="2857"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9"/>
                    <p:cNvSpPr/>
                    <p:nvPr/>
                  </p:nvSpPr>
                  <p:spPr>
                    <a:xfrm>
                      <a:off x="12045314" y="9914334"/>
                      <a:ext cx="891540" cy="630792"/>
                    </a:xfrm>
                    <a:custGeom>
                      <a:avLst/>
                      <a:gdLst/>
                      <a:ahLst/>
                      <a:cxnLst/>
                      <a:rect l="l" t="t" r="r" b="b"/>
                      <a:pathLst>
                        <a:path w="891540" h="630792" extrusionOk="0">
                          <a:moveTo>
                            <a:pt x="360045" y="5001"/>
                          </a:moveTo>
                          <a:cubicBezTo>
                            <a:pt x="450533" y="-1667"/>
                            <a:pt x="651510" y="-1667"/>
                            <a:pt x="707708" y="5001"/>
                          </a:cubicBezTo>
                          <a:cubicBezTo>
                            <a:pt x="762953" y="11668"/>
                            <a:pt x="741998" y="199310"/>
                            <a:pt x="783908" y="260271"/>
                          </a:cubicBezTo>
                          <a:cubicBezTo>
                            <a:pt x="825818" y="321230"/>
                            <a:pt x="830580" y="284083"/>
                            <a:pt x="872490" y="345996"/>
                          </a:cubicBezTo>
                          <a:cubicBezTo>
                            <a:pt x="915353" y="407908"/>
                            <a:pt x="872490" y="630793"/>
                            <a:pt x="872490" y="630793"/>
                          </a:cubicBezTo>
                          <a:lnTo>
                            <a:pt x="19050" y="630793"/>
                          </a:lnTo>
                          <a:cubicBezTo>
                            <a:pt x="19050" y="630793"/>
                            <a:pt x="-23813" y="407908"/>
                            <a:pt x="19050" y="345996"/>
                          </a:cubicBezTo>
                          <a:cubicBezTo>
                            <a:pt x="61913" y="284083"/>
                            <a:pt x="66675" y="321230"/>
                            <a:pt x="107633" y="260271"/>
                          </a:cubicBezTo>
                          <a:cubicBezTo>
                            <a:pt x="149543" y="199310"/>
                            <a:pt x="128588" y="11668"/>
                            <a:pt x="183833" y="5001"/>
                          </a:cubicBezTo>
                          <a:cubicBezTo>
                            <a:pt x="239078" y="-1667"/>
                            <a:pt x="441008" y="-1667"/>
                            <a:pt x="531495" y="500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9"/>
                    <p:cNvSpPr/>
                    <p:nvPr/>
                  </p:nvSpPr>
                  <p:spPr>
                    <a:xfrm>
                      <a:off x="11998642" y="10505122"/>
                      <a:ext cx="971550" cy="77152"/>
                    </a:xfrm>
                    <a:custGeom>
                      <a:avLst/>
                      <a:gdLst/>
                      <a:ahLst/>
                      <a:cxnLst/>
                      <a:rect l="l" t="t" r="r" b="b"/>
                      <a:pathLst>
                        <a:path w="971550" h="77152" extrusionOk="0">
                          <a:moveTo>
                            <a:pt x="962977" y="77152"/>
                          </a:moveTo>
                          <a:lnTo>
                            <a:pt x="8572" y="77152"/>
                          </a:lnTo>
                          <a:cubicBezTo>
                            <a:pt x="3810" y="77152"/>
                            <a:pt x="0" y="73342"/>
                            <a:pt x="0" y="68580"/>
                          </a:cubicBezTo>
                          <a:lnTo>
                            <a:pt x="0" y="8572"/>
                          </a:lnTo>
                          <a:cubicBezTo>
                            <a:pt x="0" y="3810"/>
                            <a:pt x="3810" y="0"/>
                            <a:pt x="8572" y="0"/>
                          </a:cubicBezTo>
                          <a:lnTo>
                            <a:pt x="962977" y="0"/>
                          </a:lnTo>
                          <a:cubicBezTo>
                            <a:pt x="967740" y="0"/>
                            <a:pt x="971550" y="3810"/>
                            <a:pt x="971550" y="8572"/>
                          </a:cubicBezTo>
                          <a:lnTo>
                            <a:pt x="971550" y="68580"/>
                          </a:lnTo>
                          <a:cubicBezTo>
                            <a:pt x="970597" y="74295"/>
                            <a:pt x="966788" y="77152"/>
                            <a:pt x="962977" y="771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9"/>
                    <p:cNvSpPr/>
                    <p:nvPr/>
                  </p:nvSpPr>
                  <p:spPr>
                    <a:xfrm>
                      <a:off x="12213907" y="9945032"/>
                      <a:ext cx="556702" cy="234229"/>
                    </a:xfrm>
                    <a:custGeom>
                      <a:avLst/>
                      <a:gdLst/>
                      <a:ahLst/>
                      <a:cxnLst/>
                      <a:rect l="l" t="t" r="r" b="b"/>
                      <a:pathLst>
                        <a:path w="556702" h="234229" extrusionOk="0">
                          <a:moveTo>
                            <a:pt x="0" y="229573"/>
                          </a:moveTo>
                          <a:cubicBezTo>
                            <a:pt x="4763" y="139085"/>
                            <a:pt x="22860" y="32405"/>
                            <a:pt x="67628" y="18118"/>
                          </a:cubicBezTo>
                          <a:cubicBezTo>
                            <a:pt x="111443" y="3830"/>
                            <a:pt x="472440" y="-14268"/>
                            <a:pt x="501015" y="18118"/>
                          </a:cubicBezTo>
                          <a:cubicBezTo>
                            <a:pt x="528638" y="50503"/>
                            <a:pt x="574357" y="218143"/>
                            <a:pt x="549593" y="229573"/>
                          </a:cubicBezTo>
                          <a:cubicBezTo>
                            <a:pt x="523875" y="240050"/>
                            <a:pt x="0" y="229573"/>
                            <a:pt x="0" y="229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9"/>
                    <p:cNvSpPr/>
                    <p:nvPr/>
                  </p:nvSpPr>
                  <p:spPr>
                    <a:xfrm>
                      <a:off x="12088177" y="10269855"/>
                      <a:ext cx="167640" cy="137159"/>
                    </a:xfrm>
                    <a:custGeom>
                      <a:avLst/>
                      <a:gdLst/>
                      <a:ahLst/>
                      <a:cxnLst/>
                      <a:rect l="l" t="t" r="r" b="b"/>
                      <a:pathLst>
                        <a:path w="167640" h="137159" extrusionOk="0">
                          <a:moveTo>
                            <a:pt x="167640" y="68580"/>
                          </a:moveTo>
                          <a:cubicBezTo>
                            <a:pt x="167640" y="106680"/>
                            <a:pt x="130493" y="137160"/>
                            <a:pt x="83820" y="137160"/>
                          </a:cubicBezTo>
                          <a:cubicBezTo>
                            <a:pt x="38100" y="137160"/>
                            <a:pt x="0" y="106680"/>
                            <a:pt x="0" y="68580"/>
                          </a:cubicBezTo>
                          <a:cubicBezTo>
                            <a:pt x="0" y="30480"/>
                            <a:pt x="37148"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12727305" y="10269855"/>
                      <a:ext cx="167639" cy="137159"/>
                    </a:xfrm>
                    <a:custGeom>
                      <a:avLst/>
                      <a:gdLst/>
                      <a:ahLst/>
                      <a:cxnLst/>
                      <a:rect l="l" t="t" r="r" b="b"/>
                      <a:pathLst>
                        <a:path w="167639" h="137159" extrusionOk="0">
                          <a:moveTo>
                            <a:pt x="167640" y="68580"/>
                          </a:moveTo>
                          <a:cubicBezTo>
                            <a:pt x="167640" y="106680"/>
                            <a:pt x="130493" y="137160"/>
                            <a:pt x="83820" y="137160"/>
                          </a:cubicBezTo>
                          <a:cubicBezTo>
                            <a:pt x="38100" y="137160"/>
                            <a:pt x="0" y="106680"/>
                            <a:pt x="0" y="68580"/>
                          </a:cubicBezTo>
                          <a:cubicBezTo>
                            <a:pt x="0" y="30480"/>
                            <a:pt x="37147"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12239625" y="10182247"/>
                      <a:ext cx="515302" cy="231527"/>
                    </a:xfrm>
                    <a:custGeom>
                      <a:avLst/>
                      <a:gdLst/>
                      <a:ahLst/>
                      <a:cxnLst/>
                      <a:rect l="l" t="t" r="r" b="b"/>
                      <a:pathLst>
                        <a:path w="515302" h="231527" extrusionOk="0">
                          <a:moveTo>
                            <a:pt x="498157" y="18076"/>
                          </a:moveTo>
                          <a:cubicBezTo>
                            <a:pt x="506730" y="32363"/>
                            <a:pt x="515302" y="46651"/>
                            <a:pt x="515302" y="62843"/>
                          </a:cubicBezTo>
                          <a:cubicBezTo>
                            <a:pt x="515302" y="79035"/>
                            <a:pt x="515302" y="90466"/>
                            <a:pt x="501015" y="97133"/>
                          </a:cubicBezTo>
                          <a:cubicBezTo>
                            <a:pt x="457200" y="119041"/>
                            <a:pt x="434340" y="176191"/>
                            <a:pt x="452438" y="221910"/>
                          </a:cubicBezTo>
                          <a:cubicBezTo>
                            <a:pt x="429577" y="224768"/>
                            <a:pt x="420052" y="229530"/>
                            <a:pt x="397193" y="230483"/>
                          </a:cubicBezTo>
                          <a:cubicBezTo>
                            <a:pt x="282893" y="234293"/>
                            <a:pt x="167640" y="227626"/>
                            <a:pt x="54293" y="211433"/>
                          </a:cubicBezTo>
                          <a:cubicBezTo>
                            <a:pt x="80010" y="155235"/>
                            <a:pt x="54293" y="80941"/>
                            <a:pt x="0" y="52365"/>
                          </a:cubicBezTo>
                          <a:cubicBezTo>
                            <a:pt x="0" y="39983"/>
                            <a:pt x="952" y="26648"/>
                            <a:pt x="952" y="14265"/>
                          </a:cubicBezTo>
                          <a:cubicBezTo>
                            <a:pt x="155257" y="-6690"/>
                            <a:pt x="343852" y="-3832"/>
                            <a:pt x="498157" y="18076"/>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12342873" y="10461275"/>
                      <a:ext cx="308454" cy="77898"/>
                    </a:xfrm>
                    <a:custGeom>
                      <a:avLst/>
                      <a:gdLst/>
                      <a:ahLst/>
                      <a:cxnLst/>
                      <a:rect l="l" t="t" r="r" b="b"/>
                      <a:pathLst>
                        <a:path w="308454" h="77898" extrusionOk="0">
                          <a:moveTo>
                            <a:pt x="22481" y="16224"/>
                          </a:moveTo>
                          <a:cubicBezTo>
                            <a:pt x="40579" y="4794"/>
                            <a:pt x="63439" y="3842"/>
                            <a:pt x="84394" y="3842"/>
                          </a:cubicBezTo>
                          <a:cubicBezTo>
                            <a:pt x="134876" y="2889"/>
                            <a:pt x="186312" y="1937"/>
                            <a:pt x="236794" y="31"/>
                          </a:cubicBezTo>
                          <a:cubicBezTo>
                            <a:pt x="254891" y="31"/>
                            <a:pt x="272989" y="-921"/>
                            <a:pt x="288229" y="7651"/>
                          </a:cubicBezTo>
                          <a:cubicBezTo>
                            <a:pt x="303469" y="16224"/>
                            <a:pt x="313946" y="36226"/>
                            <a:pt x="305374" y="52419"/>
                          </a:cubicBezTo>
                          <a:cubicBezTo>
                            <a:pt x="297754" y="66706"/>
                            <a:pt x="279656" y="69564"/>
                            <a:pt x="263464" y="71469"/>
                          </a:cubicBezTo>
                          <a:cubicBezTo>
                            <a:pt x="203456" y="77184"/>
                            <a:pt x="142496" y="79089"/>
                            <a:pt x="81537" y="77184"/>
                          </a:cubicBezTo>
                          <a:cubicBezTo>
                            <a:pt x="62487" y="76231"/>
                            <a:pt x="20576" y="81947"/>
                            <a:pt x="6289" y="67659"/>
                          </a:cubicBezTo>
                          <a:cubicBezTo>
                            <a:pt x="-8951" y="51467"/>
                            <a:pt x="6289" y="25749"/>
                            <a:pt x="22481" y="162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6" name="Google Shape;926;p29"/>
                  <p:cNvGrpSpPr/>
                  <p:nvPr/>
                </p:nvGrpSpPr>
                <p:grpSpPr>
                  <a:xfrm>
                    <a:off x="10788014" y="10298668"/>
                    <a:ext cx="1222057" cy="968622"/>
                    <a:chOff x="10788014" y="10298668"/>
                    <a:chExt cx="1222057" cy="968622"/>
                  </a:xfrm>
                </p:grpSpPr>
                <p:sp>
                  <p:nvSpPr>
                    <p:cNvPr id="927" name="Google Shape;927;p29"/>
                    <p:cNvSpPr/>
                    <p:nvPr/>
                  </p:nvSpPr>
                  <p:spPr>
                    <a:xfrm>
                      <a:off x="10891202" y="11089004"/>
                      <a:ext cx="230901" cy="178286"/>
                    </a:xfrm>
                    <a:custGeom>
                      <a:avLst/>
                      <a:gdLst/>
                      <a:ahLst/>
                      <a:cxnLst/>
                      <a:rect l="l" t="t" r="r" b="b"/>
                      <a:pathLst>
                        <a:path w="230901" h="178286" extrusionOk="0">
                          <a:moveTo>
                            <a:pt x="635" y="4763"/>
                          </a:moveTo>
                          <a:cubicBezTo>
                            <a:pt x="-317" y="35243"/>
                            <a:pt x="-1270" y="65723"/>
                            <a:pt x="6350" y="95250"/>
                          </a:cubicBezTo>
                          <a:cubicBezTo>
                            <a:pt x="13970" y="124778"/>
                            <a:pt x="30162" y="152400"/>
                            <a:pt x="56833" y="166688"/>
                          </a:cubicBezTo>
                          <a:cubicBezTo>
                            <a:pt x="85408" y="181928"/>
                            <a:pt x="118745" y="179070"/>
                            <a:pt x="151130" y="175260"/>
                          </a:cubicBezTo>
                          <a:cubicBezTo>
                            <a:pt x="174942" y="172403"/>
                            <a:pt x="201612" y="168593"/>
                            <a:pt x="215900" y="149543"/>
                          </a:cubicBezTo>
                          <a:cubicBezTo>
                            <a:pt x="223520" y="139066"/>
                            <a:pt x="226378" y="125731"/>
                            <a:pt x="227330" y="112395"/>
                          </a:cubicBezTo>
                          <a:cubicBezTo>
                            <a:pt x="232092" y="75248"/>
                            <a:pt x="232092" y="37148"/>
                            <a:pt x="22733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11663600" y="11089004"/>
                      <a:ext cx="230901" cy="178286"/>
                    </a:xfrm>
                    <a:custGeom>
                      <a:avLst/>
                      <a:gdLst/>
                      <a:ahLst/>
                      <a:cxnLst/>
                      <a:rect l="l" t="t" r="r" b="b"/>
                      <a:pathLst>
                        <a:path w="230901" h="178286" extrusionOk="0">
                          <a:moveTo>
                            <a:pt x="230267" y="4763"/>
                          </a:moveTo>
                          <a:cubicBezTo>
                            <a:pt x="231219" y="35243"/>
                            <a:pt x="232172" y="65723"/>
                            <a:pt x="224551" y="95250"/>
                          </a:cubicBezTo>
                          <a:cubicBezTo>
                            <a:pt x="216932" y="124778"/>
                            <a:pt x="200739" y="152400"/>
                            <a:pt x="174069" y="166688"/>
                          </a:cubicBezTo>
                          <a:cubicBezTo>
                            <a:pt x="145494" y="181928"/>
                            <a:pt x="112157" y="179070"/>
                            <a:pt x="79772" y="175260"/>
                          </a:cubicBezTo>
                          <a:cubicBezTo>
                            <a:pt x="55959" y="172403"/>
                            <a:pt x="29289" y="168593"/>
                            <a:pt x="15001" y="149543"/>
                          </a:cubicBezTo>
                          <a:cubicBezTo>
                            <a:pt x="7382" y="139066"/>
                            <a:pt x="4524" y="125731"/>
                            <a:pt x="3572" y="112395"/>
                          </a:cubicBezTo>
                          <a:cubicBezTo>
                            <a:pt x="-1191" y="75248"/>
                            <a:pt x="-1191" y="37148"/>
                            <a:pt x="3572"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9"/>
                    <p:cNvSpPr/>
                    <p:nvPr/>
                  </p:nvSpPr>
                  <p:spPr>
                    <a:xfrm>
                      <a:off x="10848128" y="10298668"/>
                      <a:ext cx="1120880" cy="794146"/>
                    </a:xfrm>
                    <a:custGeom>
                      <a:avLst/>
                      <a:gdLst/>
                      <a:ahLst/>
                      <a:cxnLst/>
                      <a:rect l="l" t="t" r="r" b="b"/>
                      <a:pathLst>
                        <a:path w="1120880" h="794146" extrusionOk="0">
                          <a:moveTo>
                            <a:pt x="452332" y="6430"/>
                          </a:moveTo>
                          <a:cubicBezTo>
                            <a:pt x="565679" y="-2143"/>
                            <a:pt x="819997" y="-2143"/>
                            <a:pt x="889529" y="6430"/>
                          </a:cubicBezTo>
                          <a:cubicBezTo>
                            <a:pt x="959061" y="15002"/>
                            <a:pt x="933344" y="251222"/>
                            <a:pt x="985732" y="327422"/>
                          </a:cubicBezTo>
                          <a:cubicBezTo>
                            <a:pt x="1038119" y="403622"/>
                            <a:pt x="1043834" y="356949"/>
                            <a:pt x="1097174" y="435055"/>
                          </a:cubicBezTo>
                          <a:cubicBezTo>
                            <a:pt x="1150514" y="513159"/>
                            <a:pt x="1097174" y="794147"/>
                            <a:pt x="1097174" y="794147"/>
                          </a:cubicBezTo>
                          <a:lnTo>
                            <a:pt x="23707" y="794147"/>
                          </a:lnTo>
                          <a:cubicBezTo>
                            <a:pt x="23707" y="794147"/>
                            <a:pt x="-29634" y="513159"/>
                            <a:pt x="23707" y="435055"/>
                          </a:cubicBezTo>
                          <a:cubicBezTo>
                            <a:pt x="77047" y="356949"/>
                            <a:pt x="82761" y="403622"/>
                            <a:pt x="135149" y="327422"/>
                          </a:cubicBezTo>
                          <a:cubicBezTo>
                            <a:pt x="187536" y="251222"/>
                            <a:pt x="161819" y="15002"/>
                            <a:pt x="231352" y="6430"/>
                          </a:cubicBezTo>
                          <a:cubicBezTo>
                            <a:pt x="300884" y="-2143"/>
                            <a:pt x="555202" y="-2143"/>
                            <a:pt x="668549" y="6430"/>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9"/>
                    <p:cNvSpPr/>
                    <p:nvPr/>
                  </p:nvSpPr>
                  <p:spPr>
                    <a:xfrm>
                      <a:off x="10788014" y="11044237"/>
                      <a:ext cx="1222057" cy="96202"/>
                    </a:xfrm>
                    <a:custGeom>
                      <a:avLst/>
                      <a:gdLst/>
                      <a:ahLst/>
                      <a:cxnLst/>
                      <a:rect l="l" t="t" r="r" b="b"/>
                      <a:pathLst>
                        <a:path w="1222057" h="96202" extrusionOk="0">
                          <a:moveTo>
                            <a:pt x="1211580" y="96202"/>
                          </a:moveTo>
                          <a:lnTo>
                            <a:pt x="10478" y="96202"/>
                          </a:lnTo>
                          <a:cubicBezTo>
                            <a:pt x="4763" y="96202"/>
                            <a:pt x="0" y="91440"/>
                            <a:pt x="0" y="85725"/>
                          </a:cubicBezTo>
                          <a:lnTo>
                            <a:pt x="0" y="10477"/>
                          </a:lnTo>
                          <a:cubicBezTo>
                            <a:pt x="0" y="4763"/>
                            <a:pt x="4763" y="0"/>
                            <a:pt x="10478" y="0"/>
                          </a:cubicBezTo>
                          <a:lnTo>
                            <a:pt x="1211580" y="0"/>
                          </a:lnTo>
                          <a:cubicBezTo>
                            <a:pt x="1217296" y="0"/>
                            <a:pt x="1222058" y="4763"/>
                            <a:pt x="1222058" y="10477"/>
                          </a:cubicBezTo>
                          <a:lnTo>
                            <a:pt x="1222058" y="85725"/>
                          </a:lnTo>
                          <a:cubicBezTo>
                            <a:pt x="1222058" y="91440"/>
                            <a:pt x="1217296" y="96202"/>
                            <a:pt x="1211580" y="962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11058525" y="10337704"/>
                      <a:ext cx="699677" cy="294735"/>
                    </a:xfrm>
                    <a:custGeom>
                      <a:avLst/>
                      <a:gdLst/>
                      <a:ahLst/>
                      <a:cxnLst/>
                      <a:rect l="l" t="t" r="r" b="b"/>
                      <a:pathLst>
                        <a:path w="699677" h="294735" extrusionOk="0">
                          <a:moveTo>
                            <a:pt x="0" y="288385"/>
                          </a:moveTo>
                          <a:cubicBezTo>
                            <a:pt x="5715" y="174085"/>
                            <a:pt x="29527" y="39783"/>
                            <a:pt x="84773" y="22638"/>
                          </a:cubicBezTo>
                          <a:cubicBezTo>
                            <a:pt x="140018" y="5493"/>
                            <a:pt x="595313" y="-18319"/>
                            <a:pt x="629602" y="22638"/>
                          </a:cubicBezTo>
                          <a:cubicBezTo>
                            <a:pt x="664845" y="63596"/>
                            <a:pt x="721995" y="274098"/>
                            <a:pt x="690563" y="288385"/>
                          </a:cubicBezTo>
                          <a:cubicBezTo>
                            <a:pt x="659130" y="302673"/>
                            <a:pt x="0" y="288385"/>
                            <a:pt x="0" y="2883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10902314"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11707177"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9"/>
                    <p:cNvSpPr/>
                    <p:nvPr/>
                  </p:nvSpPr>
                  <p:spPr>
                    <a:xfrm>
                      <a:off x="11090910" y="10636941"/>
                      <a:ext cx="649604" cy="291424"/>
                    </a:xfrm>
                    <a:custGeom>
                      <a:avLst/>
                      <a:gdLst/>
                      <a:ahLst/>
                      <a:cxnLst/>
                      <a:rect l="l" t="t" r="r" b="b"/>
                      <a:pathLst>
                        <a:path w="649604" h="291424" extrusionOk="0">
                          <a:moveTo>
                            <a:pt x="627697" y="22485"/>
                          </a:moveTo>
                          <a:cubicBezTo>
                            <a:pt x="638175" y="39631"/>
                            <a:pt x="648652" y="58681"/>
                            <a:pt x="649605" y="78683"/>
                          </a:cubicBezTo>
                          <a:cubicBezTo>
                            <a:pt x="649605" y="98685"/>
                            <a:pt x="649605" y="112973"/>
                            <a:pt x="631507" y="122498"/>
                          </a:cubicBezTo>
                          <a:cubicBezTo>
                            <a:pt x="576263" y="150121"/>
                            <a:pt x="547688" y="222510"/>
                            <a:pt x="570547" y="279660"/>
                          </a:cubicBezTo>
                          <a:cubicBezTo>
                            <a:pt x="541020" y="283471"/>
                            <a:pt x="530542" y="289185"/>
                            <a:pt x="501015" y="290138"/>
                          </a:cubicBezTo>
                          <a:cubicBezTo>
                            <a:pt x="356235" y="294900"/>
                            <a:pt x="211455" y="286329"/>
                            <a:pt x="68580" y="266325"/>
                          </a:cubicBezTo>
                          <a:cubicBezTo>
                            <a:pt x="100965" y="195841"/>
                            <a:pt x="68580" y="102496"/>
                            <a:pt x="0" y="66301"/>
                          </a:cubicBezTo>
                          <a:cubicBezTo>
                            <a:pt x="952" y="50108"/>
                            <a:pt x="952" y="33915"/>
                            <a:pt x="1905" y="17723"/>
                          </a:cubicBezTo>
                          <a:cubicBezTo>
                            <a:pt x="195263" y="-7994"/>
                            <a:pt x="433388" y="-5137"/>
                            <a:pt x="627697" y="2248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9"/>
                    <p:cNvSpPr/>
                    <p:nvPr/>
                  </p:nvSpPr>
                  <p:spPr>
                    <a:xfrm>
                      <a:off x="11221488" y="10986697"/>
                      <a:ext cx="389486" cy="98270"/>
                    </a:xfrm>
                    <a:custGeom>
                      <a:avLst/>
                      <a:gdLst/>
                      <a:ahLst/>
                      <a:cxnLst/>
                      <a:rect l="l" t="t" r="r" b="b"/>
                      <a:pathLst>
                        <a:path w="389486" h="98270" extrusionOk="0">
                          <a:moveTo>
                            <a:pt x="27537" y="21345"/>
                          </a:moveTo>
                          <a:cubicBezTo>
                            <a:pt x="50397" y="7057"/>
                            <a:pt x="78972" y="6105"/>
                            <a:pt x="105642" y="5153"/>
                          </a:cubicBezTo>
                          <a:cubicBezTo>
                            <a:pt x="169459" y="3248"/>
                            <a:pt x="233276" y="2295"/>
                            <a:pt x="298047" y="390"/>
                          </a:cubicBezTo>
                          <a:cubicBezTo>
                            <a:pt x="319954" y="-562"/>
                            <a:pt x="343767" y="-562"/>
                            <a:pt x="363769" y="9915"/>
                          </a:cubicBezTo>
                          <a:cubicBezTo>
                            <a:pt x="383772" y="20392"/>
                            <a:pt x="396154" y="46111"/>
                            <a:pt x="385676" y="66113"/>
                          </a:cubicBezTo>
                          <a:cubicBezTo>
                            <a:pt x="376151" y="84211"/>
                            <a:pt x="352339" y="88020"/>
                            <a:pt x="332337" y="89925"/>
                          </a:cubicBezTo>
                          <a:cubicBezTo>
                            <a:pt x="256137" y="97545"/>
                            <a:pt x="179937" y="99450"/>
                            <a:pt x="103737" y="97545"/>
                          </a:cubicBezTo>
                          <a:cubicBezTo>
                            <a:pt x="79924" y="96592"/>
                            <a:pt x="26584" y="104213"/>
                            <a:pt x="8487" y="85163"/>
                          </a:cubicBezTo>
                          <a:cubicBezTo>
                            <a:pt x="-11516" y="65161"/>
                            <a:pt x="7534" y="32775"/>
                            <a:pt x="27537" y="213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6" name="Google Shape;936;p29"/>
                  <p:cNvGrpSpPr/>
                  <p:nvPr/>
                </p:nvGrpSpPr>
                <p:grpSpPr>
                  <a:xfrm>
                    <a:off x="11223307" y="9563576"/>
                    <a:ext cx="794385" cy="628776"/>
                    <a:chOff x="11223307" y="9563576"/>
                    <a:chExt cx="794385" cy="628776"/>
                  </a:xfrm>
                </p:grpSpPr>
                <p:sp>
                  <p:nvSpPr>
                    <p:cNvPr id="937" name="Google Shape;937;p29"/>
                    <p:cNvSpPr/>
                    <p:nvPr/>
                  </p:nvSpPr>
                  <p:spPr>
                    <a:xfrm>
                      <a:off x="11289484" y="10076497"/>
                      <a:ext cx="150278" cy="115855"/>
                    </a:xfrm>
                    <a:custGeom>
                      <a:avLst/>
                      <a:gdLst/>
                      <a:ahLst/>
                      <a:cxnLst/>
                      <a:rect l="l" t="t" r="r" b="b"/>
                      <a:pathLst>
                        <a:path w="150278" h="115855" extrusionOk="0">
                          <a:moveTo>
                            <a:pt x="498" y="3810"/>
                          </a:moveTo>
                          <a:cubicBezTo>
                            <a:pt x="-455" y="23813"/>
                            <a:pt x="-455" y="42863"/>
                            <a:pt x="4308" y="61913"/>
                          </a:cubicBezTo>
                          <a:cubicBezTo>
                            <a:pt x="9070" y="80963"/>
                            <a:pt x="20500" y="99060"/>
                            <a:pt x="37645" y="108585"/>
                          </a:cubicBezTo>
                          <a:cubicBezTo>
                            <a:pt x="55742" y="118110"/>
                            <a:pt x="77650" y="116205"/>
                            <a:pt x="98605" y="114300"/>
                          </a:cubicBezTo>
                          <a:cubicBezTo>
                            <a:pt x="113845" y="112395"/>
                            <a:pt x="131942" y="109538"/>
                            <a:pt x="140515" y="97155"/>
                          </a:cubicBezTo>
                          <a:cubicBezTo>
                            <a:pt x="145278" y="90488"/>
                            <a:pt x="147183" y="81915"/>
                            <a:pt x="148135" y="73342"/>
                          </a:cubicBezTo>
                          <a:cubicBezTo>
                            <a:pt x="150992" y="48577"/>
                            <a:pt x="150992" y="24765"/>
                            <a:pt x="148135"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29"/>
                    <p:cNvSpPr/>
                    <p:nvPr/>
                  </p:nvSpPr>
                  <p:spPr>
                    <a:xfrm>
                      <a:off x="11792664" y="10076497"/>
                      <a:ext cx="150278" cy="115855"/>
                    </a:xfrm>
                    <a:custGeom>
                      <a:avLst/>
                      <a:gdLst/>
                      <a:ahLst/>
                      <a:cxnLst/>
                      <a:rect l="l" t="t" r="r" b="b"/>
                      <a:pathLst>
                        <a:path w="150278" h="115855" extrusionOk="0">
                          <a:moveTo>
                            <a:pt x="149781" y="3810"/>
                          </a:moveTo>
                          <a:cubicBezTo>
                            <a:pt x="150733" y="23813"/>
                            <a:pt x="150733" y="42863"/>
                            <a:pt x="145971" y="61913"/>
                          </a:cubicBezTo>
                          <a:cubicBezTo>
                            <a:pt x="141208" y="80963"/>
                            <a:pt x="129778" y="99060"/>
                            <a:pt x="112633" y="108585"/>
                          </a:cubicBezTo>
                          <a:cubicBezTo>
                            <a:pt x="94536" y="118110"/>
                            <a:pt x="72628" y="116205"/>
                            <a:pt x="51673" y="114300"/>
                          </a:cubicBezTo>
                          <a:cubicBezTo>
                            <a:pt x="36433" y="112395"/>
                            <a:pt x="18336" y="109538"/>
                            <a:pt x="9763" y="97155"/>
                          </a:cubicBezTo>
                          <a:cubicBezTo>
                            <a:pt x="5000" y="90488"/>
                            <a:pt x="3096" y="81915"/>
                            <a:pt x="2143" y="73342"/>
                          </a:cubicBezTo>
                          <a:cubicBezTo>
                            <a:pt x="-714" y="48577"/>
                            <a:pt x="-714" y="24765"/>
                            <a:pt x="2143"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29"/>
                    <p:cNvSpPr/>
                    <p:nvPr/>
                  </p:nvSpPr>
                  <p:spPr>
                    <a:xfrm>
                      <a:off x="11261936" y="9563576"/>
                      <a:ext cx="729509" cy="515778"/>
                    </a:xfrm>
                    <a:custGeom>
                      <a:avLst/>
                      <a:gdLst/>
                      <a:ahLst/>
                      <a:cxnLst/>
                      <a:rect l="l" t="t" r="r" b="b"/>
                      <a:pathLst>
                        <a:path w="729509" h="515778" extrusionOk="0">
                          <a:moveTo>
                            <a:pt x="293794" y="4286"/>
                          </a:moveTo>
                          <a:cubicBezTo>
                            <a:pt x="368088" y="-1429"/>
                            <a:pt x="532871" y="-1429"/>
                            <a:pt x="578591" y="4286"/>
                          </a:cubicBezTo>
                          <a:cubicBezTo>
                            <a:pt x="624311" y="10001"/>
                            <a:pt x="607166" y="163354"/>
                            <a:pt x="641456" y="212884"/>
                          </a:cubicBezTo>
                          <a:cubicBezTo>
                            <a:pt x="675746" y="262413"/>
                            <a:pt x="679556" y="231934"/>
                            <a:pt x="713846" y="282416"/>
                          </a:cubicBezTo>
                          <a:cubicBezTo>
                            <a:pt x="749088" y="332899"/>
                            <a:pt x="713846" y="515779"/>
                            <a:pt x="713846" y="515779"/>
                          </a:cubicBezTo>
                          <a:lnTo>
                            <a:pt x="15663" y="515779"/>
                          </a:lnTo>
                          <a:cubicBezTo>
                            <a:pt x="15663" y="515779"/>
                            <a:pt x="-19579" y="332899"/>
                            <a:pt x="15663" y="282416"/>
                          </a:cubicBezTo>
                          <a:cubicBezTo>
                            <a:pt x="50906" y="231934"/>
                            <a:pt x="54716" y="262413"/>
                            <a:pt x="88053" y="212884"/>
                          </a:cubicBezTo>
                          <a:cubicBezTo>
                            <a:pt x="122344" y="163354"/>
                            <a:pt x="105199" y="10001"/>
                            <a:pt x="150919" y="4286"/>
                          </a:cubicBezTo>
                          <a:cubicBezTo>
                            <a:pt x="196638" y="-1429"/>
                            <a:pt x="361421" y="-1429"/>
                            <a:pt x="435716" y="4286"/>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11223307" y="10048875"/>
                      <a:ext cx="794385" cy="62864"/>
                    </a:xfrm>
                    <a:custGeom>
                      <a:avLst/>
                      <a:gdLst/>
                      <a:ahLst/>
                      <a:cxnLst/>
                      <a:rect l="l" t="t" r="r" b="b"/>
                      <a:pathLst>
                        <a:path w="794385" h="62864" extrusionOk="0">
                          <a:moveTo>
                            <a:pt x="787718" y="62865"/>
                          </a:moveTo>
                          <a:lnTo>
                            <a:pt x="6668" y="62865"/>
                          </a:lnTo>
                          <a:cubicBezTo>
                            <a:pt x="2857" y="62865"/>
                            <a:pt x="0" y="60007"/>
                            <a:pt x="0" y="56198"/>
                          </a:cubicBezTo>
                          <a:lnTo>
                            <a:pt x="0" y="6668"/>
                          </a:lnTo>
                          <a:cubicBezTo>
                            <a:pt x="0" y="2857"/>
                            <a:pt x="2857" y="0"/>
                            <a:pt x="6668" y="0"/>
                          </a:cubicBezTo>
                          <a:lnTo>
                            <a:pt x="787718" y="0"/>
                          </a:lnTo>
                          <a:cubicBezTo>
                            <a:pt x="791528" y="0"/>
                            <a:pt x="794385" y="2857"/>
                            <a:pt x="794385" y="6668"/>
                          </a:cubicBezTo>
                          <a:lnTo>
                            <a:pt x="794385" y="56198"/>
                          </a:lnTo>
                          <a:cubicBezTo>
                            <a:pt x="794385" y="59055"/>
                            <a:pt x="791528" y="62865"/>
                            <a:pt x="787718" y="62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11398567" y="9590190"/>
                      <a:ext cx="455294" cy="191032"/>
                    </a:xfrm>
                    <a:custGeom>
                      <a:avLst/>
                      <a:gdLst/>
                      <a:ahLst/>
                      <a:cxnLst/>
                      <a:rect l="l" t="t" r="r" b="b"/>
                      <a:pathLst>
                        <a:path w="455294" h="191032" extrusionOk="0">
                          <a:moveTo>
                            <a:pt x="0" y="187222"/>
                          </a:moveTo>
                          <a:cubicBezTo>
                            <a:pt x="3810" y="112928"/>
                            <a:pt x="19050" y="26250"/>
                            <a:pt x="55245" y="14820"/>
                          </a:cubicBezTo>
                          <a:cubicBezTo>
                            <a:pt x="91440" y="3390"/>
                            <a:pt x="386715" y="-11850"/>
                            <a:pt x="409575" y="14820"/>
                          </a:cubicBezTo>
                          <a:cubicBezTo>
                            <a:pt x="432435" y="41490"/>
                            <a:pt x="469582" y="178650"/>
                            <a:pt x="449580" y="187222"/>
                          </a:cubicBezTo>
                          <a:cubicBezTo>
                            <a:pt x="428625" y="195795"/>
                            <a:pt x="0" y="187222"/>
                            <a:pt x="0" y="1872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11296650" y="9855517"/>
                      <a:ext cx="137160" cy="112394"/>
                    </a:xfrm>
                    <a:custGeom>
                      <a:avLst/>
                      <a:gdLst/>
                      <a:ahLst/>
                      <a:cxnLst/>
                      <a:rect l="l" t="t" r="r" b="b"/>
                      <a:pathLst>
                        <a:path w="137160" h="112394" extrusionOk="0">
                          <a:moveTo>
                            <a:pt x="137160" y="56197"/>
                          </a:moveTo>
                          <a:cubicBezTo>
                            <a:pt x="137160" y="87234"/>
                            <a:pt x="106456" y="112395"/>
                            <a:pt x="68580" y="112395"/>
                          </a:cubicBezTo>
                          <a:cubicBezTo>
                            <a:pt x="30705" y="112395"/>
                            <a:pt x="0" y="87234"/>
                            <a:pt x="0" y="56197"/>
                          </a:cubicBezTo>
                          <a:cubicBezTo>
                            <a:pt x="0" y="25160"/>
                            <a:pt x="30705" y="0"/>
                            <a:pt x="68580" y="0"/>
                          </a:cubicBezTo>
                          <a:cubicBezTo>
                            <a:pt x="106456"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9"/>
                    <p:cNvSpPr/>
                    <p:nvPr/>
                  </p:nvSpPr>
                  <p:spPr>
                    <a:xfrm>
                      <a:off x="11819572" y="9855517"/>
                      <a:ext cx="137160" cy="112394"/>
                    </a:xfrm>
                    <a:custGeom>
                      <a:avLst/>
                      <a:gdLst/>
                      <a:ahLst/>
                      <a:cxnLst/>
                      <a:rect l="l" t="t" r="r" b="b"/>
                      <a:pathLst>
                        <a:path w="137160" h="112394" extrusionOk="0">
                          <a:moveTo>
                            <a:pt x="137160" y="56197"/>
                          </a:moveTo>
                          <a:cubicBezTo>
                            <a:pt x="137160" y="87234"/>
                            <a:pt x="106455" y="112395"/>
                            <a:pt x="68580" y="112395"/>
                          </a:cubicBezTo>
                          <a:cubicBezTo>
                            <a:pt x="30704" y="112395"/>
                            <a:pt x="0" y="87234"/>
                            <a:pt x="0" y="56197"/>
                          </a:cubicBezTo>
                          <a:cubicBezTo>
                            <a:pt x="0" y="25160"/>
                            <a:pt x="30704" y="0"/>
                            <a:pt x="68580" y="0"/>
                          </a:cubicBezTo>
                          <a:cubicBezTo>
                            <a:pt x="106455"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9"/>
                    <p:cNvSpPr/>
                    <p:nvPr/>
                  </p:nvSpPr>
                  <p:spPr>
                    <a:xfrm>
                      <a:off x="11418569" y="9783836"/>
                      <a:ext cx="423862" cy="188683"/>
                    </a:xfrm>
                    <a:custGeom>
                      <a:avLst/>
                      <a:gdLst/>
                      <a:ahLst/>
                      <a:cxnLst/>
                      <a:rect l="l" t="t" r="r" b="b"/>
                      <a:pathLst>
                        <a:path w="423862" h="188683" extrusionOk="0">
                          <a:moveTo>
                            <a:pt x="409575" y="14531"/>
                          </a:moveTo>
                          <a:cubicBezTo>
                            <a:pt x="416243" y="25961"/>
                            <a:pt x="423863" y="38344"/>
                            <a:pt x="423863" y="50726"/>
                          </a:cubicBezTo>
                          <a:cubicBezTo>
                            <a:pt x="423863" y="64061"/>
                            <a:pt x="423863" y="73586"/>
                            <a:pt x="411480" y="79301"/>
                          </a:cubicBezTo>
                          <a:cubicBezTo>
                            <a:pt x="375285" y="97399"/>
                            <a:pt x="357188" y="144071"/>
                            <a:pt x="371475" y="181219"/>
                          </a:cubicBezTo>
                          <a:cubicBezTo>
                            <a:pt x="352425" y="184076"/>
                            <a:pt x="344805" y="187886"/>
                            <a:pt x="325755" y="187886"/>
                          </a:cubicBezTo>
                          <a:cubicBezTo>
                            <a:pt x="231457" y="190744"/>
                            <a:pt x="138113" y="185981"/>
                            <a:pt x="44768" y="172646"/>
                          </a:cubicBezTo>
                          <a:cubicBezTo>
                            <a:pt x="65723" y="126926"/>
                            <a:pt x="44768" y="65966"/>
                            <a:pt x="0" y="42153"/>
                          </a:cubicBezTo>
                          <a:cubicBezTo>
                            <a:pt x="0" y="31676"/>
                            <a:pt x="953" y="21199"/>
                            <a:pt x="953" y="10721"/>
                          </a:cubicBezTo>
                          <a:cubicBezTo>
                            <a:pt x="128588" y="-5472"/>
                            <a:pt x="282893" y="-2614"/>
                            <a:pt x="409575" y="14531"/>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9"/>
                    <p:cNvSpPr/>
                    <p:nvPr/>
                  </p:nvSpPr>
                  <p:spPr>
                    <a:xfrm>
                      <a:off x="11504462" y="10011727"/>
                      <a:ext cx="252665" cy="63595"/>
                    </a:xfrm>
                    <a:custGeom>
                      <a:avLst/>
                      <a:gdLst/>
                      <a:ahLst/>
                      <a:cxnLst/>
                      <a:rect l="l" t="t" r="r" b="b"/>
                      <a:pathLst>
                        <a:path w="252665" h="63595" extrusionOk="0">
                          <a:moveTo>
                            <a:pt x="17930" y="13335"/>
                          </a:moveTo>
                          <a:cubicBezTo>
                            <a:pt x="33170" y="3810"/>
                            <a:pt x="51268" y="3810"/>
                            <a:pt x="68413" y="2858"/>
                          </a:cubicBezTo>
                          <a:cubicBezTo>
                            <a:pt x="110323" y="1905"/>
                            <a:pt x="151280" y="953"/>
                            <a:pt x="193190" y="0"/>
                          </a:cubicBezTo>
                          <a:cubicBezTo>
                            <a:pt x="207477" y="0"/>
                            <a:pt x="222718" y="0"/>
                            <a:pt x="236052" y="6668"/>
                          </a:cubicBezTo>
                          <a:cubicBezTo>
                            <a:pt x="248435" y="13335"/>
                            <a:pt x="257008" y="30480"/>
                            <a:pt x="250340" y="42863"/>
                          </a:cubicBezTo>
                          <a:cubicBezTo>
                            <a:pt x="243673" y="54293"/>
                            <a:pt x="229385" y="57150"/>
                            <a:pt x="216050" y="58103"/>
                          </a:cubicBezTo>
                          <a:cubicBezTo>
                            <a:pt x="166520" y="62865"/>
                            <a:pt x="116990" y="64770"/>
                            <a:pt x="67460" y="62865"/>
                          </a:cubicBezTo>
                          <a:cubicBezTo>
                            <a:pt x="52220" y="61913"/>
                            <a:pt x="16977" y="66675"/>
                            <a:pt x="5548" y="54293"/>
                          </a:cubicBezTo>
                          <a:cubicBezTo>
                            <a:pt x="-7787" y="41910"/>
                            <a:pt x="5548" y="20955"/>
                            <a:pt x="17930" y="133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29"/>
                  <p:cNvGrpSpPr/>
                  <p:nvPr/>
                </p:nvGrpSpPr>
                <p:grpSpPr>
                  <a:xfrm>
                    <a:off x="12039600" y="9536429"/>
                    <a:ext cx="490537" cy="389340"/>
                    <a:chOff x="12039600" y="9536429"/>
                    <a:chExt cx="490537" cy="389340"/>
                  </a:xfrm>
                </p:grpSpPr>
                <p:sp>
                  <p:nvSpPr>
                    <p:cNvPr id="947" name="Google Shape;947;p29"/>
                    <p:cNvSpPr/>
                    <p:nvPr/>
                  </p:nvSpPr>
                  <p:spPr>
                    <a:xfrm>
                      <a:off x="12081357" y="9853612"/>
                      <a:ext cx="92068" cy="72157"/>
                    </a:xfrm>
                    <a:custGeom>
                      <a:avLst/>
                      <a:gdLst/>
                      <a:ahLst/>
                      <a:cxnLst/>
                      <a:rect l="l" t="t" r="r" b="b"/>
                      <a:pathLst>
                        <a:path w="92068" h="72157" extrusionOk="0">
                          <a:moveTo>
                            <a:pt x="153" y="2857"/>
                          </a:moveTo>
                          <a:cubicBezTo>
                            <a:pt x="153" y="15240"/>
                            <a:pt x="-800" y="27623"/>
                            <a:pt x="2057" y="39052"/>
                          </a:cubicBezTo>
                          <a:cubicBezTo>
                            <a:pt x="4915" y="50482"/>
                            <a:pt x="11582" y="61913"/>
                            <a:pt x="22060" y="67627"/>
                          </a:cubicBezTo>
                          <a:cubicBezTo>
                            <a:pt x="33490" y="73343"/>
                            <a:pt x="46825" y="72390"/>
                            <a:pt x="60160" y="71438"/>
                          </a:cubicBezTo>
                          <a:cubicBezTo>
                            <a:pt x="69685" y="70485"/>
                            <a:pt x="80162" y="68580"/>
                            <a:pt x="85878" y="60960"/>
                          </a:cubicBezTo>
                          <a:cubicBezTo>
                            <a:pt x="88735" y="57150"/>
                            <a:pt x="89687" y="51435"/>
                            <a:pt x="90640" y="45720"/>
                          </a:cubicBezTo>
                          <a:cubicBezTo>
                            <a:pt x="92545" y="30480"/>
                            <a:pt x="92545" y="15240"/>
                            <a:pt x="9064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29"/>
                    <p:cNvSpPr/>
                    <p:nvPr/>
                  </p:nvSpPr>
                  <p:spPr>
                    <a:xfrm>
                      <a:off x="12391548" y="9853612"/>
                      <a:ext cx="92068" cy="72157"/>
                    </a:xfrm>
                    <a:custGeom>
                      <a:avLst/>
                      <a:gdLst/>
                      <a:ahLst/>
                      <a:cxnLst/>
                      <a:rect l="l" t="t" r="r" b="b"/>
                      <a:pathLst>
                        <a:path w="92068" h="72157" extrusionOk="0">
                          <a:moveTo>
                            <a:pt x="91916" y="2857"/>
                          </a:moveTo>
                          <a:cubicBezTo>
                            <a:pt x="91916" y="15240"/>
                            <a:pt x="92869" y="27623"/>
                            <a:pt x="90011" y="39052"/>
                          </a:cubicBezTo>
                          <a:cubicBezTo>
                            <a:pt x="87153" y="50482"/>
                            <a:pt x="80486" y="61913"/>
                            <a:pt x="70009" y="67627"/>
                          </a:cubicBezTo>
                          <a:cubicBezTo>
                            <a:pt x="58578" y="73343"/>
                            <a:pt x="45244" y="72390"/>
                            <a:pt x="31909" y="71438"/>
                          </a:cubicBezTo>
                          <a:cubicBezTo>
                            <a:pt x="22384" y="70485"/>
                            <a:pt x="11906" y="68580"/>
                            <a:pt x="6191" y="60960"/>
                          </a:cubicBezTo>
                          <a:cubicBezTo>
                            <a:pt x="3334" y="57150"/>
                            <a:pt x="2381" y="51435"/>
                            <a:pt x="1428" y="45720"/>
                          </a:cubicBezTo>
                          <a:cubicBezTo>
                            <a:pt x="-476" y="30480"/>
                            <a:pt x="-476" y="15240"/>
                            <a:pt x="1428"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12064153" y="9536429"/>
                      <a:ext cx="450956" cy="319087"/>
                    </a:xfrm>
                    <a:custGeom>
                      <a:avLst/>
                      <a:gdLst/>
                      <a:ahLst/>
                      <a:cxnLst/>
                      <a:rect l="l" t="t" r="r" b="b"/>
                      <a:pathLst>
                        <a:path w="450956" h="319087" extrusionOk="0">
                          <a:moveTo>
                            <a:pt x="181187" y="2858"/>
                          </a:moveTo>
                          <a:cubicBezTo>
                            <a:pt x="226907" y="-953"/>
                            <a:pt x="328824" y="-953"/>
                            <a:pt x="357399" y="2858"/>
                          </a:cubicBezTo>
                          <a:cubicBezTo>
                            <a:pt x="385974" y="6668"/>
                            <a:pt x="374545" y="100965"/>
                            <a:pt x="396452" y="132397"/>
                          </a:cubicBezTo>
                          <a:cubicBezTo>
                            <a:pt x="417407" y="162878"/>
                            <a:pt x="420264" y="143828"/>
                            <a:pt x="441220" y="175260"/>
                          </a:cubicBezTo>
                          <a:cubicBezTo>
                            <a:pt x="463127" y="206693"/>
                            <a:pt x="441220" y="319088"/>
                            <a:pt x="441220" y="319088"/>
                          </a:cubicBezTo>
                          <a:lnTo>
                            <a:pt x="9737" y="319088"/>
                          </a:lnTo>
                          <a:cubicBezTo>
                            <a:pt x="9737" y="319088"/>
                            <a:pt x="-12171" y="206693"/>
                            <a:pt x="9737" y="175260"/>
                          </a:cubicBezTo>
                          <a:cubicBezTo>
                            <a:pt x="31645" y="143828"/>
                            <a:pt x="33549" y="162878"/>
                            <a:pt x="54504" y="132397"/>
                          </a:cubicBezTo>
                          <a:cubicBezTo>
                            <a:pt x="75459" y="101918"/>
                            <a:pt x="64982" y="6668"/>
                            <a:pt x="93557" y="2858"/>
                          </a:cubicBezTo>
                          <a:cubicBezTo>
                            <a:pt x="122132" y="-953"/>
                            <a:pt x="224049" y="-953"/>
                            <a:pt x="269770" y="2858"/>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9"/>
                    <p:cNvSpPr/>
                    <p:nvPr/>
                  </p:nvSpPr>
                  <p:spPr>
                    <a:xfrm>
                      <a:off x="12039600" y="9837419"/>
                      <a:ext cx="490537" cy="38100"/>
                    </a:xfrm>
                    <a:custGeom>
                      <a:avLst/>
                      <a:gdLst/>
                      <a:ahLst/>
                      <a:cxnLst/>
                      <a:rect l="l" t="t" r="r" b="b"/>
                      <a:pathLst>
                        <a:path w="490537" h="38100" extrusionOk="0">
                          <a:moveTo>
                            <a:pt x="486727" y="38100"/>
                          </a:moveTo>
                          <a:lnTo>
                            <a:pt x="3810" y="38100"/>
                          </a:lnTo>
                          <a:cubicBezTo>
                            <a:pt x="1905" y="38100"/>
                            <a:pt x="0" y="36195"/>
                            <a:pt x="0" y="34290"/>
                          </a:cubicBezTo>
                          <a:lnTo>
                            <a:pt x="0" y="3810"/>
                          </a:lnTo>
                          <a:cubicBezTo>
                            <a:pt x="0" y="1905"/>
                            <a:pt x="1905" y="0"/>
                            <a:pt x="3810" y="0"/>
                          </a:cubicBezTo>
                          <a:lnTo>
                            <a:pt x="486727" y="0"/>
                          </a:lnTo>
                          <a:cubicBezTo>
                            <a:pt x="488632" y="0"/>
                            <a:pt x="490538" y="1905"/>
                            <a:pt x="490538" y="3810"/>
                          </a:cubicBezTo>
                          <a:lnTo>
                            <a:pt x="490538" y="34290"/>
                          </a:lnTo>
                          <a:cubicBezTo>
                            <a:pt x="490538" y="36195"/>
                            <a:pt x="488632" y="38100"/>
                            <a:pt x="486727" y="3810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12148185" y="9553230"/>
                      <a:ext cx="281680" cy="118137"/>
                    </a:xfrm>
                    <a:custGeom>
                      <a:avLst/>
                      <a:gdLst/>
                      <a:ahLst/>
                      <a:cxnLst/>
                      <a:rect l="l" t="t" r="r" b="b"/>
                      <a:pathLst>
                        <a:path w="281680" h="118137" extrusionOk="0">
                          <a:moveTo>
                            <a:pt x="0" y="115597"/>
                          </a:moveTo>
                          <a:cubicBezTo>
                            <a:pt x="1905" y="69877"/>
                            <a:pt x="11430" y="15584"/>
                            <a:pt x="34290" y="8917"/>
                          </a:cubicBezTo>
                          <a:cubicBezTo>
                            <a:pt x="56197" y="2250"/>
                            <a:pt x="239077" y="-7275"/>
                            <a:pt x="253365" y="8917"/>
                          </a:cubicBezTo>
                          <a:cubicBezTo>
                            <a:pt x="267652" y="25109"/>
                            <a:pt x="290513" y="109882"/>
                            <a:pt x="278130" y="115597"/>
                          </a:cubicBezTo>
                          <a:cubicBezTo>
                            <a:pt x="264795" y="121312"/>
                            <a:pt x="0" y="115597"/>
                            <a:pt x="0" y="1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29"/>
                    <p:cNvSpPr/>
                    <p:nvPr/>
                  </p:nvSpPr>
                  <p:spPr>
                    <a:xfrm>
                      <a:off x="1208532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29"/>
                    <p:cNvSpPr/>
                    <p:nvPr/>
                  </p:nvSpPr>
                  <p:spPr>
                    <a:xfrm>
                      <a:off x="1240917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29"/>
                    <p:cNvSpPr/>
                    <p:nvPr/>
                  </p:nvSpPr>
                  <p:spPr>
                    <a:xfrm>
                      <a:off x="12160567" y="9672959"/>
                      <a:ext cx="260984" cy="117320"/>
                    </a:xfrm>
                    <a:custGeom>
                      <a:avLst/>
                      <a:gdLst/>
                      <a:ahLst/>
                      <a:cxnLst/>
                      <a:rect l="l" t="t" r="r" b="b"/>
                      <a:pathLst>
                        <a:path w="260984" h="117320" extrusionOk="0">
                          <a:moveTo>
                            <a:pt x="252413" y="9203"/>
                          </a:moveTo>
                          <a:cubicBezTo>
                            <a:pt x="256222" y="15870"/>
                            <a:pt x="260985" y="23490"/>
                            <a:pt x="260985" y="32063"/>
                          </a:cubicBezTo>
                          <a:cubicBezTo>
                            <a:pt x="260985" y="40635"/>
                            <a:pt x="260985" y="46350"/>
                            <a:pt x="253365" y="49208"/>
                          </a:cubicBezTo>
                          <a:cubicBezTo>
                            <a:pt x="231457" y="60638"/>
                            <a:pt x="220027" y="89213"/>
                            <a:pt x="228600" y="112073"/>
                          </a:cubicBezTo>
                          <a:cubicBezTo>
                            <a:pt x="217170" y="113978"/>
                            <a:pt x="212407" y="115883"/>
                            <a:pt x="200977" y="116835"/>
                          </a:cubicBezTo>
                          <a:cubicBezTo>
                            <a:pt x="142875" y="118740"/>
                            <a:pt x="84772" y="114930"/>
                            <a:pt x="27622" y="107310"/>
                          </a:cubicBezTo>
                          <a:cubicBezTo>
                            <a:pt x="40005" y="78735"/>
                            <a:pt x="27622" y="41588"/>
                            <a:pt x="0" y="26348"/>
                          </a:cubicBezTo>
                          <a:cubicBezTo>
                            <a:pt x="0" y="19680"/>
                            <a:pt x="0" y="13013"/>
                            <a:pt x="952" y="7298"/>
                          </a:cubicBezTo>
                          <a:cubicBezTo>
                            <a:pt x="79057" y="-3180"/>
                            <a:pt x="174307" y="-2227"/>
                            <a:pt x="252413" y="920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12213608" y="9813607"/>
                      <a:ext cx="156345" cy="39577"/>
                    </a:xfrm>
                    <a:custGeom>
                      <a:avLst/>
                      <a:gdLst/>
                      <a:ahLst/>
                      <a:cxnLst/>
                      <a:rect l="l" t="t" r="r" b="b"/>
                      <a:pathLst>
                        <a:path w="156345" h="39577" extrusionOk="0">
                          <a:moveTo>
                            <a:pt x="10777" y="8573"/>
                          </a:moveTo>
                          <a:cubicBezTo>
                            <a:pt x="20302" y="2857"/>
                            <a:pt x="31731" y="2857"/>
                            <a:pt x="42209" y="1905"/>
                          </a:cubicBezTo>
                          <a:cubicBezTo>
                            <a:pt x="67927" y="953"/>
                            <a:pt x="93644" y="953"/>
                            <a:pt x="119361" y="0"/>
                          </a:cubicBezTo>
                          <a:cubicBezTo>
                            <a:pt x="127934" y="0"/>
                            <a:pt x="137459" y="0"/>
                            <a:pt x="146031" y="3810"/>
                          </a:cubicBezTo>
                          <a:cubicBezTo>
                            <a:pt x="153652" y="8573"/>
                            <a:pt x="159366" y="18098"/>
                            <a:pt x="154604" y="26670"/>
                          </a:cubicBezTo>
                          <a:cubicBezTo>
                            <a:pt x="150794" y="33338"/>
                            <a:pt x="141269" y="35243"/>
                            <a:pt x="133649" y="36195"/>
                          </a:cubicBezTo>
                          <a:cubicBezTo>
                            <a:pt x="103169" y="39053"/>
                            <a:pt x="72689" y="40005"/>
                            <a:pt x="41256" y="39053"/>
                          </a:cubicBezTo>
                          <a:cubicBezTo>
                            <a:pt x="31731" y="39053"/>
                            <a:pt x="10777" y="41910"/>
                            <a:pt x="3156" y="34290"/>
                          </a:cubicBezTo>
                          <a:cubicBezTo>
                            <a:pt x="-4464" y="26670"/>
                            <a:pt x="3156" y="13335"/>
                            <a:pt x="10777" y="8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56" name="Google Shape;956;p29"/>
                  <p:cNvSpPr/>
                  <p:nvPr/>
                </p:nvSpPr>
                <p:spPr>
                  <a:xfrm>
                    <a:off x="9244964" y="10337482"/>
                    <a:ext cx="1481137" cy="537209"/>
                  </a:xfrm>
                  <a:custGeom>
                    <a:avLst/>
                    <a:gdLst/>
                    <a:ahLst/>
                    <a:cxnLst/>
                    <a:rect l="l" t="t" r="r" b="b"/>
                    <a:pathLst>
                      <a:path w="1481137" h="537209" extrusionOk="0">
                        <a:moveTo>
                          <a:pt x="1481138" y="0"/>
                        </a:moveTo>
                        <a:cubicBezTo>
                          <a:pt x="1480185" y="17145"/>
                          <a:pt x="1379221" y="537210"/>
                          <a:pt x="1379221" y="537210"/>
                        </a:cubicBezTo>
                        <a:cubicBezTo>
                          <a:pt x="1379221" y="537210"/>
                          <a:pt x="177165" y="471488"/>
                          <a:pt x="0" y="358140"/>
                        </a:cubicBezTo>
                        <a:cubicBezTo>
                          <a:pt x="39053" y="277178"/>
                          <a:pt x="372428" y="49530"/>
                          <a:pt x="372428" y="49530"/>
                        </a:cubicBezTo>
                        <a:lnTo>
                          <a:pt x="148113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9"/>
                  <p:cNvSpPr/>
                  <p:nvPr/>
                </p:nvSpPr>
                <p:spPr>
                  <a:xfrm>
                    <a:off x="13204507" y="10407014"/>
                    <a:ext cx="709613" cy="376237"/>
                  </a:xfrm>
                  <a:custGeom>
                    <a:avLst/>
                    <a:gdLst/>
                    <a:ahLst/>
                    <a:cxnLst/>
                    <a:rect l="l" t="t" r="r" b="b"/>
                    <a:pathLst>
                      <a:path w="709613" h="376237" extrusionOk="0">
                        <a:moveTo>
                          <a:pt x="0" y="0"/>
                        </a:moveTo>
                        <a:lnTo>
                          <a:pt x="139065" y="376238"/>
                        </a:lnTo>
                        <a:cubicBezTo>
                          <a:pt x="139065" y="376238"/>
                          <a:pt x="669607" y="209550"/>
                          <a:pt x="709613" y="176213"/>
                        </a:cubicBezTo>
                        <a:lnTo>
                          <a:pt x="446722"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8" name="Google Shape;958;p29"/>
              <p:cNvSpPr/>
              <p:nvPr/>
            </p:nvSpPr>
            <p:spPr>
              <a:xfrm>
                <a:off x="2598050" y="832983"/>
                <a:ext cx="401907" cy="74607"/>
              </a:xfrm>
              <a:custGeom>
                <a:avLst/>
                <a:gdLst/>
                <a:ahLst/>
                <a:cxnLst/>
                <a:rect l="l" t="t" r="r" b="b"/>
                <a:pathLst>
                  <a:path w="1657350" h="307657" extrusionOk="0">
                    <a:moveTo>
                      <a:pt x="1657350" y="115252"/>
                    </a:moveTo>
                    <a:lnTo>
                      <a:pt x="1085850" y="0"/>
                    </a:lnTo>
                    <a:lnTo>
                      <a:pt x="0" y="223838"/>
                    </a:lnTo>
                    <a:lnTo>
                      <a:pt x="425768" y="307657"/>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9"/>
              <p:cNvSpPr/>
              <p:nvPr/>
            </p:nvSpPr>
            <p:spPr>
              <a:xfrm>
                <a:off x="3002690" y="1030689"/>
                <a:ext cx="247150" cy="33030"/>
              </a:xfrm>
              <a:custGeom>
                <a:avLst/>
                <a:gdLst/>
                <a:ahLst/>
                <a:cxnLst/>
                <a:rect l="l" t="t" r="r" b="b"/>
                <a:pathLst>
                  <a:path w="1019175" h="136207" extrusionOk="0">
                    <a:moveTo>
                      <a:pt x="1019175" y="136207"/>
                    </a:moveTo>
                    <a:lnTo>
                      <a:pt x="684847" y="0"/>
                    </a:lnTo>
                    <a:lnTo>
                      <a:pt x="0" y="11430"/>
                    </a:lnTo>
                    <a:lnTo>
                      <a:pt x="249555" y="111442"/>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a:off x="3664786" y="1094361"/>
                <a:ext cx="245533" cy="55897"/>
              </a:xfrm>
              <a:custGeom>
                <a:avLst/>
                <a:gdLst/>
                <a:ahLst/>
                <a:cxnLst/>
                <a:rect l="l" t="t" r="r" b="b"/>
                <a:pathLst>
                  <a:path w="1012507" h="230505" extrusionOk="0">
                    <a:moveTo>
                      <a:pt x="0" y="35243"/>
                    </a:moveTo>
                    <a:lnTo>
                      <a:pt x="358140" y="0"/>
                    </a:lnTo>
                    <a:lnTo>
                      <a:pt x="1012507" y="204788"/>
                    </a:lnTo>
                    <a:lnTo>
                      <a:pt x="744855" y="230505"/>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9"/>
              <p:cNvSpPr/>
              <p:nvPr/>
            </p:nvSpPr>
            <p:spPr>
              <a:xfrm>
                <a:off x="3498454" y="1196790"/>
                <a:ext cx="153834" cy="23098"/>
              </a:xfrm>
              <a:custGeom>
                <a:avLst/>
                <a:gdLst/>
                <a:ahLst/>
                <a:cxnLst/>
                <a:rect l="l" t="t" r="r" b="b"/>
                <a:pathLst>
                  <a:path w="634365" h="95250" extrusionOk="0">
                    <a:moveTo>
                      <a:pt x="0" y="62865"/>
                    </a:moveTo>
                    <a:lnTo>
                      <a:pt x="213360" y="0"/>
                    </a:lnTo>
                    <a:lnTo>
                      <a:pt x="634365" y="49530"/>
                    </a:lnTo>
                    <a:lnTo>
                      <a:pt x="475298" y="95250"/>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29"/>
              <p:cNvSpPr/>
              <p:nvPr/>
            </p:nvSpPr>
            <p:spPr>
              <a:xfrm>
                <a:off x="2598050" y="887197"/>
                <a:ext cx="182937" cy="504463"/>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29"/>
              <p:cNvSpPr/>
              <p:nvPr/>
            </p:nvSpPr>
            <p:spPr>
              <a:xfrm>
                <a:off x="3766292" y="1143961"/>
                <a:ext cx="143901" cy="303748"/>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72119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3" name="Google Shape;123;p25"/>
          <p:cNvSpPr txBox="1">
            <a:spLocks noGrp="1"/>
          </p:cNvSpPr>
          <p:nvPr>
            <p:ph type="subTitle" idx="1"/>
          </p:nvPr>
        </p:nvSpPr>
        <p:spPr>
          <a:xfrm>
            <a:off x="5260259" y="3106994"/>
            <a:ext cx="3710610" cy="21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latin typeface="Impact" panose="020B0806030902050204" pitchFamily="34" charset="0"/>
              </a:rPr>
              <a:t>"Through the power of storytelling, Climate Story Writers transforms the facts of climate change into a call for action and hope."</a:t>
            </a:r>
          </a:p>
        </p:txBody>
      </p:sp>
      <mc:AlternateContent xmlns:mc="http://schemas.openxmlformats.org/markup-compatibility/2006">
        <mc:Choice xmlns:am3d="http://schemas.microsoft.com/office/drawing/2017/model3d" Requires="am3d">
          <p:graphicFrame>
            <p:nvGraphicFramePr>
              <p:cNvPr id="3" name="3D Model 2" descr="Earth">
                <a:extLst>
                  <a:ext uri="{FF2B5EF4-FFF2-40B4-BE49-F238E27FC236}">
                    <a16:creationId xmlns:a16="http://schemas.microsoft.com/office/drawing/2014/main" id="{69511946-F418-4F78-8D20-8D2FE01E6ABC}"/>
                  </a:ext>
                </a:extLst>
              </p:cNvPr>
              <p:cNvGraphicFramePr>
                <a:graphicFrameLocks noChangeAspect="1"/>
              </p:cNvGraphicFramePr>
              <p:nvPr>
                <p:extLst>
                  <p:ext uri="{D42A27DB-BD31-4B8C-83A1-F6EECF244321}">
                    <p14:modId xmlns:p14="http://schemas.microsoft.com/office/powerpoint/2010/main" val="1309855208"/>
                  </p:ext>
                </p:extLst>
              </p:nvPr>
            </p:nvGraphicFramePr>
            <p:xfrm>
              <a:off x="406555" y="1582859"/>
              <a:ext cx="3221547" cy="3221547"/>
            </p:xfrm>
            <a:graphic>
              <a:graphicData uri="http://schemas.microsoft.com/office/drawing/2017/model3d">
                <am3d:model3d r:embed="rId3">
                  <am3d:spPr>
                    <a:xfrm>
                      <a:off x="0" y="0"/>
                      <a:ext cx="3221547" cy="3221547"/>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6955193" ay="-4186627" az="-7042878"/>
                    <am3d:postTrans dx="0" dy="0" dz="0"/>
                  </am3d:trans>
                  <am3d:raster rName="Office3DRenderer" rVer="16.0.8326">
                    <am3d:blip r:embed="rId4"/>
                  </am3d:raster>
                  <am3d:objViewport viewportSz="57031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Earth">
                <a:extLst>
                  <a:ext uri="{FF2B5EF4-FFF2-40B4-BE49-F238E27FC236}">
                    <a16:creationId xmlns:a16="http://schemas.microsoft.com/office/drawing/2014/main" id="{69511946-F418-4F78-8D20-8D2FE01E6ABC}"/>
                  </a:ext>
                </a:extLst>
              </p:cNvPr>
              <p:cNvPicPr>
                <a:picLocks noGrp="1" noRot="1" noChangeAspect="1" noMove="1" noResize="1" noEditPoints="1" noAdjustHandles="1" noChangeArrowheads="1" noChangeShapeType="1" noCrop="1"/>
              </p:cNvPicPr>
              <p:nvPr/>
            </p:nvPicPr>
            <p:blipFill>
              <a:blip r:embed="rId4"/>
              <a:stretch>
                <a:fillRect/>
              </a:stretch>
            </p:blipFill>
            <p:spPr>
              <a:xfrm>
                <a:off x="406555" y="1582859"/>
                <a:ext cx="3221547" cy="3221547"/>
              </a:xfrm>
              <a:prstGeom prst="rect">
                <a:avLst/>
              </a:prstGeom>
            </p:spPr>
          </p:pic>
        </mc:Fallback>
      </mc:AlternateContent>
      <p:sp>
        <p:nvSpPr>
          <p:cNvPr id="122" name="Google Shape;122;p25"/>
          <p:cNvSpPr txBox="1">
            <a:spLocks noGrp="1"/>
          </p:cNvSpPr>
          <p:nvPr>
            <p:ph type="ctrTitle"/>
          </p:nvPr>
        </p:nvSpPr>
        <p:spPr>
          <a:xfrm>
            <a:off x="713250" y="880950"/>
            <a:ext cx="7717500" cy="169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dirty="0">
                <a:latin typeface="Showcard Gothic" panose="04020904020102020604" pitchFamily="82" charset="0"/>
              </a:rPr>
              <a:t>Climate story writers</a:t>
            </a:r>
            <a:endParaRPr sz="6000" dirty="0">
              <a:latin typeface="Showcard Gothic" panose="04020904020102020604" pitchFamily="82" charset="0"/>
            </a:endParaRPr>
          </a:p>
        </p:txBody>
      </p:sp>
    </p:spTree>
    <p:extLst>
      <p:ext uri="{BB962C8B-B14F-4D97-AF65-F5344CB8AC3E}">
        <p14:creationId xmlns:p14="http://schemas.microsoft.com/office/powerpoint/2010/main" val="133556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91;p29">
            <a:extLst>
              <a:ext uri="{FF2B5EF4-FFF2-40B4-BE49-F238E27FC236}">
                <a16:creationId xmlns:a16="http://schemas.microsoft.com/office/drawing/2014/main" id="{B47B5A95-19CA-4D50-B6A2-632BE1227D26}"/>
              </a:ext>
            </a:extLst>
          </p:cNvPr>
          <p:cNvGrpSpPr/>
          <p:nvPr/>
        </p:nvGrpSpPr>
        <p:grpSpPr>
          <a:xfrm>
            <a:off x="6647447" y="2862892"/>
            <a:ext cx="4523755" cy="3821930"/>
            <a:chOff x="-848929" y="-709453"/>
            <a:chExt cx="5047010" cy="4488680"/>
          </a:xfrm>
        </p:grpSpPr>
        <p:grpSp>
          <p:nvGrpSpPr>
            <p:cNvPr id="5" name="Google Shape;692;p29">
              <a:extLst>
                <a:ext uri="{FF2B5EF4-FFF2-40B4-BE49-F238E27FC236}">
                  <a16:creationId xmlns:a16="http://schemas.microsoft.com/office/drawing/2014/main" id="{E466B741-F9CE-4A29-860E-F848C5C45FBB}"/>
                </a:ext>
              </a:extLst>
            </p:cNvPr>
            <p:cNvGrpSpPr/>
            <p:nvPr/>
          </p:nvGrpSpPr>
          <p:grpSpPr>
            <a:xfrm>
              <a:off x="-848929" y="-709453"/>
              <a:ext cx="3124308" cy="3124308"/>
              <a:chOff x="1683813" y="1403257"/>
              <a:chExt cx="6881736" cy="6881736"/>
            </a:xfrm>
          </p:grpSpPr>
          <p:grpSp>
            <p:nvGrpSpPr>
              <p:cNvPr id="236" name="Google Shape;693;p29">
                <a:extLst>
                  <a:ext uri="{FF2B5EF4-FFF2-40B4-BE49-F238E27FC236}">
                    <a16:creationId xmlns:a16="http://schemas.microsoft.com/office/drawing/2014/main" id="{B6A1BDB4-28BA-4B21-B78C-58D6CC25A11F}"/>
                  </a:ext>
                </a:extLst>
              </p:cNvPr>
              <p:cNvGrpSpPr/>
              <p:nvPr/>
            </p:nvGrpSpPr>
            <p:grpSpPr>
              <a:xfrm>
                <a:off x="1683813" y="1403257"/>
                <a:ext cx="6881736" cy="6881736"/>
                <a:chOff x="1683813" y="1403257"/>
                <a:chExt cx="6881736" cy="6881736"/>
              </a:xfrm>
            </p:grpSpPr>
            <p:sp>
              <p:nvSpPr>
                <p:cNvPr id="241" name="Google Shape;694;p29">
                  <a:extLst>
                    <a:ext uri="{FF2B5EF4-FFF2-40B4-BE49-F238E27FC236}">
                      <a16:creationId xmlns:a16="http://schemas.microsoft.com/office/drawing/2014/main" id="{0D2A2A7B-5FCE-435F-AD73-C7FA8C0446A7}"/>
                    </a:ext>
                  </a:extLst>
                </p:cNvPr>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695;p29">
                  <a:extLst>
                    <a:ext uri="{FF2B5EF4-FFF2-40B4-BE49-F238E27FC236}">
                      <a16:creationId xmlns:a16="http://schemas.microsoft.com/office/drawing/2014/main" id="{1E662F96-E25E-4DA3-9C4D-24F28365CD7E}"/>
                    </a:ext>
                  </a:extLst>
                </p:cNvPr>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3" name="Google Shape;696;p29">
                  <a:extLst>
                    <a:ext uri="{FF2B5EF4-FFF2-40B4-BE49-F238E27FC236}">
                      <a16:creationId xmlns:a16="http://schemas.microsoft.com/office/drawing/2014/main" id="{FAF519A2-E7B5-4E72-9979-E40D67DEF155}"/>
                    </a:ext>
                  </a:extLst>
                </p:cNvPr>
                <p:cNvGrpSpPr/>
                <p:nvPr/>
              </p:nvGrpSpPr>
              <p:grpSpPr>
                <a:xfrm>
                  <a:off x="1683813" y="1403257"/>
                  <a:ext cx="6881736" cy="6881736"/>
                  <a:chOff x="1683813" y="1403257"/>
                  <a:chExt cx="6881736" cy="6881736"/>
                </a:xfrm>
              </p:grpSpPr>
              <p:grpSp>
                <p:nvGrpSpPr>
                  <p:cNvPr id="244" name="Google Shape;697;p29">
                    <a:extLst>
                      <a:ext uri="{FF2B5EF4-FFF2-40B4-BE49-F238E27FC236}">
                        <a16:creationId xmlns:a16="http://schemas.microsoft.com/office/drawing/2014/main" id="{0296A7B4-FAA5-4E66-84C8-4EDCB3B83977}"/>
                      </a:ext>
                    </a:extLst>
                  </p:cNvPr>
                  <p:cNvGrpSpPr/>
                  <p:nvPr/>
                </p:nvGrpSpPr>
                <p:grpSpPr>
                  <a:xfrm>
                    <a:off x="1683813" y="1403257"/>
                    <a:ext cx="6881736" cy="6881736"/>
                    <a:chOff x="1683813" y="1403257"/>
                    <a:chExt cx="6881736" cy="6881736"/>
                  </a:xfrm>
                </p:grpSpPr>
                <p:sp>
                  <p:nvSpPr>
                    <p:cNvPr id="254" name="Google Shape;698;p29">
                      <a:extLst>
                        <a:ext uri="{FF2B5EF4-FFF2-40B4-BE49-F238E27FC236}">
                          <a16:creationId xmlns:a16="http://schemas.microsoft.com/office/drawing/2014/main" id="{F5668E76-4401-44C4-9919-C6085B817462}"/>
                        </a:ext>
                      </a:extLst>
                    </p:cNvPr>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5" name="Google Shape;699;p29">
                      <a:extLst>
                        <a:ext uri="{FF2B5EF4-FFF2-40B4-BE49-F238E27FC236}">
                          <a16:creationId xmlns:a16="http://schemas.microsoft.com/office/drawing/2014/main" id="{29244D37-585D-4407-A8D5-DC3856165C19}"/>
                        </a:ext>
                      </a:extLst>
                    </p:cNvPr>
                    <p:cNvGrpSpPr/>
                    <p:nvPr/>
                  </p:nvGrpSpPr>
                  <p:grpSpPr>
                    <a:xfrm>
                      <a:off x="2690020" y="2407920"/>
                      <a:ext cx="4739209" cy="4491989"/>
                      <a:chOff x="2690020" y="2407920"/>
                      <a:chExt cx="4739209" cy="4491989"/>
                    </a:xfrm>
                  </p:grpSpPr>
                  <p:sp>
                    <p:nvSpPr>
                      <p:cNvPr id="256" name="Google Shape;700;p29">
                        <a:extLst>
                          <a:ext uri="{FF2B5EF4-FFF2-40B4-BE49-F238E27FC236}">
                            <a16:creationId xmlns:a16="http://schemas.microsoft.com/office/drawing/2014/main" id="{D96F6995-F42C-416A-9006-A63B5962C4D2}"/>
                          </a:ext>
                        </a:extLst>
                      </p:cNvPr>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701;p29">
                        <a:extLst>
                          <a:ext uri="{FF2B5EF4-FFF2-40B4-BE49-F238E27FC236}">
                            <a16:creationId xmlns:a16="http://schemas.microsoft.com/office/drawing/2014/main" id="{2312752B-6312-4A52-870E-75BFBE75FA0A}"/>
                          </a:ext>
                        </a:extLst>
                      </p:cNvPr>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702;p29">
                        <a:extLst>
                          <a:ext uri="{FF2B5EF4-FFF2-40B4-BE49-F238E27FC236}">
                            <a16:creationId xmlns:a16="http://schemas.microsoft.com/office/drawing/2014/main" id="{A0F3B457-BB59-4A4C-B075-7FB7ED3A33EB}"/>
                          </a:ext>
                        </a:extLst>
                      </p:cNvPr>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703;p29">
                        <a:extLst>
                          <a:ext uri="{FF2B5EF4-FFF2-40B4-BE49-F238E27FC236}">
                            <a16:creationId xmlns:a16="http://schemas.microsoft.com/office/drawing/2014/main" id="{87D78107-CA78-40F5-BBE0-81BCA434B183}"/>
                          </a:ext>
                        </a:extLst>
                      </p:cNvPr>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704;p29">
                        <a:extLst>
                          <a:ext uri="{FF2B5EF4-FFF2-40B4-BE49-F238E27FC236}">
                            <a16:creationId xmlns:a16="http://schemas.microsoft.com/office/drawing/2014/main" id="{D7914C2E-2436-4ADB-AD59-5B5EB0177753}"/>
                          </a:ext>
                        </a:extLst>
                      </p:cNvPr>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1" name="Google Shape;705;p29">
                        <a:extLst>
                          <a:ext uri="{FF2B5EF4-FFF2-40B4-BE49-F238E27FC236}">
                            <a16:creationId xmlns:a16="http://schemas.microsoft.com/office/drawing/2014/main" id="{3771C611-3A29-48EB-B94F-D77DEDA807D9}"/>
                          </a:ext>
                        </a:extLst>
                      </p:cNvPr>
                      <p:cNvGrpSpPr/>
                      <p:nvPr/>
                    </p:nvGrpSpPr>
                    <p:grpSpPr>
                      <a:xfrm>
                        <a:off x="4048467" y="2446972"/>
                        <a:ext cx="3330029" cy="4113847"/>
                        <a:chOff x="4048467" y="2446972"/>
                        <a:chExt cx="3330029" cy="4113847"/>
                      </a:xfrm>
                    </p:grpSpPr>
                    <p:sp>
                      <p:nvSpPr>
                        <p:cNvPr id="273" name="Google Shape;706;p29">
                          <a:extLst>
                            <a:ext uri="{FF2B5EF4-FFF2-40B4-BE49-F238E27FC236}">
                              <a16:creationId xmlns:a16="http://schemas.microsoft.com/office/drawing/2014/main" id="{464559E7-AA6F-4495-B094-3B03C2D7B89B}"/>
                            </a:ext>
                          </a:extLst>
                        </p:cNvPr>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707;p29">
                          <a:extLst>
                            <a:ext uri="{FF2B5EF4-FFF2-40B4-BE49-F238E27FC236}">
                              <a16:creationId xmlns:a16="http://schemas.microsoft.com/office/drawing/2014/main" id="{CAD8361C-302B-43FB-AAC6-55A2C295C08C}"/>
                            </a:ext>
                          </a:extLst>
                        </p:cNvPr>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708;p29">
                          <a:extLst>
                            <a:ext uri="{FF2B5EF4-FFF2-40B4-BE49-F238E27FC236}">
                              <a16:creationId xmlns:a16="http://schemas.microsoft.com/office/drawing/2014/main" id="{F07C5BB2-6131-48F8-9A98-4B0BBD7962DE}"/>
                            </a:ext>
                          </a:extLst>
                        </p:cNvPr>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709;p29">
                          <a:extLst>
                            <a:ext uri="{FF2B5EF4-FFF2-40B4-BE49-F238E27FC236}">
                              <a16:creationId xmlns:a16="http://schemas.microsoft.com/office/drawing/2014/main" id="{4A120A1D-67D6-4795-A85C-4D7A012DD763}"/>
                            </a:ext>
                          </a:extLst>
                        </p:cNvPr>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2" name="Google Shape;710;p29">
                        <a:extLst>
                          <a:ext uri="{FF2B5EF4-FFF2-40B4-BE49-F238E27FC236}">
                            <a16:creationId xmlns:a16="http://schemas.microsoft.com/office/drawing/2014/main" id="{D67491BC-BB94-497A-8F7C-A439495E44F5}"/>
                          </a:ext>
                        </a:extLst>
                      </p:cNvPr>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711;p29">
                        <a:extLst>
                          <a:ext uri="{FF2B5EF4-FFF2-40B4-BE49-F238E27FC236}">
                            <a16:creationId xmlns:a16="http://schemas.microsoft.com/office/drawing/2014/main" id="{856C0941-3A90-4172-B978-3E38AA1B1C99}"/>
                          </a:ext>
                        </a:extLst>
                      </p:cNvPr>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712;p29">
                        <a:extLst>
                          <a:ext uri="{FF2B5EF4-FFF2-40B4-BE49-F238E27FC236}">
                            <a16:creationId xmlns:a16="http://schemas.microsoft.com/office/drawing/2014/main" id="{5724BA7E-18BC-4073-AE18-E5956FEBDC8C}"/>
                          </a:ext>
                        </a:extLst>
                      </p:cNvPr>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713;p29">
                        <a:extLst>
                          <a:ext uri="{FF2B5EF4-FFF2-40B4-BE49-F238E27FC236}">
                            <a16:creationId xmlns:a16="http://schemas.microsoft.com/office/drawing/2014/main" id="{1ED7A396-DF73-496B-9C5D-47D16B55BA43}"/>
                          </a:ext>
                        </a:extLst>
                      </p:cNvPr>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714;p29">
                        <a:extLst>
                          <a:ext uri="{FF2B5EF4-FFF2-40B4-BE49-F238E27FC236}">
                            <a16:creationId xmlns:a16="http://schemas.microsoft.com/office/drawing/2014/main" id="{2A532500-15D3-4728-BF93-1C40E74B799B}"/>
                          </a:ext>
                        </a:extLst>
                      </p:cNvPr>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715;p29">
                        <a:extLst>
                          <a:ext uri="{FF2B5EF4-FFF2-40B4-BE49-F238E27FC236}">
                            <a16:creationId xmlns:a16="http://schemas.microsoft.com/office/drawing/2014/main" id="{FBE0E042-8AED-4D3E-9D80-A6CB5B9A47D0}"/>
                          </a:ext>
                        </a:extLst>
                      </p:cNvPr>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716;p29">
                        <a:extLst>
                          <a:ext uri="{FF2B5EF4-FFF2-40B4-BE49-F238E27FC236}">
                            <a16:creationId xmlns:a16="http://schemas.microsoft.com/office/drawing/2014/main" id="{DEC2188D-0178-4A78-BCBC-97D5C945CF2C}"/>
                          </a:ext>
                        </a:extLst>
                      </p:cNvPr>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717;p29">
                        <a:extLst>
                          <a:ext uri="{FF2B5EF4-FFF2-40B4-BE49-F238E27FC236}">
                            <a16:creationId xmlns:a16="http://schemas.microsoft.com/office/drawing/2014/main" id="{28AF851D-02FF-44E6-A422-9FA31515F1AD}"/>
                          </a:ext>
                        </a:extLst>
                      </p:cNvPr>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718;p29">
                        <a:extLst>
                          <a:ext uri="{FF2B5EF4-FFF2-40B4-BE49-F238E27FC236}">
                            <a16:creationId xmlns:a16="http://schemas.microsoft.com/office/drawing/2014/main" id="{AC0E24AF-4F0B-4246-AE32-49F73CBBB4DC}"/>
                          </a:ext>
                        </a:extLst>
                      </p:cNvPr>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719;p29">
                        <a:extLst>
                          <a:ext uri="{FF2B5EF4-FFF2-40B4-BE49-F238E27FC236}">
                            <a16:creationId xmlns:a16="http://schemas.microsoft.com/office/drawing/2014/main" id="{4DC9976F-5DF0-44D9-A2F0-8ADC457D8EDF}"/>
                          </a:ext>
                        </a:extLst>
                      </p:cNvPr>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720;p29">
                        <a:extLst>
                          <a:ext uri="{FF2B5EF4-FFF2-40B4-BE49-F238E27FC236}">
                            <a16:creationId xmlns:a16="http://schemas.microsoft.com/office/drawing/2014/main" id="{B8F008BF-DD72-4AD2-B136-CCA4C8ADD135}"/>
                          </a:ext>
                        </a:extLst>
                      </p:cNvPr>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45" name="Google Shape;721;p29">
                    <a:extLst>
                      <a:ext uri="{FF2B5EF4-FFF2-40B4-BE49-F238E27FC236}">
                        <a16:creationId xmlns:a16="http://schemas.microsoft.com/office/drawing/2014/main" id="{5C63B3F7-29C9-48DB-899A-BB779B9015B9}"/>
                      </a:ext>
                    </a:extLst>
                  </p:cNvPr>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722;p29">
                    <a:extLst>
                      <a:ext uri="{FF2B5EF4-FFF2-40B4-BE49-F238E27FC236}">
                        <a16:creationId xmlns:a16="http://schemas.microsoft.com/office/drawing/2014/main" id="{408643FE-0CC4-4218-81D9-39D7C2928CF7}"/>
                      </a:ext>
                    </a:extLst>
                  </p:cNvPr>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723;p29">
                    <a:extLst>
                      <a:ext uri="{FF2B5EF4-FFF2-40B4-BE49-F238E27FC236}">
                        <a16:creationId xmlns:a16="http://schemas.microsoft.com/office/drawing/2014/main" id="{A6F42C96-743D-48D6-924B-A8D31E741B20}"/>
                      </a:ext>
                    </a:extLst>
                  </p:cNvPr>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724;p29">
                    <a:extLst>
                      <a:ext uri="{FF2B5EF4-FFF2-40B4-BE49-F238E27FC236}">
                        <a16:creationId xmlns:a16="http://schemas.microsoft.com/office/drawing/2014/main" id="{F6AB3A97-4DB9-4EC8-9390-6B0675DDBEF7}"/>
                      </a:ext>
                    </a:extLst>
                  </p:cNvPr>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725;p29">
                    <a:extLst>
                      <a:ext uri="{FF2B5EF4-FFF2-40B4-BE49-F238E27FC236}">
                        <a16:creationId xmlns:a16="http://schemas.microsoft.com/office/drawing/2014/main" id="{2F448FD7-7B2E-4D1C-B5BB-005F80816BEC}"/>
                      </a:ext>
                    </a:extLst>
                  </p:cNvPr>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726;p29">
                    <a:extLst>
                      <a:ext uri="{FF2B5EF4-FFF2-40B4-BE49-F238E27FC236}">
                        <a16:creationId xmlns:a16="http://schemas.microsoft.com/office/drawing/2014/main" id="{6E442B6D-BAA1-45CE-91A5-C34FF3799A86}"/>
                      </a:ext>
                    </a:extLst>
                  </p:cNvPr>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727;p29">
                    <a:extLst>
                      <a:ext uri="{FF2B5EF4-FFF2-40B4-BE49-F238E27FC236}">
                        <a16:creationId xmlns:a16="http://schemas.microsoft.com/office/drawing/2014/main" id="{C1DDBED3-07D4-4812-B207-F8122788B1BF}"/>
                      </a:ext>
                    </a:extLst>
                  </p:cNvPr>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728;p29">
                    <a:extLst>
                      <a:ext uri="{FF2B5EF4-FFF2-40B4-BE49-F238E27FC236}">
                        <a16:creationId xmlns:a16="http://schemas.microsoft.com/office/drawing/2014/main" id="{8A51E2DD-9C30-4AF1-A2E7-C80BBE0887C7}"/>
                      </a:ext>
                    </a:extLst>
                  </p:cNvPr>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729;p29">
                    <a:extLst>
                      <a:ext uri="{FF2B5EF4-FFF2-40B4-BE49-F238E27FC236}">
                        <a16:creationId xmlns:a16="http://schemas.microsoft.com/office/drawing/2014/main" id="{98F73429-1FBA-44FC-8F4C-36319ADD4693}"/>
                      </a:ext>
                    </a:extLst>
                  </p:cNvPr>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7" name="Google Shape;730;p29">
                <a:extLst>
                  <a:ext uri="{FF2B5EF4-FFF2-40B4-BE49-F238E27FC236}">
                    <a16:creationId xmlns:a16="http://schemas.microsoft.com/office/drawing/2014/main" id="{2BDDBF27-EF6B-47A8-965B-D737255CCB2F}"/>
                  </a:ext>
                </a:extLst>
              </p:cNvPr>
              <p:cNvGrpSpPr/>
              <p:nvPr/>
            </p:nvGrpSpPr>
            <p:grpSpPr>
              <a:xfrm>
                <a:off x="2689902" y="3485197"/>
                <a:ext cx="4865065" cy="3790312"/>
                <a:chOff x="2689902" y="3485197"/>
                <a:chExt cx="4865065" cy="3790312"/>
              </a:xfrm>
            </p:grpSpPr>
            <p:sp>
              <p:nvSpPr>
                <p:cNvPr id="239" name="Google Shape;731;p29">
                  <a:extLst>
                    <a:ext uri="{FF2B5EF4-FFF2-40B4-BE49-F238E27FC236}">
                      <a16:creationId xmlns:a16="http://schemas.microsoft.com/office/drawing/2014/main" id="{15678268-EDB3-49D4-B0A4-27DC37B88B0E}"/>
                    </a:ext>
                  </a:extLst>
                </p:cNvPr>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732;p29">
                  <a:extLst>
                    <a:ext uri="{FF2B5EF4-FFF2-40B4-BE49-F238E27FC236}">
                      <a16:creationId xmlns:a16="http://schemas.microsoft.com/office/drawing/2014/main" id="{9FD7EF10-DABD-4031-8A63-6CD838234241}"/>
                    </a:ext>
                  </a:extLst>
                </p:cNvPr>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8" name="Google Shape;733;p29">
                <a:extLst>
                  <a:ext uri="{FF2B5EF4-FFF2-40B4-BE49-F238E27FC236}">
                    <a16:creationId xmlns:a16="http://schemas.microsoft.com/office/drawing/2014/main" id="{665A5ADA-0629-4FF2-A719-4D03F0C27043}"/>
                  </a:ext>
                </a:extLst>
              </p:cNvPr>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 name="Google Shape;734;p29">
              <a:extLst>
                <a:ext uri="{FF2B5EF4-FFF2-40B4-BE49-F238E27FC236}">
                  <a16:creationId xmlns:a16="http://schemas.microsoft.com/office/drawing/2014/main" id="{719B4085-E212-4878-AD54-2E584838CD74}"/>
                </a:ext>
              </a:extLst>
            </p:cNvPr>
            <p:cNvGrpSpPr/>
            <p:nvPr/>
          </p:nvGrpSpPr>
          <p:grpSpPr>
            <a:xfrm>
              <a:off x="866199" y="2900617"/>
              <a:ext cx="1497668" cy="878609"/>
              <a:chOff x="6932674" y="2492167"/>
              <a:chExt cx="1497668" cy="878609"/>
            </a:xfrm>
          </p:grpSpPr>
          <p:sp>
            <p:nvSpPr>
              <p:cNvPr id="113" name="Google Shape;735;p29">
                <a:extLst>
                  <a:ext uri="{FF2B5EF4-FFF2-40B4-BE49-F238E27FC236}">
                    <a16:creationId xmlns:a16="http://schemas.microsoft.com/office/drawing/2014/main" id="{C9C05DFC-CCF5-4831-985A-CF9150DB042E}"/>
                  </a:ext>
                </a:extLst>
              </p:cNvPr>
              <p:cNvSpPr/>
              <p:nvPr/>
            </p:nvSpPr>
            <p:spPr>
              <a:xfrm>
                <a:off x="6969368" y="2662356"/>
                <a:ext cx="1449181" cy="684136"/>
              </a:xfrm>
              <a:custGeom>
                <a:avLst/>
                <a:gdLst/>
                <a:ahLst/>
                <a:cxnLst/>
                <a:rect l="l" t="t" r="r" b="b"/>
                <a:pathLst>
                  <a:path w="5683062" h="2682887" extrusionOk="0">
                    <a:moveTo>
                      <a:pt x="5075073" y="2155130"/>
                    </a:moveTo>
                    <a:cubicBezTo>
                      <a:pt x="5127461" y="2123698"/>
                      <a:pt x="5206519" y="2114173"/>
                      <a:pt x="5254144" y="2096076"/>
                    </a:cubicBezTo>
                    <a:cubicBezTo>
                      <a:pt x="5480839" y="2010351"/>
                      <a:pt x="5803736" y="1783655"/>
                      <a:pt x="5637048" y="1499810"/>
                    </a:cubicBezTo>
                    <a:cubicBezTo>
                      <a:pt x="5418926" y="1127383"/>
                      <a:pt x="4616921" y="1248350"/>
                      <a:pt x="4253066" y="1217870"/>
                    </a:cubicBezTo>
                    <a:cubicBezTo>
                      <a:pt x="3937788" y="1191200"/>
                      <a:pt x="3561551" y="1289308"/>
                      <a:pt x="3263418" y="1166435"/>
                    </a:cubicBezTo>
                    <a:cubicBezTo>
                      <a:pt x="3125306" y="1109285"/>
                      <a:pt x="3184361" y="1018798"/>
                      <a:pt x="3295804" y="969268"/>
                    </a:cubicBezTo>
                    <a:cubicBezTo>
                      <a:pt x="3543454" y="857825"/>
                      <a:pt x="3779674" y="918785"/>
                      <a:pt x="4033991" y="869255"/>
                    </a:cubicBezTo>
                    <a:cubicBezTo>
                      <a:pt x="4183533" y="840680"/>
                      <a:pt x="4334981" y="726380"/>
                      <a:pt x="4331171" y="573980"/>
                    </a:cubicBezTo>
                    <a:cubicBezTo>
                      <a:pt x="4325456" y="377765"/>
                      <a:pt x="4089236" y="287278"/>
                      <a:pt x="3896831" y="250130"/>
                    </a:cubicBezTo>
                    <a:cubicBezTo>
                      <a:pt x="2808124" y="36770"/>
                      <a:pt x="1687983" y="-83245"/>
                      <a:pt x="588798" y="67250"/>
                    </a:cubicBezTo>
                    <a:cubicBezTo>
                      <a:pt x="344958" y="100588"/>
                      <a:pt x="53493" y="192980"/>
                      <a:pt x="5868" y="433963"/>
                    </a:cubicBezTo>
                    <a:cubicBezTo>
                      <a:pt x="-31279" y="622558"/>
                      <a:pt x="113501" y="804485"/>
                      <a:pt x="283046" y="894973"/>
                    </a:cubicBezTo>
                    <a:cubicBezTo>
                      <a:pt x="452591" y="985460"/>
                      <a:pt x="647854" y="1014035"/>
                      <a:pt x="827876" y="1081663"/>
                    </a:cubicBezTo>
                    <a:cubicBezTo>
                      <a:pt x="877406" y="1100713"/>
                      <a:pt x="931698" y="1130240"/>
                      <a:pt x="941223" y="1181675"/>
                    </a:cubicBezTo>
                    <a:cubicBezTo>
                      <a:pt x="952654" y="1246445"/>
                      <a:pt x="883121" y="1299785"/>
                      <a:pt x="817398" y="1308358"/>
                    </a:cubicBezTo>
                    <a:cubicBezTo>
                      <a:pt x="751676" y="1315978"/>
                      <a:pt x="685001" y="1296928"/>
                      <a:pt x="619279" y="1302643"/>
                    </a:cubicBezTo>
                    <a:cubicBezTo>
                      <a:pt x="445923" y="1317883"/>
                      <a:pt x="330671" y="1513145"/>
                      <a:pt x="348768" y="1686501"/>
                    </a:cubicBezTo>
                    <a:cubicBezTo>
                      <a:pt x="367818" y="1859855"/>
                      <a:pt x="484023" y="2007493"/>
                      <a:pt x="614516" y="2123698"/>
                    </a:cubicBezTo>
                    <a:cubicBezTo>
                      <a:pt x="1147916" y="2602805"/>
                      <a:pt x="1921346" y="2705676"/>
                      <a:pt x="2637626" y="2679005"/>
                    </a:cubicBezTo>
                    <a:cubicBezTo>
                      <a:pt x="3068156" y="2662813"/>
                      <a:pt x="3496781" y="2617093"/>
                      <a:pt x="3927311" y="2603758"/>
                    </a:cubicBezTo>
                    <a:cubicBezTo>
                      <a:pt x="4151149" y="2596138"/>
                      <a:pt x="4384511" y="2586613"/>
                      <a:pt x="4606444" y="2615188"/>
                    </a:cubicBezTo>
                    <a:cubicBezTo>
                      <a:pt x="4773131" y="2636143"/>
                      <a:pt x="4974108" y="2691388"/>
                      <a:pt x="5116983" y="2566611"/>
                    </a:cubicBezTo>
                    <a:cubicBezTo>
                      <a:pt x="5274146" y="2429451"/>
                      <a:pt x="5018876" y="2369443"/>
                      <a:pt x="5020781" y="2243713"/>
                    </a:cubicBezTo>
                    <a:cubicBezTo>
                      <a:pt x="5021733" y="2200851"/>
                      <a:pt x="5043641" y="2174180"/>
                      <a:pt x="5075073" y="2155130"/>
                    </a:cubicBezTo>
                    <a:close/>
                  </a:path>
                </a:pathLst>
              </a:custGeom>
              <a:solidFill>
                <a:schemeClr val="accen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4" name="Google Shape;736;p29">
                <a:extLst>
                  <a:ext uri="{FF2B5EF4-FFF2-40B4-BE49-F238E27FC236}">
                    <a16:creationId xmlns:a16="http://schemas.microsoft.com/office/drawing/2014/main" id="{6F308402-BF9A-4BC1-8050-734564AB5B2D}"/>
                  </a:ext>
                </a:extLst>
              </p:cNvPr>
              <p:cNvGrpSpPr/>
              <p:nvPr/>
            </p:nvGrpSpPr>
            <p:grpSpPr>
              <a:xfrm>
                <a:off x="6932674" y="3101171"/>
                <a:ext cx="1497668" cy="269605"/>
                <a:chOff x="6932674" y="3101171"/>
                <a:chExt cx="1497668" cy="269605"/>
              </a:xfrm>
            </p:grpSpPr>
            <p:sp>
              <p:nvSpPr>
                <p:cNvPr id="229" name="Google Shape;737;p29">
                  <a:extLst>
                    <a:ext uri="{FF2B5EF4-FFF2-40B4-BE49-F238E27FC236}">
                      <a16:creationId xmlns:a16="http://schemas.microsoft.com/office/drawing/2014/main" id="{99177780-319B-4FA9-925D-0D8998921B42}"/>
                    </a:ext>
                  </a:extLst>
                </p:cNvPr>
                <p:cNvSpPr/>
                <p:nvPr/>
              </p:nvSpPr>
              <p:spPr>
                <a:xfrm>
                  <a:off x="7088645" y="3101171"/>
                  <a:ext cx="1285603" cy="269605"/>
                </a:xfrm>
                <a:custGeom>
                  <a:avLst/>
                  <a:gdLst/>
                  <a:ahLst/>
                  <a:cxnLst/>
                  <a:rect l="l" t="t" r="r" b="b"/>
                  <a:pathLst>
                    <a:path w="5041582" h="1057275" extrusionOk="0">
                      <a:moveTo>
                        <a:pt x="0" y="610553"/>
                      </a:moveTo>
                      <a:cubicBezTo>
                        <a:pt x="0" y="947738"/>
                        <a:pt x="1164907" y="1057275"/>
                        <a:pt x="2556510" y="1057275"/>
                      </a:cubicBezTo>
                      <a:cubicBezTo>
                        <a:pt x="3948113" y="1057275"/>
                        <a:pt x="5041583" y="947738"/>
                        <a:pt x="5041583" y="610553"/>
                      </a:cubicBezTo>
                      <a:cubicBezTo>
                        <a:pt x="5041583" y="273367"/>
                        <a:pt x="3912870" y="0"/>
                        <a:pt x="2521268" y="0"/>
                      </a:cubicBezTo>
                      <a:cubicBezTo>
                        <a:pt x="1129665" y="0"/>
                        <a:pt x="0" y="273367"/>
                        <a:pt x="0" y="610553"/>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738;p29">
                  <a:extLst>
                    <a:ext uri="{FF2B5EF4-FFF2-40B4-BE49-F238E27FC236}">
                      <a16:creationId xmlns:a16="http://schemas.microsoft.com/office/drawing/2014/main" id="{B88D0A5B-AC10-4E4A-85AC-99CD343B26D5}"/>
                    </a:ext>
                  </a:extLst>
                </p:cNvPr>
                <p:cNvSpPr/>
                <p:nvPr/>
              </p:nvSpPr>
              <p:spPr>
                <a:xfrm>
                  <a:off x="7139559" y="3114560"/>
                  <a:ext cx="1184179" cy="223236"/>
                </a:xfrm>
                <a:custGeom>
                  <a:avLst/>
                  <a:gdLst/>
                  <a:ahLst/>
                  <a:cxnLst/>
                  <a:rect l="l" t="t" r="r" b="b"/>
                  <a:pathLst>
                    <a:path w="4643841" h="875437" extrusionOk="0">
                      <a:moveTo>
                        <a:pt x="190" y="462048"/>
                      </a:moveTo>
                      <a:cubicBezTo>
                        <a:pt x="14477" y="613495"/>
                        <a:pt x="815530" y="683028"/>
                        <a:pt x="1306067" y="681123"/>
                      </a:cubicBezTo>
                      <a:cubicBezTo>
                        <a:pt x="1990915" y="678265"/>
                        <a:pt x="2597658" y="536343"/>
                        <a:pt x="2612897" y="598255"/>
                      </a:cubicBezTo>
                      <a:cubicBezTo>
                        <a:pt x="2622422" y="638260"/>
                        <a:pt x="2365247" y="695410"/>
                        <a:pt x="2371915" y="759228"/>
                      </a:cubicBezTo>
                      <a:cubicBezTo>
                        <a:pt x="2387155" y="905913"/>
                        <a:pt x="3749230" y="920200"/>
                        <a:pt x="3772090" y="764943"/>
                      </a:cubicBezTo>
                      <a:cubicBezTo>
                        <a:pt x="3777805" y="725890"/>
                        <a:pt x="3695890" y="694458"/>
                        <a:pt x="3708272" y="656358"/>
                      </a:cubicBezTo>
                      <a:cubicBezTo>
                        <a:pt x="3728275" y="591588"/>
                        <a:pt x="3969258" y="651595"/>
                        <a:pt x="4272152" y="598255"/>
                      </a:cubicBezTo>
                      <a:cubicBezTo>
                        <a:pt x="4371212" y="581110"/>
                        <a:pt x="4635055" y="535390"/>
                        <a:pt x="4643627" y="463000"/>
                      </a:cubicBezTo>
                      <a:cubicBezTo>
                        <a:pt x="4661725" y="308695"/>
                        <a:pt x="3533012" y="4848"/>
                        <a:pt x="2322385" y="85"/>
                      </a:cubicBezTo>
                      <a:cubicBezTo>
                        <a:pt x="1129855" y="-5630"/>
                        <a:pt x="-16955" y="277263"/>
                        <a:pt x="190" y="462048"/>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739;p29">
                  <a:extLst>
                    <a:ext uri="{FF2B5EF4-FFF2-40B4-BE49-F238E27FC236}">
                      <a16:creationId xmlns:a16="http://schemas.microsoft.com/office/drawing/2014/main" id="{E516ADC8-96D1-4805-8971-B68342D3B0B6}"/>
                    </a:ext>
                  </a:extLst>
                </p:cNvPr>
                <p:cNvSpPr/>
                <p:nvPr/>
              </p:nvSpPr>
              <p:spPr>
                <a:xfrm>
                  <a:off x="8335391" y="3154991"/>
                  <a:ext cx="94951" cy="61660"/>
                </a:xfrm>
                <a:custGeom>
                  <a:avLst/>
                  <a:gdLst/>
                  <a:ahLst/>
                  <a:cxnLst/>
                  <a:rect l="l" t="t" r="r" b="b"/>
                  <a:pathLst>
                    <a:path w="372356" h="241804" extrusionOk="0">
                      <a:moveTo>
                        <a:pt x="101949" y="3127"/>
                      </a:moveTo>
                      <a:cubicBezTo>
                        <a:pt x="181005" y="-9255"/>
                        <a:pt x="264826" y="15510"/>
                        <a:pt x="322928" y="70755"/>
                      </a:cubicBezTo>
                      <a:cubicBezTo>
                        <a:pt x="353408" y="99330"/>
                        <a:pt x="377220" y="139335"/>
                        <a:pt x="371505" y="180292"/>
                      </a:cubicBezTo>
                      <a:cubicBezTo>
                        <a:pt x="351503" y="316500"/>
                        <a:pt x="-3780" y="199342"/>
                        <a:pt x="30" y="90757"/>
                      </a:cubicBezTo>
                      <a:cubicBezTo>
                        <a:pt x="983" y="42180"/>
                        <a:pt x="53370" y="10747"/>
                        <a:pt x="101949" y="3127"/>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740;p29">
                  <a:extLst>
                    <a:ext uri="{FF2B5EF4-FFF2-40B4-BE49-F238E27FC236}">
                      <a16:creationId xmlns:a16="http://schemas.microsoft.com/office/drawing/2014/main" id="{85AF3AB7-6EE2-43A9-9762-0B57D6FA8F38}"/>
                    </a:ext>
                  </a:extLst>
                </p:cNvPr>
                <p:cNvSpPr/>
                <p:nvPr/>
              </p:nvSpPr>
              <p:spPr>
                <a:xfrm>
                  <a:off x="6932674" y="3147774"/>
                  <a:ext cx="194868" cy="89144"/>
                </a:xfrm>
                <a:custGeom>
                  <a:avLst/>
                  <a:gdLst/>
                  <a:ahLst/>
                  <a:cxnLst/>
                  <a:rect l="l" t="t" r="r" b="b"/>
                  <a:pathLst>
                    <a:path w="764187" h="349586" extrusionOk="0">
                      <a:moveTo>
                        <a:pt x="65384" y="300874"/>
                      </a:moveTo>
                      <a:cubicBezTo>
                        <a:pt x="48239" y="294206"/>
                        <a:pt x="30141" y="286586"/>
                        <a:pt x="17759" y="272299"/>
                      </a:cubicBezTo>
                      <a:cubicBezTo>
                        <a:pt x="-6053" y="246581"/>
                        <a:pt x="-4148" y="204671"/>
                        <a:pt x="12997" y="173239"/>
                      </a:cubicBezTo>
                      <a:cubicBezTo>
                        <a:pt x="30141" y="142759"/>
                        <a:pt x="59669" y="120851"/>
                        <a:pt x="90149" y="102754"/>
                      </a:cubicBezTo>
                      <a:cubicBezTo>
                        <a:pt x="251122" y="5599"/>
                        <a:pt x="451147" y="-24881"/>
                        <a:pt x="633074" y="20839"/>
                      </a:cubicBezTo>
                      <a:cubicBezTo>
                        <a:pt x="852149" y="75131"/>
                        <a:pt x="764519" y="238009"/>
                        <a:pt x="604499" y="298969"/>
                      </a:cubicBezTo>
                      <a:cubicBezTo>
                        <a:pt x="433049" y="364691"/>
                        <a:pt x="236834" y="367549"/>
                        <a:pt x="65384" y="300874"/>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741;p29">
                  <a:extLst>
                    <a:ext uri="{FF2B5EF4-FFF2-40B4-BE49-F238E27FC236}">
                      <a16:creationId xmlns:a16="http://schemas.microsoft.com/office/drawing/2014/main" id="{2288EA8E-ACAC-41D3-8EFF-C919821EF4DC}"/>
                    </a:ext>
                  </a:extLst>
                </p:cNvPr>
                <p:cNvSpPr/>
                <p:nvPr/>
              </p:nvSpPr>
              <p:spPr>
                <a:xfrm>
                  <a:off x="8181718" y="3223921"/>
                  <a:ext cx="88715" cy="36845"/>
                </a:xfrm>
                <a:custGeom>
                  <a:avLst/>
                  <a:gdLst/>
                  <a:ahLst/>
                  <a:cxnLst/>
                  <a:rect l="l" t="t" r="r" b="b"/>
                  <a:pathLst>
                    <a:path w="347903" h="144491" extrusionOk="0">
                      <a:moveTo>
                        <a:pt x="273609" y="125344"/>
                      </a:moveTo>
                      <a:cubicBezTo>
                        <a:pt x="290754" y="121534"/>
                        <a:pt x="307899" y="117724"/>
                        <a:pt x="322187" y="108199"/>
                      </a:cubicBezTo>
                      <a:cubicBezTo>
                        <a:pt x="336474" y="98674"/>
                        <a:pt x="347904" y="82481"/>
                        <a:pt x="347904" y="65336"/>
                      </a:cubicBezTo>
                      <a:cubicBezTo>
                        <a:pt x="347904" y="46286"/>
                        <a:pt x="334568" y="30094"/>
                        <a:pt x="318376" y="20569"/>
                      </a:cubicBezTo>
                      <a:cubicBezTo>
                        <a:pt x="302184" y="11044"/>
                        <a:pt x="283134" y="8186"/>
                        <a:pt x="265037" y="6281"/>
                      </a:cubicBezTo>
                      <a:cubicBezTo>
                        <a:pt x="211697" y="-386"/>
                        <a:pt x="158356" y="-1339"/>
                        <a:pt x="105016" y="1519"/>
                      </a:cubicBezTo>
                      <a:cubicBezTo>
                        <a:pt x="83109" y="3424"/>
                        <a:pt x="60249" y="5329"/>
                        <a:pt x="40247" y="14854"/>
                      </a:cubicBezTo>
                      <a:cubicBezTo>
                        <a:pt x="-14046" y="41524"/>
                        <a:pt x="-13094" y="109151"/>
                        <a:pt x="41199" y="131059"/>
                      </a:cubicBezTo>
                      <a:cubicBezTo>
                        <a:pt x="106922" y="157729"/>
                        <a:pt x="207887" y="138679"/>
                        <a:pt x="273609" y="125344"/>
                      </a:cubicBezTo>
                      <a:close/>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742;p29">
                  <a:extLst>
                    <a:ext uri="{FF2B5EF4-FFF2-40B4-BE49-F238E27FC236}">
                      <a16:creationId xmlns:a16="http://schemas.microsoft.com/office/drawing/2014/main" id="{2C52EFAD-1C77-4E8C-9546-295B49623976}"/>
                    </a:ext>
                  </a:extLst>
                </p:cNvPr>
                <p:cNvSpPr/>
                <p:nvPr/>
              </p:nvSpPr>
              <p:spPr>
                <a:xfrm>
                  <a:off x="8111994" y="3225529"/>
                  <a:ext cx="35880" cy="26336"/>
                </a:xfrm>
                <a:custGeom>
                  <a:avLst/>
                  <a:gdLst/>
                  <a:ahLst/>
                  <a:cxnLst/>
                  <a:rect l="l" t="t" r="r" b="b"/>
                  <a:pathLst>
                    <a:path w="140706" h="103277" extrusionOk="0">
                      <a:moveTo>
                        <a:pt x="88769" y="0"/>
                      </a:moveTo>
                      <a:cubicBezTo>
                        <a:pt x="70672" y="0"/>
                        <a:pt x="51622" y="0"/>
                        <a:pt x="34476" y="6667"/>
                      </a:cubicBezTo>
                      <a:cubicBezTo>
                        <a:pt x="17331" y="13335"/>
                        <a:pt x="2092" y="27622"/>
                        <a:pt x="187" y="45720"/>
                      </a:cubicBezTo>
                      <a:cubicBezTo>
                        <a:pt x="-2671" y="74295"/>
                        <a:pt x="27809" y="97155"/>
                        <a:pt x="56384" y="101917"/>
                      </a:cubicBezTo>
                      <a:cubicBezTo>
                        <a:pt x="84006" y="106680"/>
                        <a:pt x="114487" y="99060"/>
                        <a:pt x="131631" y="77153"/>
                      </a:cubicBezTo>
                      <a:cubicBezTo>
                        <a:pt x="147824" y="55245"/>
                        <a:pt x="142109" y="17145"/>
                        <a:pt x="116392" y="7620"/>
                      </a:cubicBezTo>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743;p29">
                  <a:extLst>
                    <a:ext uri="{FF2B5EF4-FFF2-40B4-BE49-F238E27FC236}">
                      <a16:creationId xmlns:a16="http://schemas.microsoft.com/office/drawing/2014/main" id="{929771AA-7312-4BB9-895D-DC04AE10BC71}"/>
                    </a:ext>
                  </a:extLst>
                </p:cNvPr>
                <p:cNvSpPr/>
                <p:nvPr/>
              </p:nvSpPr>
              <p:spPr>
                <a:xfrm>
                  <a:off x="7197171" y="3210691"/>
                  <a:ext cx="53070" cy="27213"/>
                </a:xfrm>
                <a:custGeom>
                  <a:avLst/>
                  <a:gdLst/>
                  <a:ahLst/>
                  <a:cxnLst/>
                  <a:rect l="l" t="t" r="r" b="b"/>
                  <a:pathLst>
                    <a:path w="208119" h="106718" extrusionOk="0">
                      <a:moveTo>
                        <a:pt x="130425" y="7482"/>
                      </a:moveTo>
                      <a:cubicBezTo>
                        <a:pt x="99945" y="814"/>
                        <a:pt x="67560" y="-4901"/>
                        <a:pt x="38985" y="6529"/>
                      </a:cubicBezTo>
                      <a:cubicBezTo>
                        <a:pt x="10410" y="17959"/>
                        <a:pt x="-10545" y="54154"/>
                        <a:pt x="5648" y="80824"/>
                      </a:cubicBezTo>
                      <a:cubicBezTo>
                        <a:pt x="18030" y="100827"/>
                        <a:pt x="44700" y="105589"/>
                        <a:pt x="68513" y="106542"/>
                      </a:cubicBezTo>
                      <a:cubicBezTo>
                        <a:pt x="102802" y="107494"/>
                        <a:pt x="138045" y="104637"/>
                        <a:pt x="171383" y="97017"/>
                      </a:cubicBezTo>
                      <a:cubicBezTo>
                        <a:pt x="185670" y="94159"/>
                        <a:pt x="200910" y="88444"/>
                        <a:pt x="206625" y="75109"/>
                      </a:cubicBezTo>
                      <a:cubicBezTo>
                        <a:pt x="210435" y="64632"/>
                        <a:pt x="206625" y="52249"/>
                        <a:pt x="199005" y="43677"/>
                      </a:cubicBezTo>
                      <a:cubicBezTo>
                        <a:pt x="191385" y="35104"/>
                        <a:pt x="180908" y="29389"/>
                        <a:pt x="171383" y="24627"/>
                      </a:cubicBezTo>
                    </a:path>
                  </a:pathLst>
                </a:custGeom>
                <a:solidFill>
                  <a:schemeClr val="accent3"/>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 name="Google Shape;744;p29">
                <a:extLst>
                  <a:ext uri="{FF2B5EF4-FFF2-40B4-BE49-F238E27FC236}">
                    <a16:creationId xmlns:a16="http://schemas.microsoft.com/office/drawing/2014/main" id="{9C83F17D-BAB8-4FA9-B1CF-DAE9CFDAE37D}"/>
                  </a:ext>
                </a:extLst>
              </p:cNvPr>
              <p:cNvGrpSpPr/>
              <p:nvPr/>
            </p:nvGrpSpPr>
            <p:grpSpPr>
              <a:xfrm>
                <a:off x="7225927" y="2492167"/>
                <a:ext cx="942898" cy="722054"/>
                <a:chOff x="7225927" y="2949367"/>
                <a:chExt cx="942898" cy="722054"/>
              </a:xfrm>
            </p:grpSpPr>
            <p:grpSp>
              <p:nvGrpSpPr>
                <p:cNvPr id="116" name="Google Shape;745;p29">
                  <a:extLst>
                    <a:ext uri="{FF2B5EF4-FFF2-40B4-BE49-F238E27FC236}">
                      <a16:creationId xmlns:a16="http://schemas.microsoft.com/office/drawing/2014/main" id="{882F0E53-FDAB-4BB5-BDD6-FC6BA6376A40}"/>
                    </a:ext>
                  </a:extLst>
                </p:cNvPr>
                <p:cNvGrpSpPr/>
                <p:nvPr/>
              </p:nvGrpSpPr>
              <p:grpSpPr>
                <a:xfrm>
                  <a:off x="7849913" y="3499849"/>
                  <a:ext cx="318911" cy="139801"/>
                  <a:chOff x="7849913" y="3499849"/>
                  <a:chExt cx="318911" cy="139801"/>
                </a:xfrm>
              </p:grpSpPr>
              <p:sp>
                <p:nvSpPr>
                  <p:cNvPr id="221" name="Google Shape;746;p29">
                    <a:extLst>
                      <a:ext uri="{FF2B5EF4-FFF2-40B4-BE49-F238E27FC236}">
                        <a16:creationId xmlns:a16="http://schemas.microsoft.com/office/drawing/2014/main" id="{79C9C3C8-5337-4DD6-9B55-C5E41B7F0AE6}"/>
                      </a:ext>
                    </a:extLst>
                  </p:cNvPr>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747;p29">
                    <a:extLst>
                      <a:ext uri="{FF2B5EF4-FFF2-40B4-BE49-F238E27FC236}">
                        <a16:creationId xmlns:a16="http://schemas.microsoft.com/office/drawing/2014/main" id="{4A30ECA9-9ED2-4425-9725-7E42163EE3BD}"/>
                      </a:ext>
                    </a:extLst>
                  </p:cNvPr>
                  <p:cNvSpPr/>
                  <p:nvPr/>
                </p:nvSpPr>
                <p:spPr>
                  <a:xfrm>
                    <a:off x="7849913"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748;p29">
                    <a:extLst>
                      <a:ext uri="{FF2B5EF4-FFF2-40B4-BE49-F238E27FC236}">
                        <a16:creationId xmlns:a16="http://schemas.microsoft.com/office/drawing/2014/main" id="{4D395A72-1A23-4CEE-8D4C-11948A954A46}"/>
                      </a:ext>
                    </a:extLst>
                  </p:cNvPr>
                  <p:cNvSpPr/>
                  <p:nvPr/>
                </p:nvSpPr>
                <p:spPr>
                  <a:xfrm rot="10800000">
                    <a:off x="8078493"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749;p29">
                    <a:extLst>
                      <a:ext uri="{FF2B5EF4-FFF2-40B4-BE49-F238E27FC236}">
                        <a16:creationId xmlns:a16="http://schemas.microsoft.com/office/drawing/2014/main" id="{5D031751-2329-4D78-80E7-B273F3A8C41A}"/>
                      </a:ext>
                    </a:extLst>
                  </p:cNvPr>
                  <p:cNvSpPr/>
                  <p:nvPr/>
                </p:nvSpPr>
                <p:spPr>
                  <a:xfrm rot="10800000">
                    <a:off x="7884500"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750;p29">
                    <a:extLst>
                      <a:ext uri="{FF2B5EF4-FFF2-40B4-BE49-F238E27FC236}">
                        <a16:creationId xmlns:a16="http://schemas.microsoft.com/office/drawing/2014/main" id="{84940D42-5DCB-4D3F-B487-55F513F64549}"/>
                      </a:ext>
                    </a:extLst>
                  </p:cNvPr>
                  <p:cNvSpPr/>
                  <p:nvPr/>
                </p:nvSpPr>
                <p:spPr>
                  <a:xfrm rot="10800000">
                    <a:off x="7963279"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751;p29">
                    <a:extLst>
                      <a:ext uri="{FF2B5EF4-FFF2-40B4-BE49-F238E27FC236}">
                        <a16:creationId xmlns:a16="http://schemas.microsoft.com/office/drawing/2014/main" id="{40652185-609F-4B2F-A3B4-E5D96252BF60}"/>
                      </a:ext>
                    </a:extLst>
                  </p:cNvPr>
                  <p:cNvSpPr/>
                  <p:nvPr/>
                </p:nvSpPr>
                <p:spPr>
                  <a:xfrm rot="10800000">
                    <a:off x="7958600"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752;p29">
                    <a:extLst>
                      <a:ext uri="{FF2B5EF4-FFF2-40B4-BE49-F238E27FC236}">
                        <a16:creationId xmlns:a16="http://schemas.microsoft.com/office/drawing/2014/main" id="{B804022D-5B7E-40FF-A946-6170E8B8AB2D}"/>
                      </a:ext>
                    </a:extLst>
                  </p:cNvPr>
                  <p:cNvSpPr/>
                  <p:nvPr/>
                </p:nvSpPr>
                <p:spPr>
                  <a:xfrm rot="10800000">
                    <a:off x="7958600"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753;p29">
                    <a:extLst>
                      <a:ext uri="{FF2B5EF4-FFF2-40B4-BE49-F238E27FC236}">
                        <a16:creationId xmlns:a16="http://schemas.microsoft.com/office/drawing/2014/main" id="{0389B4D7-E532-4510-9189-542881E3F6DD}"/>
                      </a:ext>
                    </a:extLst>
                  </p:cNvPr>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754;p29">
                  <a:extLst>
                    <a:ext uri="{FF2B5EF4-FFF2-40B4-BE49-F238E27FC236}">
                      <a16:creationId xmlns:a16="http://schemas.microsoft.com/office/drawing/2014/main" id="{CEBE209A-6954-492A-B59E-0F35537DC3B2}"/>
                    </a:ext>
                  </a:extLst>
                </p:cNvPr>
                <p:cNvGrpSpPr/>
                <p:nvPr/>
              </p:nvGrpSpPr>
              <p:grpSpPr>
                <a:xfrm>
                  <a:off x="7225927" y="3499849"/>
                  <a:ext cx="318911" cy="139801"/>
                  <a:chOff x="7225927" y="3499849"/>
                  <a:chExt cx="318911" cy="139801"/>
                </a:xfrm>
              </p:grpSpPr>
              <p:sp>
                <p:nvSpPr>
                  <p:cNvPr id="213" name="Google Shape;755;p29">
                    <a:extLst>
                      <a:ext uri="{FF2B5EF4-FFF2-40B4-BE49-F238E27FC236}">
                        <a16:creationId xmlns:a16="http://schemas.microsoft.com/office/drawing/2014/main" id="{37960246-22C0-48FB-BF68-019790150007}"/>
                      </a:ext>
                    </a:extLst>
                  </p:cNvPr>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756;p29">
                    <a:extLst>
                      <a:ext uri="{FF2B5EF4-FFF2-40B4-BE49-F238E27FC236}">
                        <a16:creationId xmlns:a16="http://schemas.microsoft.com/office/drawing/2014/main" id="{7DE2A689-C93B-431D-85B5-5082672E6BF5}"/>
                      </a:ext>
                    </a:extLst>
                  </p:cNvPr>
                  <p:cNvSpPr/>
                  <p:nvPr/>
                </p:nvSpPr>
                <p:spPr>
                  <a:xfrm>
                    <a:off x="7225927"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757;p29">
                    <a:extLst>
                      <a:ext uri="{FF2B5EF4-FFF2-40B4-BE49-F238E27FC236}">
                        <a16:creationId xmlns:a16="http://schemas.microsoft.com/office/drawing/2014/main" id="{BE345ADC-1D18-4681-934E-989FCE576A74}"/>
                      </a:ext>
                    </a:extLst>
                  </p:cNvPr>
                  <p:cNvSpPr/>
                  <p:nvPr/>
                </p:nvSpPr>
                <p:spPr>
                  <a:xfrm rot="10800000">
                    <a:off x="7454712"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758;p29">
                    <a:extLst>
                      <a:ext uri="{FF2B5EF4-FFF2-40B4-BE49-F238E27FC236}">
                        <a16:creationId xmlns:a16="http://schemas.microsoft.com/office/drawing/2014/main" id="{A84F1FE6-BA7C-41C6-8AF6-4CD8D932CEFE}"/>
                      </a:ext>
                    </a:extLst>
                  </p:cNvPr>
                  <p:cNvSpPr/>
                  <p:nvPr/>
                </p:nvSpPr>
                <p:spPr>
                  <a:xfrm rot="10800000">
                    <a:off x="7260477"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759;p29">
                    <a:extLst>
                      <a:ext uri="{FF2B5EF4-FFF2-40B4-BE49-F238E27FC236}">
                        <a16:creationId xmlns:a16="http://schemas.microsoft.com/office/drawing/2014/main" id="{C2971142-A44B-486B-AD02-D41438C60473}"/>
                      </a:ext>
                    </a:extLst>
                  </p:cNvPr>
                  <p:cNvSpPr/>
                  <p:nvPr/>
                </p:nvSpPr>
                <p:spPr>
                  <a:xfrm rot="10800000">
                    <a:off x="7339256"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760;p29">
                    <a:extLst>
                      <a:ext uri="{FF2B5EF4-FFF2-40B4-BE49-F238E27FC236}">
                        <a16:creationId xmlns:a16="http://schemas.microsoft.com/office/drawing/2014/main" id="{793A7224-FAC3-4C11-931C-AA30B0C0A21A}"/>
                      </a:ext>
                    </a:extLst>
                  </p:cNvPr>
                  <p:cNvSpPr/>
                  <p:nvPr/>
                </p:nvSpPr>
                <p:spPr>
                  <a:xfrm rot="10800000">
                    <a:off x="7334819"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761;p29">
                    <a:extLst>
                      <a:ext uri="{FF2B5EF4-FFF2-40B4-BE49-F238E27FC236}">
                        <a16:creationId xmlns:a16="http://schemas.microsoft.com/office/drawing/2014/main" id="{CB5730F6-4888-42E3-A481-090597554607}"/>
                      </a:ext>
                    </a:extLst>
                  </p:cNvPr>
                  <p:cNvSpPr/>
                  <p:nvPr/>
                </p:nvSpPr>
                <p:spPr>
                  <a:xfrm rot="10800000">
                    <a:off x="7334819"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762;p29">
                    <a:extLst>
                      <a:ext uri="{FF2B5EF4-FFF2-40B4-BE49-F238E27FC236}">
                        <a16:creationId xmlns:a16="http://schemas.microsoft.com/office/drawing/2014/main" id="{C44A16FA-0069-4299-9601-9D2A41DEA835}"/>
                      </a:ext>
                    </a:extLst>
                  </p:cNvPr>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763;p29">
                  <a:extLst>
                    <a:ext uri="{FF2B5EF4-FFF2-40B4-BE49-F238E27FC236}">
                      <a16:creationId xmlns:a16="http://schemas.microsoft.com/office/drawing/2014/main" id="{C1471E52-EC8E-4CE2-A057-F30A91E7DE00}"/>
                    </a:ext>
                  </a:extLst>
                </p:cNvPr>
                <p:cNvGrpSpPr/>
                <p:nvPr/>
              </p:nvGrpSpPr>
              <p:grpSpPr>
                <a:xfrm>
                  <a:off x="7274451" y="3193044"/>
                  <a:ext cx="133103" cy="331807"/>
                  <a:chOff x="7274451" y="2126244"/>
                  <a:chExt cx="133103" cy="331807"/>
                </a:xfrm>
              </p:grpSpPr>
              <p:grpSp>
                <p:nvGrpSpPr>
                  <p:cNvPr id="200" name="Google Shape;764;p29">
                    <a:extLst>
                      <a:ext uri="{FF2B5EF4-FFF2-40B4-BE49-F238E27FC236}">
                        <a16:creationId xmlns:a16="http://schemas.microsoft.com/office/drawing/2014/main" id="{4D176312-61FE-4FA0-8AF7-A8B9EA336503}"/>
                      </a:ext>
                    </a:extLst>
                  </p:cNvPr>
                  <p:cNvGrpSpPr/>
                  <p:nvPr/>
                </p:nvGrpSpPr>
                <p:grpSpPr>
                  <a:xfrm>
                    <a:off x="7274451" y="2412025"/>
                    <a:ext cx="133103" cy="46027"/>
                    <a:chOff x="7274451" y="2412025"/>
                    <a:chExt cx="133103" cy="46027"/>
                  </a:xfrm>
                </p:grpSpPr>
                <p:sp>
                  <p:nvSpPr>
                    <p:cNvPr id="210" name="Google Shape;765;p29">
                      <a:extLst>
                        <a:ext uri="{FF2B5EF4-FFF2-40B4-BE49-F238E27FC236}">
                          <a16:creationId xmlns:a16="http://schemas.microsoft.com/office/drawing/2014/main" id="{C735C666-53EE-4765-B36D-62DB9CEB387D}"/>
                        </a:ext>
                      </a:extLst>
                    </p:cNvPr>
                    <p:cNvSpPr/>
                    <p:nvPr/>
                  </p:nvSpPr>
                  <p:spPr>
                    <a:xfrm>
                      <a:off x="7274695" y="2421345"/>
                      <a:ext cx="132859" cy="36707"/>
                    </a:xfrm>
                    <a:custGeom>
                      <a:avLst/>
                      <a:gdLst/>
                      <a:ahLst/>
                      <a:cxnLst/>
                      <a:rect l="l" t="t" r="r" b="b"/>
                      <a:pathLst>
                        <a:path w="521017" h="143948" extrusionOk="0">
                          <a:moveTo>
                            <a:pt x="0" y="104775"/>
                          </a:moveTo>
                          <a:cubicBezTo>
                            <a:pt x="59055" y="122873"/>
                            <a:pt x="142875" y="141923"/>
                            <a:pt x="243840" y="143828"/>
                          </a:cubicBezTo>
                          <a:cubicBezTo>
                            <a:pt x="360998" y="145733"/>
                            <a:pt x="457200" y="124778"/>
                            <a:pt x="521018" y="104775"/>
                          </a:cubicBezTo>
                          <a:cubicBezTo>
                            <a:pt x="521018" y="69533"/>
                            <a:pt x="521018" y="35243"/>
                            <a:pt x="521018" y="0"/>
                          </a:cubicBezTo>
                          <a:lnTo>
                            <a:pt x="0" y="0"/>
                          </a:lnTo>
                          <a:lnTo>
                            <a:pt x="0" y="10477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766;p29">
                      <a:extLst>
                        <a:ext uri="{FF2B5EF4-FFF2-40B4-BE49-F238E27FC236}">
                          <a16:creationId xmlns:a16="http://schemas.microsoft.com/office/drawing/2014/main" id="{9D6CFF39-4F3E-4193-B2CC-B9205131B63E}"/>
                        </a:ext>
                      </a:extLst>
                    </p:cNvPr>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767;p29">
                      <a:extLst>
                        <a:ext uri="{FF2B5EF4-FFF2-40B4-BE49-F238E27FC236}">
                          <a16:creationId xmlns:a16="http://schemas.microsoft.com/office/drawing/2014/main" id="{3A126AA0-650C-4F61-98E4-E5C4F48683CF}"/>
                        </a:ext>
                      </a:extLst>
                    </p:cNvPr>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1" name="Google Shape;768;p29">
                    <a:extLst>
                      <a:ext uri="{FF2B5EF4-FFF2-40B4-BE49-F238E27FC236}">
                        <a16:creationId xmlns:a16="http://schemas.microsoft.com/office/drawing/2014/main" id="{2A49A7E5-530A-41FA-9353-7B78808ED568}"/>
                      </a:ext>
                    </a:extLst>
                  </p:cNvPr>
                  <p:cNvGrpSpPr/>
                  <p:nvPr/>
                </p:nvGrpSpPr>
                <p:grpSpPr>
                  <a:xfrm>
                    <a:off x="7294446" y="2126244"/>
                    <a:ext cx="93273" cy="302659"/>
                    <a:chOff x="7294446" y="1973844"/>
                    <a:chExt cx="93273" cy="302659"/>
                  </a:xfrm>
                </p:grpSpPr>
                <p:sp>
                  <p:nvSpPr>
                    <p:cNvPr id="202" name="Google Shape;769;p29">
                      <a:extLst>
                        <a:ext uri="{FF2B5EF4-FFF2-40B4-BE49-F238E27FC236}">
                          <a16:creationId xmlns:a16="http://schemas.microsoft.com/office/drawing/2014/main" id="{C75823FC-EF3B-46D5-91FB-D58C8140FF3B}"/>
                        </a:ext>
                      </a:extLst>
                    </p:cNvPr>
                    <p:cNvSpPr/>
                    <p:nvPr/>
                  </p:nvSpPr>
                  <p:spPr>
                    <a:xfrm>
                      <a:off x="7294446" y="2262578"/>
                      <a:ext cx="93269" cy="13926"/>
                    </a:xfrm>
                    <a:custGeom>
                      <a:avLst/>
                      <a:gdLst/>
                      <a:ahLst/>
                      <a:cxnLst/>
                      <a:rect l="l" t="t" r="r" b="b"/>
                      <a:pathLst>
                        <a:path w="365759" h="54610" extrusionOk="0">
                          <a:moveTo>
                            <a:pt x="365760" y="25823"/>
                          </a:moveTo>
                          <a:cubicBezTo>
                            <a:pt x="365760" y="25823"/>
                            <a:pt x="147638" y="90594"/>
                            <a:pt x="0" y="25823"/>
                          </a:cubicBezTo>
                          <a:cubicBezTo>
                            <a:pt x="0" y="25823"/>
                            <a:pt x="165735" y="-32279"/>
                            <a:pt x="365760" y="2582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770;p29">
                      <a:extLst>
                        <a:ext uri="{FF2B5EF4-FFF2-40B4-BE49-F238E27FC236}">
                          <a16:creationId xmlns:a16="http://schemas.microsoft.com/office/drawing/2014/main" id="{BAEB5E2F-D853-4BF8-8335-4E03E879F81F}"/>
                        </a:ext>
                      </a:extLst>
                    </p:cNvPr>
                    <p:cNvGrpSpPr/>
                    <p:nvPr/>
                  </p:nvGrpSpPr>
                  <p:grpSpPr>
                    <a:xfrm>
                      <a:off x="7295421" y="1973844"/>
                      <a:ext cx="92297" cy="294733"/>
                      <a:chOff x="7295421" y="1973844"/>
                      <a:chExt cx="92297" cy="294733"/>
                    </a:xfrm>
                  </p:grpSpPr>
                  <p:sp>
                    <p:nvSpPr>
                      <p:cNvPr id="204" name="Google Shape;771;p29">
                        <a:extLst>
                          <a:ext uri="{FF2B5EF4-FFF2-40B4-BE49-F238E27FC236}">
                            <a16:creationId xmlns:a16="http://schemas.microsoft.com/office/drawing/2014/main" id="{E1E69E0B-F375-4038-8FEF-357B07B0434E}"/>
                          </a:ext>
                        </a:extLst>
                      </p:cNvPr>
                      <p:cNvSpPr/>
                      <p:nvPr/>
                    </p:nvSpPr>
                    <p:spPr>
                      <a:xfrm>
                        <a:off x="7295421" y="1988285"/>
                        <a:ext cx="92297" cy="280292"/>
                      </a:xfrm>
                      <a:custGeom>
                        <a:avLst/>
                        <a:gdLst/>
                        <a:ahLst/>
                        <a:cxnLst/>
                        <a:rect l="l" t="t" r="r" b="b"/>
                        <a:pathLst>
                          <a:path w="361950" h="1099185" extrusionOk="0">
                            <a:moveTo>
                              <a:pt x="0" y="1099185"/>
                            </a:moveTo>
                            <a:lnTo>
                              <a:pt x="361950" y="1099185"/>
                            </a:lnTo>
                            <a:lnTo>
                              <a:pt x="300990" y="0"/>
                            </a:lnTo>
                            <a:lnTo>
                              <a:pt x="60960"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5" name="Google Shape;772;p29">
                        <a:extLst>
                          <a:ext uri="{FF2B5EF4-FFF2-40B4-BE49-F238E27FC236}">
                            <a16:creationId xmlns:a16="http://schemas.microsoft.com/office/drawing/2014/main" id="{B01503E1-5BD6-4372-A1CD-B8DA3F66EC52}"/>
                          </a:ext>
                        </a:extLst>
                      </p:cNvPr>
                      <p:cNvGrpSpPr/>
                      <p:nvPr/>
                    </p:nvGrpSpPr>
                    <p:grpSpPr>
                      <a:xfrm>
                        <a:off x="7303224" y="1973844"/>
                        <a:ext cx="77053" cy="26890"/>
                        <a:chOff x="10099357" y="2841095"/>
                        <a:chExt cx="300990" cy="105038"/>
                      </a:xfrm>
                    </p:grpSpPr>
                    <p:sp>
                      <p:nvSpPr>
                        <p:cNvPr id="207" name="Google Shape;773;p29">
                          <a:extLst>
                            <a:ext uri="{FF2B5EF4-FFF2-40B4-BE49-F238E27FC236}">
                              <a16:creationId xmlns:a16="http://schemas.microsoft.com/office/drawing/2014/main" id="{1D2AA853-28A3-46D4-924E-576F1CD89E94}"/>
                            </a:ext>
                          </a:extLst>
                        </p:cNvPr>
                        <p:cNvSpPr/>
                        <p:nvPr/>
                      </p:nvSpPr>
                      <p:spPr>
                        <a:xfrm>
                          <a:off x="10099357"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774;p29">
                          <a:extLst>
                            <a:ext uri="{FF2B5EF4-FFF2-40B4-BE49-F238E27FC236}">
                              <a16:creationId xmlns:a16="http://schemas.microsoft.com/office/drawing/2014/main" id="{DDBAA3AC-C387-4AAC-92AD-A3F56A4B5AE7}"/>
                            </a:ext>
                          </a:extLst>
                        </p:cNvPr>
                        <p:cNvSpPr/>
                        <p:nvPr/>
                      </p:nvSpPr>
                      <p:spPr>
                        <a:xfrm>
                          <a:off x="10099357"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7" y="-26458"/>
                                <a:pt x="300990" y="2116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775;p29">
                          <a:extLst>
                            <a:ext uri="{FF2B5EF4-FFF2-40B4-BE49-F238E27FC236}">
                              <a16:creationId xmlns:a16="http://schemas.microsoft.com/office/drawing/2014/main" id="{12814035-5359-4C03-BBD2-3596A545836C}"/>
                            </a:ext>
                          </a:extLst>
                        </p:cNvPr>
                        <p:cNvSpPr/>
                        <p:nvPr/>
                      </p:nvSpPr>
                      <p:spPr>
                        <a:xfrm>
                          <a:off x="10144125"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6" name="Google Shape;776;p29">
                        <a:extLst>
                          <a:ext uri="{FF2B5EF4-FFF2-40B4-BE49-F238E27FC236}">
                            <a16:creationId xmlns:a16="http://schemas.microsoft.com/office/drawing/2014/main" id="{4C9B4AF8-9F32-4135-90AC-0B8D812F7923}"/>
                          </a:ext>
                        </a:extLst>
                      </p:cNvPr>
                      <p:cNvSpPr/>
                      <p:nvPr/>
                    </p:nvSpPr>
                    <p:spPr>
                      <a:xfrm>
                        <a:off x="7314685" y="1975579"/>
                        <a:ext cx="53921" cy="7880"/>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19" name="Google Shape;777;p29">
                  <a:extLst>
                    <a:ext uri="{FF2B5EF4-FFF2-40B4-BE49-F238E27FC236}">
                      <a16:creationId xmlns:a16="http://schemas.microsoft.com/office/drawing/2014/main" id="{4D6E72F0-330C-45EC-B81E-01F3B1ABB45D}"/>
                    </a:ext>
                  </a:extLst>
                </p:cNvPr>
                <p:cNvGrpSpPr/>
                <p:nvPr/>
              </p:nvGrpSpPr>
              <p:grpSpPr>
                <a:xfrm>
                  <a:off x="7422218" y="3286002"/>
                  <a:ext cx="95698" cy="239385"/>
                  <a:chOff x="7422218" y="2219202"/>
                  <a:chExt cx="95698" cy="239385"/>
                </a:xfrm>
              </p:grpSpPr>
              <p:grpSp>
                <p:nvGrpSpPr>
                  <p:cNvPr id="187" name="Google Shape;778;p29">
                    <a:extLst>
                      <a:ext uri="{FF2B5EF4-FFF2-40B4-BE49-F238E27FC236}">
                        <a16:creationId xmlns:a16="http://schemas.microsoft.com/office/drawing/2014/main" id="{DA7CA192-08C9-4A64-80D5-10B3E9C9200C}"/>
                      </a:ext>
                    </a:extLst>
                  </p:cNvPr>
                  <p:cNvGrpSpPr/>
                  <p:nvPr/>
                </p:nvGrpSpPr>
                <p:grpSpPr>
                  <a:xfrm>
                    <a:off x="7422218" y="2425355"/>
                    <a:ext cx="95698" cy="33232"/>
                    <a:chOff x="7422218" y="2425355"/>
                    <a:chExt cx="95698" cy="33232"/>
                  </a:xfrm>
                </p:grpSpPr>
                <p:sp>
                  <p:nvSpPr>
                    <p:cNvPr id="197" name="Google Shape;779;p29">
                      <a:extLst>
                        <a:ext uri="{FF2B5EF4-FFF2-40B4-BE49-F238E27FC236}">
                          <a16:creationId xmlns:a16="http://schemas.microsoft.com/office/drawing/2014/main" id="{CCA59823-396D-4AB7-80E1-E30912B9CA85}"/>
                        </a:ext>
                      </a:extLst>
                    </p:cNvPr>
                    <p:cNvSpPr/>
                    <p:nvPr/>
                  </p:nvSpPr>
                  <p:spPr>
                    <a:xfrm>
                      <a:off x="7422218" y="2431830"/>
                      <a:ext cx="95698" cy="26757"/>
                    </a:xfrm>
                    <a:custGeom>
                      <a:avLst/>
                      <a:gdLst/>
                      <a:ahLst/>
                      <a:cxnLst/>
                      <a:rect l="l" t="t" r="r" b="b"/>
                      <a:pathLst>
                        <a:path w="375285" h="104928" extrusionOk="0">
                          <a:moveTo>
                            <a:pt x="0" y="76200"/>
                          </a:moveTo>
                          <a:cubicBezTo>
                            <a:pt x="42863" y="89535"/>
                            <a:pt x="102870" y="102870"/>
                            <a:pt x="175260" y="104775"/>
                          </a:cubicBezTo>
                          <a:cubicBezTo>
                            <a:pt x="260033" y="106680"/>
                            <a:pt x="328613" y="90488"/>
                            <a:pt x="375285" y="76200"/>
                          </a:cubicBezTo>
                          <a:cubicBezTo>
                            <a:pt x="375285" y="50482"/>
                            <a:pt x="375285" y="25717"/>
                            <a:pt x="375285" y="0"/>
                          </a:cubicBezTo>
                          <a:lnTo>
                            <a:pt x="0" y="0"/>
                          </a:lnTo>
                          <a:lnTo>
                            <a:pt x="0" y="7620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780;p29">
                      <a:extLst>
                        <a:ext uri="{FF2B5EF4-FFF2-40B4-BE49-F238E27FC236}">
                          <a16:creationId xmlns:a16="http://schemas.microsoft.com/office/drawing/2014/main" id="{396DC221-EFB6-49DA-9EF5-9AC732BE3685}"/>
                        </a:ext>
                      </a:extLst>
                    </p:cNvPr>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781;p29">
                      <a:extLst>
                        <a:ext uri="{FF2B5EF4-FFF2-40B4-BE49-F238E27FC236}">
                          <a16:creationId xmlns:a16="http://schemas.microsoft.com/office/drawing/2014/main" id="{9CE4A4E1-0188-4EB6-8BC4-838F2D092CC2}"/>
                        </a:ext>
                      </a:extLst>
                    </p:cNvPr>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8" name="Google Shape;782;p29">
                    <a:extLst>
                      <a:ext uri="{FF2B5EF4-FFF2-40B4-BE49-F238E27FC236}">
                        <a16:creationId xmlns:a16="http://schemas.microsoft.com/office/drawing/2014/main" id="{1E15F892-D4D0-43BD-9E24-D0A27DFC8B19}"/>
                      </a:ext>
                    </a:extLst>
                  </p:cNvPr>
                  <p:cNvGrpSpPr/>
                  <p:nvPr/>
                </p:nvGrpSpPr>
                <p:grpSpPr>
                  <a:xfrm>
                    <a:off x="7436605" y="2219202"/>
                    <a:ext cx="67280" cy="218144"/>
                    <a:chOff x="7436605" y="2066802"/>
                    <a:chExt cx="67280" cy="218144"/>
                  </a:xfrm>
                </p:grpSpPr>
                <p:sp>
                  <p:nvSpPr>
                    <p:cNvPr id="189" name="Google Shape;783;p29">
                      <a:extLst>
                        <a:ext uri="{FF2B5EF4-FFF2-40B4-BE49-F238E27FC236}">
                          <a16:creationId xmlns:a16="http://schemas.microsoft.com/office/drawing/2014/main" id="{75D619D4-3686-404F-BA49-7052F1AB77E5}"/>
                        </a:ext>
                      </a:extLst>
                    </p:cNvPr>
                    <p:cNvSpPr/>
                    <p:nvPr/>
                  </p:nvSpPr>
                  <p:spPr>
                    <a:xfrm>
                      <a:off x="7436605" y="2275014"/>
                      <a:ext cx="67280" cy="9931"/>
                    </a:xfrm>
                    <a:custGeom>
                      <a:avLst/>
                      <a:gdLst/>
                      <a:ahLst/>
                      <a:cxnLst/>
                      <a:rect l="l" t="t" r="r" b="b"/>
                      <a:pathLst>
                        <a:path w="263842" h="38946" extrusionOk="0">
                          <a:moveTo>
                            <a:pt x="263843" y="18203"/>
                          </a:moveTo>
                          <a:cubicBezTo>
                            <a:pt x="263843" y="18203"/>
                            <a:pt x="106680" y="64876"/>
                            <a:pt x="0" y="18203"/>
                          </a:cubicBezTo>
                          <a:cubicBezTo>
                            <a:pt x="0" y="18203"/>
                            <a:pt x="119063" y="-22754"/>
                            <a:pt x="263843" y="1820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0" name="Google Shape;784;p29">
                      <a:extLst>
                        <a:ext uri="{FF2B5EF4-FFF2-40B4-BE49-F238E27FC236}">
                          <a16:creationId xmlns:a16="http://schemas.microsoft.com/office/drawing/2014/main" id="{CB318473-91DF-40F2-B8CA-FA777CFBE906}"/>
                        </a:ext>
                      </a:extLst>
                    </p:cNvPr>
                    <p:cNvGrpSpPr/>
                    <p:nvPr/>
                  </p:nvGrpSpPr>
                  <p:grpSpPr>
                    <a:xfrm>
                      <a:off x="7437092" y="2066802"/>
                      <a:ext cx="66551" cy="212567"/>
                      <a:chOff x="7437092" y="2066802"/>
                      <a:chExt cx="66551" cy="212567"/>
                    </a:xfrm>
                  </p:grpSpPr>
                  <p:sp>
                    <p:nvSpPr>
                      <p:cNvPr id="191" name="Google Shape;785;p29">
                        <a:extLst>
                          <a:ext uri="{FF2B5EF4-FFF2-40B4-BE49-F238E27FC236}">
                            <a16:creationId xmlns:a16="http://schemas.microsoft.com/office/drawing/2014/main" id="{5E1DCBF8-4F8C-4965-9B6B-7E8026625743}"/>
                          </a:ext>
                        </a:extLst>
                      </p:cNvPr>
                      <p:cNvSpPr/>
                      <p:nvPr/>
                    </p:nvSpPr>
                    <p:spPr>
                      <a:xfrm>
                        <a:off x="7437092" y="2077287"/>
                        <a:ext cx="66551" cy="202082"/>
                      </a:xfrm>
                      <a:custGeom>
                        <a:avLst/>
                        <a:gdLst/>
                        <a:ahLst/>
                        <a:cxnLst/>
                        <a:rect l="l" t="t" r="r" b="b"/>
                        <a:pathLst>
                          <a:path w="260984" h="792479" extrusionOk="0">
                            <a:moveTo>
                              <a:pt x="0" y="792480"/>
                            </a:moveTo>
                            <a:lnTo>
                              <a:pt x="260985" y="792480"/>
                            </a:lnTo>
                            <a:lnTo>
                              <a:pt x="217170" y="0"/>
                            </a:lnTo>
                            <a:lnTo>
                              <a:pt x="44768"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2" name="Google Shape;786;p29">
                        <a:extLst>
                          <a:ext uri="{FF2B5EF4-FFF2-40B4-BE49-F238E27FC236}">
                            <a16:creationId xmlns:a16="http://schemas.microsoft.com/office/drawing/2014/main" id="{0E2B59D4-07D8-445C-9D79-3F0DF0E00270}"/>
                          </a:ext>
                        </a:extLst>
                      </p:cNvPr>
                      <p:cNvGrpSpPr/>
                      <p:nvPr/>
                    </p:nvGrpSpPr>
                    <p:grpSpPr>
                      <a:xfrm>
                        <a:off x="7442701" y="2066802"/>
                        <a:ext cx="55595" cy="19280"/>
                        <a:chOff x="10644187" y="3204209"/>
                        <a:chExt cx="217169" cy="75314"/>
                      </a:xfrm>
                    </p:grpSpPr>
                    <p:sp>
                      <p:nvSpPr>
                        <p:cNvPr id="194" name="Google Shape;787;p29">
                          <a:extLst>
                            <a:ext uri="{FF2B5EF4-FFF2-40B4-BE49-F238E27FC236}">
                              <a16:creationId xmlns:a16="http://schemas.microsoft.com/office/drawing/2014/main" id="{55BC6EDA-AB05-4FE5-AF9C-23C54076643D}"/>
                            </a:ext>
                          </a:extLst>
                        </p:cNvPr>
                        <p:cNvSpPr/>
                        <p:nvPr/>
                      </p:nvSpPr>
                      <p:spPr>
                        <a:xfrm>
                          <a:off x="10644187" y="3219450"/>
                          <a:ext cx="217169" cy="60073"/>
                        </a:xfrm>
                        <a:custGeom>
                          <a:avLst/>
                          <a:gdLst/>
                          <a:ahLst/>
                          <a:cxnLst/>
                          <a:rect l="l" t="t" r="r" b="b"/>
                          <a:pathLst>
                            <a:path w="217169" h="60073" extrusionOk="0">
                              <a:moveTo>
                                <a:pt x="952"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788;p29">
                          <a:extLst>
                            <a:ext uri="{FF2B5EF4-FFF2-40B4-BE49-F238E27FC236}">
                              <a16:creationId xmlns:a16="http://schemas.microsoft.com/office/drawing/2014/main" id="{7406C368-E502-49C7-BE57-83DF769EBB58}"/>
                            </a:ext>
                          </a:extLst>
                        </p:cNvPr>
                        <p:cNvSpPr/>
                        <p:nvPr/>
                      </p:nvSpPr>
                      <p:spPr>
                        <a:xfrm>
                          <a:off x="10644187" y="3204209"/>
                          <a:ext cx="217169" cy="32173"/>
                        </a:xfrm>
                        <a:custGeom>
                          <a:avLst/>
                          <a:gdLst/>
                          <a:ahLst/>
                          <a:cxnLst/>
                          <a:rect l="l" t="t" r="r" b="b"/>
                          <a:pathLst>
                            <a:path w="217169" h="32173" extrusionOk="0">
                              <a:moveTo>
                                <a:pt x="217170" y="15240"/>
                              </a:moveTo>
                              <a:cubicBezTo>
                                <a:pt x="217170" y="15240"/>
                                <a:pt x="87630" y="53340"/>
                                <a:pt x="0" y="15240"/>
                              </a:cubicBezTo>
                              <a:cubicBezTo>
                                <a:pt x="952" y="15240"/>
                                <a:pt x="99060" y="-19050"/>
                                <a:pt x="217170" y="15240"/>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789;p29">
                          <a:extLst>
                            <a:ext uri="{FF2B5EF4-FFF2-40B4-BE49-F238E27FC236}">
                              <a16:creationId xmlns:a16="http://schemas.microsoft.com/office/drawing/2014/main" id="{68BF3610-0433-47F5-8890-70EFCC222DAB}"/>
                            </a:ext>
                          </a:extLst>
                        </p:cNvPr>
                        <p:cNvSpPr/>
                        <p:nvPr/>
                      </p:nvSpPr>
                      <p:spPr>
                        <a:xfrm>
                          <a:off x="10676572"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3" name="Google Shape;790;p29">
                        <a:extLst>
                          <a:ext uri="{FF2B5EF4-FFF2-40B4-BE49-F238E27FC236}">
                            <a16:creationId xmlns:a16="http://schemas.microsoft.com/office/drawing/2014/main" id="{3A439CF7-F0DE-4152-93DF-DEA4CEFCB5CE}"/>
                          </a:ext>
                        </a:extLst>
                      </p:cNvPr>
                      <p:cNvSpPr/>
                      <p:nvPr/>
                    </p:nvSpPr>
                    <p:spPr>
                      <a:xfrm>
                        <a:off x="7450991" y="2067994"/>
                        <a:ext cx="38862" cy="5721"/>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0" name="Google Shape;791;p29">
                  <a:extLst>
                    <a:ext uri="{FF2B5EF4-FFF2-40B4-BE49-F238E27FC236}">
                      <a16:creationId xmlns:a16="http://schemas.microsoft.com/office/drawing/2014/main" id="{F2FE3857-E5CF-4D98-902D-2CC431C46C2B}"/>
                    </a:ext>
                  </a:extLst>
                </p:cNvPr>
                <p:cNvGrpSpPr/>
                <p:nvPr/>
              </p:nvGrpSpPr>
              <p:grpSpPr>
                <a:xfrm>
                  <a:off x="7898438" y="3193044"/>
                  <a:ext cx="132859" cy="331807"/>
                  <a:chOff x="7898438" y="2126244"/>
                  <a:chExt cx="132859" cy="331807"/>
                </a:xfrm>
              </p:grpSpPr>
              <p:grpSp>
                <p:nvGrpSpPr>
                  <p:cNvPr id="174" name="Google Shape;792;p29">
                    <a:extLst>
                      <a:ext uri="{FF2B5EF4-FFF2-40B4-BE49-F238E27FC236}">
                        <a16:creationId xmlns:a16="http://schemas.microsoft.com/office/drawing/2014/main" id="{A6F7CE5C-04F1-4D53-8008-7B0BAD0C512E}"/>
                      </a:ext>
                    </a:extLst>
                  </p:cNvPr>
                  <p:cNvGrpSpPr/>
                  <p:nvPr/>
                </p:nvGrpSpPr>
                <p:grpSpPr>
                  <a:xfrm>
                    <a:off x="7898438" y="2412025"/>
                    <a:ext cx="132859" cy="46027"/>
                    <a:chOff x="7898438" y="2412025"/>
                    <a:chExt cx="132859" cy="46027"/>
                  </a:xfrm>
                </p:grpSpPr>
                <p:sp>
                  <p:nvSpPr>
                    <p:cNvPr id="184" name="Google Shape;793;p29">
                      <a:extLst>
                        <a:ext uri="{FF2B5EF4-FFF2-40B4-BE49-F238E27FC236}">
                          <a16:creationId xmlns:a16="http://schemas.microsoft.com/office/drawing/2014/main" id="{5C542526-FE56-44C5-B6CF-02500B4054DC}"/>
                        </a:ext>
                      </a:extLst>
                    </p:cNvPr>
                    <p:cNvSpPr/>
                    <p:nvPr/>
                  </p:nvSpPr>
                  <p:spPr>
                    <a:xfrm>
                      <a:off x="7898438" y="2421345"/>
                      <a:ext cx="132859" cy="36707"/>
                    </a:xfrm>
                    <a:custGeom>
                      <a:avLst/>
                      <a:gdLst/>
                      <a:ahLst/>
                      <a:cxnLst/>
                      <a:rect l="l" t="t" r="r" b="b"/>
                      <a:pathLst>
                        <a:path w="521017" h="143948" extrusionOk="0">
                          <a:moveTo>
                            <a:pt x="0" y="104775"/>
                          </a:moveTo>
                          <a:cubicBezTo>
                            <a:pt x="59055" y="122873"/>
                            <a:pt x="142875" y="141923"/>
                            <a:pt x="243840" y="143828"/>
                          </a:cubicBezTo>
                          <a:cubicBezTo>
                            <a:pt x="360997" y="145733"/>
                            <a:pt x="457200" y="124778"/>
                            <a:pt x="521017" y="104775"/>
                          </a:cubicBezTo>
                          <a:cubicBezTo>
                            <a:pt x="521017" y="69533"/>
                            <a:pt x="521017" y="35243"/>
                            <a:pt x="521017" y="0"/>
                          </a:cubicBezTo>
                          <a:lnTo>
                            <a:pt x="0" y="0"/>
                          </a:lnTo>
                          <a:lnTo>
                            <a:pt x="0" y="10477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794;p29">
                      <a:extLst>
                        <a:ext uri="{FF2B5EF4-FFF2-40B4-BE49-F238E27FC236}">
                          <a16:creationId xmlns:a16="http://schemas.microsoft.com/office/drawing/2014/main" id="{50803602-F87C-44C7-A6BC-7A9BD4C10C0E}"/>
                        </a:ext>
                      </a:extLst>
                    </p:cNvPr>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795;p29">
                      <a:extLst>
                        <a:ext uri="{FF2B5EF4-FFF2-40B4-BE49-F238E27FC236}">
                          <a16:creationId xmlns:a16="http://schemas.microsoft.com/office/drawing/2014/main" id="{D5EF8628-6DD3-4C5D-B74C-25F0566AA44B}"/>
                        </a:ext>
                      </a:extLst>
                    </p:cNvPr>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5" name="Google Shape;796;p29">
                    <a:extLst>
                      <a:ext uri="{FF2B5EF4-FFF2-40B4-BE49-F238E27FC236}">
                        <a16:creationId xmlns:a16="http://schemas.microsoft.com/office/drawing/2014/main" id="{8F346DA4-13B9-4C68-A74C-064ED14D8DEA}"/>
                      </a:ext>
                    </a:extLst>
                  </p:cNvPr>
                  <p:cNvGrpSpPr/>
                  <p:nvPr/>
                </p:nvGrpSpPr>
                <p:grpSpPr>
                  <a:xfrm>
                    <a:off x="7918432" y="2126244"/>
                    <a:ext cx="93269" cy="302659"/>
                    <a:chOff x="7918432" y="1973844"/>
                    <a:chExt cx="93269" cy="302659"/>
                  </a:xfrm>
                </p:grpSpPr>
                <p:sp>
                  <p:nvSpPr>
                    <p:cNvPr id="176" name="Google Shape;797;p29">
                      <a:extLst>
                        <a:ext uri="{FF2B5EF4-FFF2-40B4-BE49-F238E27FC236}">
                          <a16:creationId xmlns:a16="http://schemas.microsoft.com/office/drawing/2014/main" id="{82ECE63B-4564-4804-A367-08983904A590}"/>
                        </a:ext>
                      </a:extLst>
                    </p:cNvPr>
                    <p:cNvSpPr/>
                    <p:nvPr/>
                  </p:nvSpPr>
                  <p:spPr>
                    <a:xfrm>
                      <a:off x="7918432" y="2262578"/>
                      <a:ext cx="93269" cy="13926"/>
                    </a:xfrm>
                    <a:custGeom>
                      <a:avLst/>
                      <a:gdLst/>
                      <a:ahLst/>
                      <a:cxnLst/>
                      <a:rect l="l" t="t" r="r" b="b"/>
                      <a:pathLst>
                        <a:path w="365760" h="54610" extrusionOk="0">
                          <a:moveTo>
                            <a:pt x="365760" y="25823"/>
                          </a:moveTo>
                          <a:cubicBezTo>
                            <a:pt x="365760" y="25823"/>
                            <a:pt x="147638" y="90594"/>
                            <a:pt x="0" y="25823"/>
                          </a:cubicBezTo>
                          <a:cubicBezTo>
                            <a:pt x="0" y="25823"/>
                            <a:pt x="164783" y="-32279"/>
                            <a:pt x="365760" y="2582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7" name="Google Shape;798;p29">
                      <a:extLst>
                        <a:ext uri="{FF2B5EF4-FFF2-40B4-BE49-F238E27FC236}">
                          <a16:creationId xmlns:a16="http://schemas.microsoft.com/office/drawing/2014/main" id="{EF479DF3-B288-4A94-8022-D61EDC0AF871}"/>
                        </a:ext>
                      </a:extLst>
                    </p:cNvPr>
                    <p:cNvGrpSpPr/>
                    <p:nvPr/>
                  </p:nvGrpSpPr>
                  <p:grpSpPr>
                    <a:xfrm>
                      <a:off x="7919408" y="1973844"/>
                      <a:ext cx="92054" cy="294733"/>
                      <a:chOff x="7919408" y="1973844"/>
                      <a:chExt cx="92054" cy="294733"/>
                    </a:xfrm>
                  </p:grpSpPr>
                  <p:sp>
                    <p:nvSpPr>
                      <p:cNvPr id="178" name="Google Shape;799;p29">
                        <a:extLst>
                          <a:ext uri="{FF2B5EF4-FFF2-40B4-BE49-F238E27FC236}">
                            <a16:creationId xmlns:a16="http://schemas.microsoft.com/office/drawing/2014/main" id="{F56A32D4-C2C8-48E7-8945-03142995D49E}"/>
                          </a:ext>
                        </a:extLst>
                      </p:cNvPr>
                      <p:cNvSpPr/>
                      <p:nvPr/>
                    </p:nvSpPr>
                    <p:spPr>
                      <a:xfrm>
                        <a:off x="7919408" y="1988285"/>
                        <a:ext cx="92054" cy="280292"/>
                      </a:xfrm>
                      <a:custGeom>
                        <a:avLst/>
                        <a:gdLst/>
                        <a:ahLst/>
                        <a:cxnLst/>
                        <a:rect l="l" t="t" r="r" b="b"/>
                        <a:pathLst>
                          <a:path w="360997" h="1099185" extrusionOk="0">
                            <a:moveTo>
                              <a:pt x="0" y="1099185"/>
                            </a:moveTo>
                            <a:lnTo>
                              <a:pt x="360998" y="1099185"/>
                            </a:lnTo>
                            <a:lnTo>
                              <a:pt x="300038" y="0"/>
                            </a:lnTo>
                            <a:lnTo>
                              <a:pt x="60007"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9" name="Google Shape;800;p29">
                        <a:extLst>
                          <a:ext uri="{FF2B5EF4-FFF2-40B4-BE49-F238E27FC236}">
                            <a16:creationId xmlns:a16="http://schemas.microsoft.com/office/drawing/2014/main" id="{9E8B0E6D-7CAC-4BF8-B9FB-BDD71E9F2F5D}"/>
                          </a:ext>
                        </a:extLst>
                      </p:cNvPr>
                      <p:cNvGrpSpPr/>
                      <p:nvPr/>
                    </p:nvGrpSpPr>
                    <p:grpSpPr>
                      <a:xfrm>
                        <a:off x="7926967" y="1973844"/>
                        <a:ext cx="77053" cy="26890"/>
                        <a:chOff x="12535852" y="2841095"/>
                        <a:chExt cx="300990" cy="105038"/>
                      </a:xfrm>
                    </p:grpSpPr>
                    <p:sp>
                      <p:nvSpPr>
                        <p:cNvPr id="181" name="Google Shape;801;p29">
                          <a:extLst>
                            <a:ext uri="{FF2B5EF4-FFF2-40B4-BE49-F238E27FC236}">
                              <a16:creationId xmlns:a16="http://schemas.microsoft.com/office/drawing/2014/main" id="{D9EBB81B-CF0E-43F9-AB8D-9D7C2F4CD667}"/>
                            </a:ext>
                          </a:extLst>
                        </p:cNvPr>
                        <p:cNvSpPr/>
                        <p:nvPr/>
                      </p:nvSpPr>
                      <p:spPr>
                        <a:xfrm>
                          <a:off x="12535852"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802;p29">
                          <a:extLst>
                            <a:ext uri="{FF2B5EF4-FFF2-40B4-BE49-F238E27FC236}">
                              <a16:creationId xmlns:a16="http://schemas.microsoft.com/office/drawing/2014/main" id="{85800EA5-3F37-456A-AB30-6CE9910A5591}"/>
                            </a:ext>
                          </a:extLst>
                        </p:cNvPr>
                        <p:cNvSpPr/>
                        <p:nvPr/>
                      </p:nvSpPr>
                      <p:spPr>
                        <a:xfrm>
                          <a:off x="12535852"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8" y="-26458"/>
                                <a:pt x="300990" y="2116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803;p29">
                          <a:extLst>
                            <a:ext uri="{FF2B5EF4-FFF2-40B4-BE49-F238E27FC236}">
                              <a16:creationId xmlns:a16="http://schemas.microsoft.com/office/drawing/2014/main" id="{B15E2D0C-E946-483F-98D5-EFF336BC2D46}"/>
                            </a:ext>
                          </a:extLst>
                        </p:cNvPr>
                        <p:cNvSpPr/>
                        <p:nvPr/>
                      </p:nvSpPr>
                      <p:spPr>
                        <a:xfrm>
                          <a:off x="12580619"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0" name="Google Shape;804;p29">
                        <a:extLst>
                          <a:ext uri="{FF2B5EF4-FFF2-40B4-BE49-F238E27FC236}">
                            <a16:creationId xmlns:a16="http://schemas.microsoft.com/office/drawing/2014/main" id="{77619CB8-2780-4E5C-96C8-EED3507CAD72}"/>
                          </a:ext>
                        </a:extLst>
                      </p:cNvPr>
                      <p:cNvSpPr/>
                      <p:nvPr/>
                    </p:nvSpPr>
                    <p:spPr>
                      <a:xfrm>
                        <a:off x="7938427" y="1975579"/>
                        <a:ext cx="53921" cy="7880"/>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1" name="Google Shape;805;p29">
                  <a:extLst>
                    <a:ext uri="{FF2B5EF4-FFF2-40B4-BE49-F238E27FC236}">
                      <a16:creationId xmlns:a16="http://schemas.microsoft.com/office/drawing/2014/main" id="{81D43ADB-9725-4B3D-A951-5DF585123A20}"/>
                    </a:ext>
                  </a:extLst>
                </p:cNvPr>
                <p:cNvGrpSpPr/>
                <p:nvPr/>
              </p:nvGrpSpPr>
              <p:grpSpPr>
                <a:xfrm>
                  <a:off x="8045961" y="3286002"/>
                  <a:ext cx="95942" cy="239385"/>
                  <a:chOff x="8045961" y="2219202"/>
                  <a:chExt cx="95942" cy="239385"/>
                </a:xfrm>
              </p:grpSpPr>
              <p:grpSp>
                <p:nvGrpSpPr>
                  <p:cNvPr id="161" name="Google Shape;806;p29">
                    <a:extLst>
                      <a:ext uri="{FF2B5EF4-FFF2-40B4-BE49-F238E27FC236}">
                        <a16:creationId xmlns:a16="http://schemas.microsoft.com/office/drawing/2014/main" id="{59EE53B9-FAB7-46C6-B432-DF5679030EBE}"/>
                      </a:ext>
                    </a:extLst>
                  </p:cNvPr>
                  <p:cNvGrpSpPr/>
                  <p:nvPr/>
                </p:nvGrpSpPr>
                <p:grpSpPr>
                  <a:xfrm>
                    <a:off x="8045961" y="2425355"/>
                    <a:ext cx="95942" cy="33232"/>
                    <a:chOff x="8045961" y="2425355"/>
                    <a:chExt cx="95942" cy="33232"/>
                  </a:xfrm>
                </p:grpSpPr>
                <p:sp>
                  <p:nvSpPr>
                    <p:cNvPr id="171" name="Google Shape;807;p29">
                      <a:extLst>
                        <a:ext uri="{FF2B5EF4-FFF2-40B4-BE49-F238E27FC236}">
                          <a16:creationId xmlns:a16="http://schemas.microsoft.com/office/drawing/2014/main" id="{401FE589-66CA-4FB9-AC01-6F4EBF7622D2}"/>
                        </a:ext>
                      </a:extLst>
                    </p:cNvPr>
                    <p:cNvSpPr/>
                    <p:nvPr/>
                  </p:nvSpPr>
                  <p:spPr>
                    <a:xfrm>
                      <a:off x="8045961" y="2431830"/>
                      <a:ext cx="95697" cy="26757"/>
                    </a:xfrm>
                    <a:custGeom>
                      <a:avLst/>
                      <a:gdLst/>
                      <a:ahLst/>
                      <a:cxnLst/>
                      <a:rect l="l" t="t" r="r" b="b"/>
                      <a:pathLst>
                        <a:path w="375284" h="104928" extrusionOk="0">
                          <a:moveTo>
                            <a:pt x="0" y="76200"/>
                          </a:moveTo>
                          <a:cubicBezTo>
                            <a:pt x="42863" y="89535"/>
                            <a:pt x="102870" y="102870"/>
                            <a:pt x="175260" y="104775"/>
                          </a:cubicBezTo>
                          <a:cubicBezTo>
                            <a:pt x="260032" y="106680"/>
                            <a:pt x="328613" y="90488"/>
                            <a:pt x="375285" y="76200"/>
                          </a:cubicBezTo>
                          <a:cubicBezTo>
                            <a:pt x="375285" y="50482"/>
                            <a:pt x="375285" y="25717"/>
                            <a:pt x="375285" y="0"/>
                          </a:cubicBezTo>
                          <a:lnTo>
                            <a:pt x="0" y="0"/>
                          </a:lnTo>
                          <a:lnTo>
                            <a:pt x="0" y="7620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808;p29">
                      <a:extLst>
                        <a:ext uri="{FF2B5EF4-FFF2-40B4-BE49-F238E27FC236}">
                          <a16:creationId xmlns:a16="http://schemas.microsoft.com/office/drawing/2014/main" id="{52EBC44C-7C99-4C10-A958-DA5380407B49}"/>
                        </a:ext>
                      </a:extLst>
                    </p:cNvPr>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809;p29">
                      <a:extLst>
                        <a:ext uri="{FF2B5EF4-FFF2-40B4-BE49-F238E27FC236}">
                          <a16:creationId xmlns:a16="http://schemas.microsoft.com/office/drawing/2014/main" id="{5AFE6FEE-EA43-484C-A834-A0632D090BD7}"/>
                        </a:ext>
                      </a:extLst>
                    </p:cNvPr>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2" name="Google Shape;810;p29">
                    <a:extLst>
                      <a:ext uri="{FF2B5EF4-FFF2-40B4-BE49-F238E27FC236}">
                        <a16:creationId xmlns:a16="http://schemas.microsoft.com/office/drawing/2014/main" id="{7F5FBD50-19C4-40D0-92D6-1ADF8E239ABE}"/>
                      </a:ext>
                    </a:extLst>
                  </p:cNvPr>
                  <p:cNvGrpSpPr/>
                  <p:nvPr/>
                </p:nvGrpSpPr>
                <p:grpSpPr>
                  <a:xfrm>
                    <a:off x="8060347" y="2219202"/>
                    <a:ext cx="67283" cy="218144"/>
                    <a:chOff x="8060347" y="2066802"/>
                    <a:chExt cx="67283" cy="218144"/>
                  </a:xfrm>
                </p:grpSpPr>
                <p:sp>
                  <p:nvSpPr>
                    <p:cNvPr id="163" name="Google Shape;811;p29">
                      <a:extLst>
                        <a:ext uri="{FF2B5EF4-FFF2-40B4-BE49-F238E27FC236}">
                          <a16:creationId xmlns:a16="http://schemas.microsoft.com/office/drawing/2014/main" id="{C9059BA1-8E75-4CD4-A439-CA4D2B04EC2B}"/>
                        </a:ext>
                      </a:extLst>
                    </p:cNvPr>
                    <p:cNvSpPr/>
                    <p:nvPr/>
                  </p:nvSpPr>
                  <p:spPr>
                    <a:xfrm>
                      <a:off x="8060347" y="2275014"/>
                      <a:ext cx="67280" cy="9931"/>
                    </a:xfrm>
                    <a:custGeom>
                      <a:avLst/>
                      <a:gdLst/>
                      <a:ahLst/>
                      <a:cxnLst/>
                      <a:rect l="l" t="t" r="r" b="b"/>
                      <a:pathLst>
                        <a:path w="263842" h="38946" extrusionOk="0">
                          <a:moveTo>
                            <a:pt x="263843" y="18203"/>
                          </a:moveTo>
                          <a:cubicBezTo>
                            <a:pt x="263843" y="18203"/>
                            <a:pt x="106680" y="64876"/>
                            <a:pt x="0" y="18203"/>
                          </a:cubicBezTo>
                          <a:cubicBezTo>
                            <a:pt x="0" y="18203"/>
                            <a:pt x="120015" y="-22754"/>
                            <a:pt x="263843" y="1820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4" name="Google Shape;812;p29">
                      <a:extLst>
                        <a:ext uri="{FF2B5EF4-FFF2-40B4-BE49-F238E27FC236}">
                          <a16:creationId xmlns:a16="http://schemas.microsoft.com/office/drawing/2014/main" id="{CC40DDE8-212E-4CA8-A800-57BEB5E20CF7}"/>
                        </a:ext>
                      </a:extLst>
                    </p:cNvPr>
                    <p:cNvGrpSpPr/>
                    <p:nvPr/>
                  </p:nvGrpSpPr>
                  <p:grpSpPr>
                    <a:xfrm>
                      <a:off x="8061079" y="2066802"/>
                      <a:ext cx="66551" cy="212567"/>
                      <a:chOff x="8061079" y="2066802"/>
                      <a:chExt cx="66551" cy="212567"/>
                    </a:xfrm>
                  </p:grpSpPr>
                  <p:sp>
                    <p:nvSpPr>
                      <p:cNvPr id="165" name="Google Shape;813;p29">
                        <a:extLst>
                          <a:ext uri="{FF2B5EF4-FFF2-40B4-BE49-F238E27FC236}">
                            <a16:creationId xmlns:a16="http://schemas.microsoft.com/office/drawing/2014/main" id="{996AAA48-C8E5-496F-8923-1D36221775FE}"/>
                          </a:ext>
                        </a:extLst>
                      </p:cNvPr>
                      <p:cNvSpPr/>
                      <p:nvPr/>
                    </p:nvSpPr>
                    <p:spPr>
                      <a:xfrm>
                        <a:off x="8061079" y="2077287"/>
                        <a:ext cx="66551" cy="202082"/>
                      </a:xfrm>
                      <a:custGeom>
                        <a:avLst/>
                        <a:gdLst/>
                        <a:ahLst/>
                        <a:cxnLst/>
                        <a:rect l="l" t="t" r="r" b="b"/>
                        <a:pathLst>
                          <a:path w="260985" h="792479" extrusionOk="0">
                            <a:moveTo>
                              <a:pt x="0" y="792480"/>
                            </a:moveTo>
                            <a:lnTo>
                              <a:pt x="260985" y="792480"/>
                            </a:lnTo>
                            <a:lnTo>
                              <a:pt x="217170" y="0"/>
                            </a:lnTo>
                            <a:lnTo>
                              <a:pt x="43815"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6" name="Google Shape;814;p29">
                        <a:extLst>
                          <a:ext uri="{FF2B5EF4-FFF2-40B4-BE49-F238E27FC236}">
                            <a16:creationId xmlns:a16="http://schemas.microsoft.com/office/drawing/2014/main" id="{5859C528-B337-4F2F-9636-96424AED065E}"/>
                          </a:ext>
                        </a:extLst>
                      </p:cNvPr>
                      <p:cNvGrpSpPr/>
                      <p:nvPr/>
                    </p:nvGrpSpPr>
                    <p:grpSpPr>
                      <a:xfrm>
                        <a:off x="8066443" y="2066802"/>
                        <a:ext cx="55839" cy="19280"/>
                        <a:chOff x="13080682" y="3204209"/>
                        <a:chExt cx="218122" cy="75314"/>
                      </a:xfrm>
                    </p:grpSpPr>
                    <p:sp>
                      <p:nvSpPr>
                        <p:cNvPr id="168" name="Google Shape;815;p29">
                          <a:extLst>
                            <a:ext uri="{FF2B5EF4-FFF2-40B4-BE49-F238E27FC236}">
                              <a16:creationId xmlns:a16="http://schemas.microsoft.com/office/drawing/2014/main" id="{03631842-E19D-4813-A568-E6109410EF9E}"/>
                            </a:ext>
                          </a:extLst>
                        </p:cNvPr>
                        <p:cNvSpPr/>
                        <p:nvPr/>
                      </p:nvSpPr>
                      <p:spPr>
                        <a:xfrm>
                          <a:off x="13080682" y="3219450"/>
                          <a:ext cx="217169" cy="60073"/>
                        </a:xfrm>
                        <a:custGeom>
                          <a:avLst/>
                          <a:gdLst/>
                          <a:ahLst/>
                          <a:cxnLst/>
                          <a:rect l="l" t="t" r="r" b="b"/>
                          <a:pathLst>
                            <a:path w="217169" h="60073" extrusionOk="0">
                              <a:moveTo>
                                <a:pt x="953"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816;p29">
                          <a:extLst>
                            <a:ext uri="{FF2B5EF4-FFF2-40B4-BE49-F238E27FC236}">
                              <a16:creationId xmlns:a16="http://schemas.microsoft.com/office/drawing/2014/main" id="{59C79B3D-DA3D-4697-96A5-E2426715949C}"/>
                            </a:ext>
                          </a:extLst>
                        </p:cNvPr>
                        <p:cNvSpPr/>
                        <p:nvPr/>
                      </p:nvSpPr>
                      <p:spPr>
                        <a:xfrm>
                          <a:off x="13081635" y="3204209"/>
                          <a:ext cx="217169" cy="32173"/>
                        </a:xfrm>
                        <a:custGeom>
                          <a:avLst/>
                          <a:gdLst/>
                          <a:ahLst/>
                          <a:cxnLst/>
                          <a:rect l="l" t="t" r="r" b="b"/>
                          <a:pathLst>
                            <a:path w="217169" h="32173" extrusionOk="0">
                              <a:moveTo>
                                <a:pt x="217170" y="15240"/>
                              </a:moveTo>
                              <a:cubicBezTo>
                                <a:pt x="217170" y="15240"/>
                                <a:pt x="87630" y="53340"/>
                                <a:pt x="0" y="15240"/>
                              </a:cubicBezTo>
                              <a:cubicBezTo>
                                <a:pt x="0" y="15240"/>
                                <a:pt x="98107" y="-19050"/>
                                <a:pt x="217170" y="15240"/>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817;p29">
                          <a:extLst>
                            <a:ext uri="{FF2B5EF4-FFF2-40B4-BE49-F238E27FC236}">
                              <a16:creationId xmlns:a16="http://schemas.microsoft.com/office/drawing/2014/main" id="{D17E563F-82EE-4BC1-8619-5FCA81C36E98}"/>
                            </a:ext>
                          </a:extLst>
                        </p:cNvPr>
                        <p:cNvSpPr/>
                        <p:nvPr/>
                      </p:nvSpPr>
                      <p:spPr>
                        <a:xfrm>
                          <a:off x="13114019"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7" name="Google Shape;818;p29">
                        <a:extLst>
                          <a:ext uri="{FF2B5EF4-FFF2-40B4-BE49-F238E27FC236}">
                            <a16:creationId xmlns:a16="http://schemas.microsoft.com/office/drawing/2014/main" id="{397C3CEA-D241-4D3E-ABCD-5D37F095EF59}"/>
                          </a:ext>
                        </a:extLst>
                      </p:cNvPr>
                      <p:cNvSpPr/>
                      <p:nvPr/>
                    </p:nvSpPr>
                    <p:spPr>
                      <a:xfrm>
                        <a:off x="8074978" y="2067994"/>
                        <a:ext cx="38862" cy="5721"/>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2" name="Google Shape;819;p29">
                  <a:extLst>
                    <a:ext uri="{FF2B5EF4-FFF2-40B4-BE49-F238E27FC236}">
                      <a16:creationId xmlns:a16="http://schemas.microsoft.com/office/drawing/2014/main" id="{C610E6C9-9D19-46CF-8CBA-D53AA08E8E92}"/>
                    </a:ext>
                  </a:extLst>
                </p:cNvPr>
                <p:cNvGrpSpPr/>
                <p:nvPr/>
              </p:nvGrpSpPr>
              <p:grpSpPr>
                <a:xfrm>
                  <a:off x="7438799" y="2949367"/>
                  <a:ext cx="517326" cy="722054"/>
                  <a:chOff x="7438799" y="2949367"/>
                  <a:chExt cx="517326" cy="722054"/>
                </a:xfrm>
              </p:grpSpPr>
              <p:grpSp>
                <p:nvGrpSpPr>
                  <p:cNvPr id="123" name="Google Shape;820;p29">
                    <a:extLst>
                      <a:ext uri="{FF2B5EF4-FFF2-40B4-BE49-F238E27FC236}">
                        <a16:creationId xmlns:a16="http://schemas.microsoft.com/office/drawing/2014/main" id="{F7E1D546-F809-4AD9-AA75-7E6E1302F5CE}"/>
                      </a:ext>
                    </a:extLst>
                  </p:cNvPr>
                  <p:cNvGrpSpPr/>
                  <p:nvPr/>
                </p:nvGrpSpPr>
                <p:grpSpPr>
                  <a:xfrm>
                    <a:off x="7438799" y="3445717"/>
                    <a:ext cx="517326" cy="225704"/>
                    <a:chOff x="7438799" y="3445717"/>
                    <a:chExt cx="517326" cy="225704"/>
                  </a:xfrm>
                </p:grpSpPr>
                <p:sp>
                  <p:nvSpPr>
                    <p:cNvPr id="152" name="Google Shape;821;p29">
                      <a:extLst>
                        <a:ext uri="{FF2B5EF4-FFF2-40B4-BE49-F238E27FC236}">
                          <a16:creationId xmlns:a16="http://schemas.microsoft.com/office/drawing/2014/main" id="{0CE3AB28-7DA6-4A7A-9691-F49C36EB23A8}"/>
                        </a:ext>
                      </a:extLst>
                    </p:cNvPr>
                    <p:cNvSpPr/>
                    <p:nvPr/>
                  </p:nvSpPr>
                  <p:spPr>
                    <a:xfrm>
                      <a:off x="7438799"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822;p29">
                      <a:extLst>
                        <a:ext uri="{FF2B5EF4-FFF2-40B4-BE49-F238E27FC236}">
                          <a16:creationId xmlns:a16="http://schemas.microsoft.com/office/drawing/2014/main" id="{C3E5E3E9-C562-4200-88BF-E3D75C59F523}"/>
                        </a:ext>
                      </a:extLst>
                    </p:cNvPr>
                    <p:cNvSpPr/>
                    <p:nvPr/>
                  </p:nvSpPr>
                  <p:spPr>
                    <a:xfrm>
                      <a:off x="7439990"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823;p29">
                      <a:extLst>
                        <a:ext uri="{FF2B5EF4-FFF2-40B4-BE49-F238E27FC236}">
                          <a16:creationId xmlns:a16="http://schemas.microsoft.com/office/drawing/2014/main" id="{66DFFA44-5699-4D1C-8B8D-F351881DF79E}"/>
                        </a:ext>
                      </a:extLst>
                    </p:cNvPr>
                    <p:cNvSpPr/>
                    <p:nvPr/>
                  </p:nvSpPr>
                  <p:spPr>
                    <a:xfrm>
                      <a:off x="7438799" y="3500093"/>
                      <a:ext cx="516136" cy="170993"/>
                    </a:xfrm>
                    <a:custGeom>
                      <a:avLst/>
                      <a:gdLst/>
                      <a:ahLst/>
                      <a:cxnLst/>
                      <a:rect l="l" t="t" r="r" b="b"/>
                      <a:pathLst>
                        <a:path w="2024062" h="670559" extrusionOk="0">
                          <a:moveTo>
                            <a:pt x="2024063" y="670560"/>
                          </a:moveTo>
                          <a:lnTo>
                            <a:pt x="23813" y="670560"/>
                          </a:lnTo>
                          <a:lnTo>
                            <a:pt x="0" y="0"/>
                          </a:lnTo>
                          <a:lnTo>
                            <a:pt x="2024063"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824;p29">
                      <a:extLst>
                        <a:ext uri="{FF2B5EF4-FFF2-40B4-BE49-F238E27FC236}">
                          <a16:creationId xmlns:a16="http://schemas.microsoft.com/office/drawing/2014/main" id="{9A60E449-BC7A-4682-A250-4A4F553A64DD}"/>
                        </a:ext>
                      </a:extLst>
                    </p:cNvPr>
                    <p:cNvSpPr/>
                    <p:nvPr/>
                  </p:nvSpPr>
                  <p:spPr>
                    <a:xfrm>
                      <a:off x="7483910"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825;p29">
                      <a:extLst>
                        <a:ext uri="{FF2B5EF4-FFF2-40B4-BE49-F238E27FC236}">
                          <a16:creationId xmlns:a16="http://schemas.microsoft.com/office/drawing/2014/main" id="{AEC58200-33D6-4984-98DE-024E3998DA31}"/>
                        </a:ext>
                      </a:extLst>
                    </p:cNvPr>
                    <p:cNvSpPr/>
                    <p:nvPr/>
                  </p:nvSpPr>
                  <p:spPr>
                    <a:xfrm>
                      <a:off x="7797976"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826;p29">
                      <a:extLst>
                        <a:ext uri="{FF2B5EF4-FFF2-40B4-BE49-F238E27FC236}">
                          <a16:creationId xmlns:a16="http://schemas.microsoft.com/office/drawing/2014/main" id="{6A44BB9E-9E09-445D-9568-A4ADA842625C}"/>
                        </a:ext>
                      </a:extLst>
                    </p:cNvPr>
                    <p:cNvSpPr/>
                    <p:nvPr/>
                  </p:nvSpPr>
                  <p:spPr>
                    <a:xfrm>
                      <a:off x="7606073" y="3585925"/>
                      <a:ext cx="167349" cy="85496"/>
                    </a:xfrm>
                    <a:custGeom>
                      <a:avLst/>
                      <a:gdLst/>
                      <a:ahLst/>
                      <a:cxnLst/>
                      <a:rect l="l" t="t" r="r" b="b"/>
                      <a:pathLst>
                        <a:path w="656272" h="335279" extrusionOk="0">
                          <a:moveTo>
                            <a:pt x="0" y="0"/>
                          </a:moveTo>
                          <a:lnTo>
                            <a:pt x="656273" y="0"/>
                          </a:lnTo>
                          <a:lnTo>
                            <a:pt x="656273" y="335280"/>
                          </a:lnTo>
                          <a:lnTo>
                            <a:pt x="0" y="335280"/>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827;p29">
                      <a:extLst>
                        <a:ext uri="{FF2B5EF4-FFF2-40B4-BE49-F238E27FC236}">
                          <a16:creationId xmlns:a16="http://schemas.microsoft.com/office/drawing/2014/main" id="{3EB11A9B-0B3E-42C0-BA55-615C2D693324}"/>
                        </a:ext>
                      </a:extLst>
                    </p:cNvPr>
                    <p:cNvSpPr/>
                    <p:nvPr/>
                  </p:nvSpPr>
                  <p:spPr>
                    <a:xfrm>
                      <a:off x="7629970" y="3595922"/>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828;p29">
                      <a:extLst>
                        <a:ext uri="{FF2B5EF4-FFF2-40B4-BE49-F238E27FC236}">
                          <a16:creationId xmlns:a16="http://schemas.microsoft.com/office/drawing/2014/main" id="{6CF8CC3F-C8B6-4A62-B4EE-FF33CE3E91C5}"/>
                        </a:ext>
                      </a:extLst>
                    </p:cNvPr>
                    <p:cNvSpPr/>
                    <p:nvPr/>
                  </p:nvSpPr>
                  <p:spPr>
                    <a:xfrm>
                      <a:off x="7629970" y="3622989"/>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829;p29">
                      <a:extLst>
                        <a:ext uri="{FF2B5EF4-FFF2-40B4-BE49-F238E27FC236}">
                          <a16:creationId xmlns:a16="http://schemas.microsoft.com/office/drawing/2014/main" id="{F09EA306-9A1D-4432-B25B-DE159C68AA1E}"/>
                        </a:ext>
                      </a:extLst>
                    </p:cNvPr>
                    <p:cNvSpPr/>
                    <p:nvPr/>
                  </p:nvSpPr>
                  <p:spPr>
                    <a:xfrm>
                      <a:off x="7629970" y="3649811"/>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4" name="Google Shape;830;p29">
                    <a:extLst>
                      <a:ext uri="{FF2B5EF4-FFF2-40B4-BE49-F238E27FC236}">
                        <a16:creationId xmlns:a16="http://schemas.microsoft.com/office/drawing/2014/main" id="{8C9EE37C-1297-4752-AD82-5F81B024D236}"/>
                      </a:ext>
                    </a:extLst>
                  </p:cNvPr>
                  <p:cNvGrpSpPr/>
                  <p:nvPr/>
                </p:nvGrpSpPr>
                <p:grpSpPr>
                  <a:xfrm>
                    <a:off x="7662644" y="2949367"/>
                    <a:ext cx="214955" cy="536910"/>
                    <a:chOff x="7662644" y="2034967"/>
                    <a:chExt cx="214955" cy="536910"/>
                  </a:xfrm>
                </p:grpSpPr>
                <p:grpSp>
                  <p:nvGrpSpPr>
                    <p:cNvPr id="139" name="Google Shape;831;p29">
                      <a:extLst>
                        <a:ext uri="{FF2B5EF4-FFF2-40B4-BE49-F238E27FC236}">
                          <a16:creationId xmlns:a16="http://schemas.microsoft.com/office/drawing/2014/main" id="{DA91362D-4512-4B4C-A0E9-E0496041BD2D}"/>
                        </a:ext>
                      </a:extLst>
                    </p:cNvPr>
                    <p:cNvGrpSpPr/>
                    <p:nvPr/>
                  </p:nvGrpSpPr>
                  <p:grpSpPr>
                    <a:xfrm>
                      <a:off x="7662644" y="2497125"/>
                      <a:ext cx="214955" cy="74752"/>
                      <a:chOff x="7662644" y="2497125"/>
                      <a:chExt cx="214955" cy="74752"/>
                    </a:xfrm>
                  </p:grpSpPr>
                  <p:sp>
                    <p:nvSpPr>
                      <p:cNvPr id="149" name="Google Shape;832;p29">
                        <a:extLst>
                          <a:ext uri="{FF2B5EF4-FFF2-40B4-BE49-F238E27FC236}">
                            <a16:creationId xmlns:a16="http://schemas.microsoft.com/office/drawing/2014/main" id="{AC5E5353-B4A5-4AB6-AC5F-C068A2FD1DAF}"/>
                          </a:ext>
                        </a:extLst>
                      </p:cNvPr>
                      <p:cNvSpPr/>
                      <p:nvPr/>
                    </p:nvSpPr>
                    <p:spPr>
                      <a:xfrm>
                        <a:off x="7662644" y="2512297"/>
                        <a:ext cx="214955" cy="59580"/>
                      </a:xfrm>
                      <a:custGeom>
                        <a:avLst/>
                        <a:gdLst/>
                        <a:ahLst/>
                        <a:cxnLst/>
                        <a:rect l="l" t="t" r="r" b="b"/>
                        <a:pathLst>
                          <a:path w="842962" h="233646" extrusionOk="0">
                            <a:moveTo>
                              <a:pt x="842963" y="169545"/>
                            </a:moveTo>
                            <a:cubicBezTo>
                              <a:pt x="746760" y="199072"/>
                              <a:pt x="612457" y="230505"/>
                              <a:pt x="448627" y="233363"/>
                            </a:cubicBezTo>
                            <a:cubicBezTo>
                              <a:pt x="259080" y="237172"/>
                              <a:pt x="103822" y="201930"/>
                              <a:pt x="0" y="169545"/>
                            </a:cubicBezTo>
                            <a:cubicBezTo>
                              <a:pt x="0" y="113347"/>
                              <a:pt x="0" y="56197"/>
                              <a:pt x="0" y="0"/>
                            </a:cubicBezTo>
                            <a:lnTo>
                              <a:pt x="842963" y="0"/>
                            </a:lnTo>
                            <a:lnTo>
                              <a:pt x="842963" y="16954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833;p29">
                        <a:extLst>
                          <a:ext uri="{FF2B5EF4-FFF2-40B4-BE49-F238E27FC236}">
                            <a16:creationId xmlns:a16="http://schemas.microsoft.com/office/drawing/2014/main" id="{B3443AE1-C68A-4F89-BDBD-42C6B132352E}"/>
                          </a:ext>
                        </a:extLst>
                      </p:cNvPr>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834;p29">
                        <a:extLst>
                          <a:ext uri="{FF2B5EF4-FFF2-40B4-BE49-F238E27FC236}">
                            <a16:creationId xmlns:a16="http://schemas.microsoft.com/office/drawing/2014/main" id="{78E4B1E5-4597-4DB3-8E46-4E901DAA9C15}"/>
                          </a:ext>
                        </a:extLst>
                      </p:cNvPr>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 name="Google Shape;835;p29">
                      <a:extLst>
                        <a:ext uri="{FF2B5EF4-FFF2-40B4-BE49-F238E27FC236}">
                          <a16:creationId xmlns:a16="http://schemas.microsoft.com/office/drawing/2014/main" id="{4BD59534-9C6C-4A15-9BB4-61F61CB73FE7}"/>
                        </a:ext>
                      </a:extLst>
                    </p:cNvPr>
                    <p:cNvGrpSpPr/>
                    <p:nvPr/>
                  </p:nvGrpSpPr>
                  <p:grpSpPr>
                    <a:xfrm>
                      <a:off x="7694587" y="2034967"/>
                      <a:ext cx="150834" cy="489407"/>
                      <a:chOff x="7694587" y="1882567"/>
                      <a:chExt cx="150834" cy="489407"/>
                    </a:xfrm>
                  </p:grpSpPr>
                  <p:sp>
                    <p:nvSpPr>
                      <p:cNvPr id="141" name="Google Shape;836;p29">
                        <a:extLst>
                          <a:ext uri="{FF2B5EF4-FFF2-40B4-BE49-F238E27FC236}">
                            <a16:creationId xmlns:a16="http://schemas.microsoft.com/office/drawing/2014/main" id="{FC87337B-FCAB-47A1-A905-B69CEE1EBFCE}"/>
                          </a:ext>
                        </a:extLst>
                      </p:cNvPr>
                      <p:cNvSpPr/>
                      <p:nvPr/>
                    </p:nvSpPr>
                    <p:spPr>
                      <a:xfrm>
                        <a:off x="7694587" y="2349521"/>
                        <a:ext cx="150834" cy="22454"/>
                      </a:xfrm>
                      <a:custGeom>
                        <a:avLst/>
                        <a:gdLst/>
                        <a:ahLst/>
                        <a:cxnLst/>
                        <a:rect l="l" t="t" r="r" b="b"/>
                        <a:pathLst>
                          <a:path w="591505" h="88053" extrusionOk="0">
                            <a:moveTo>
                              <a:pt x="0" y="41487"/>
                            </a:moveTo>
                            <a:cubicBezTo>
                              <a:pt x="0" y="41487"/>
                              <a:pt x="352425" y="146262"/>
                              <a:pt x="591503" y="41487"/>
                            </a:cubicBezTo>
                            <a:cubicBezTo>
                              <a:pt x="592455" y="41487"/>
                              <a:pt x="324803" y="-51858"/>
                              <a:pt x="0" y="4148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2" name="Google Shape;837;p29">
                        <a:extLst>
                          <a:ext uri="{FF2B5EF4-FFF2-40B4-BE49-F238E27FC236}">
                            <a16:creationId xmlns:a16="http://schemas.microsoft.com/office/drawing/2014/main" id="{4CDDE6A8-7811-4D77-95A7-38B7E58D7088}"/>
                          </a:ext>
                        </a:extLst>
                      </p:cNvPr>
                      <p:cNvGrpSpPr/>
                      <p:nvPr/>
                    </p:nvGrpSpPr>
                    <p:grpSpPr>
                      <a:xfrm>
                        <a:off x="7694831" y="1882567"/>
                        <a:ext cx="149133" cy="476528"/>
                        <a:chOff x="7694831" y="1882567"/>
                        <a:chExt cx="149133" cy="476528"/>
                      </a:xfrm>
                    </p:grpSpPr>
                    <p:sp>
                      <p:nvSpPr>
                        <p:cNvPr id="143" name="Google Shape;838;p29">
                          <a:extLst>
                            <a:ext uri="{FF2B5EF4-FFF2-40B4-BE49-F238E27FC236}">
                              <a16:creationId xmlns:a16="http://schemas.microsoft.com/office/drawing/2014/main" id="{2F7B1DC0-0A75-4544-9605-EA59FD8FBC13}"/>
                            </a:ext>
                          </a:extLst>
                        </p:cNvPr>
                        <p:cNvSpPr/>
                        <p:nvPr/>
                      </p:nvSpPr>
                      <p:spPr>
                        <a:xfrm>
                          <a:off x="7694831" y="1905867"/>
                          <a:ext cx="149133" cy="453228"/>
                        </a:xfrm>
                        <a:custGeom>
                          <a:avLst/>
                          <a:gdLst/>
                          <a:ahLst/>
                          <a:cxnLst/>
                          <a:rect l="l" t="t" r="r" b="b"/>
                          <a:pathLst>
                            <a:path w="584834" h="1777364" extrusionOk="0">
                              <a:moveTo>
                                <a:pt x="584835" y="1777365"/>
                              </a:moveTo>
                              <a:lnTo>
                                <a:pt x="0" y="1777365"/>
                              </a:lnTo>
                              <a:lnTo>
                                <a:pt x="98107" y="0"/>
                              </a:lnTo>
                              <a:lnTo>
                                <a:pt x="486727"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 name="Google Shape;839;p29">
                          <a:extLst>
                            <a:ext uri="{FF2B5EF4-FFF2-40B4-BE49-F238E27FC236}">
                              <a16:creationId xmlns:a16="http://schemas.microsoft.com/office/drawing/2014/main" id="{EF3A780F-4592-4280-BE2A-4CD9021ADB83}"/>
                            </a:ext>
                          </a:extLst>
                        </p:cNvPr>
                        <p:cNvGrpSpPr/>
                        <p:nvPr/>
                      </p:nvGrpSpPr>
                      <p:grpSpPr>
                        <a:xfrm>
                          <a:off x="7707511" y="1882567"/>
                          <a:ext cx="124602" cy="43327"/>
                          <a:chOff x="11678602" y="1889230"/>
                          <a:chExt cx="486727" cy="169248"/>
                        </a:xfrm>
                      </p:grpSpPr>
                      <p:sp>
                        <p:nvSpPr>
                          <p:cNvPr id="146" name="Google Shape;840;p29">
                            <a:extLst>
                              <a:ext uri="{FF2B5EF4-FFF2-40B4-BE49-F238E27FC236}">
                                <a16:creationId xmlns:a16="http://schemas.microsoft.com/office/drawing/2014/main" id="{21B3943C-9500-4BB2-AB97-475E898A59C6}"/>
                              </a:ext>
                            </a:extLst>
                          </p:cNvPr>
                          <p:cNvSpPr/>
                          <p:nvPr/>
                        </p:nvSpPr>
                        <p:spPr>
                          <a:xfrm>
                            <a:off x="11678602" y="1923097"/>
                            <a:ext cx="486727" cy="135381"/>
                          </a:xfrm>
                          <a:custGeom>
                            <a:avLst/>
                            <a:gdLst/>
                            <a:ahLst/>
                            <a:cxnLst/>
                            <a:rect l="l" t="t" r="r" b="b"/>
                            <a:pathLst>
                              <a:path w="486727" h="135381" extrusionOk="0">
                                <a:moveTo>
                                  <a:pt x="486728" y="98107"/>
                                </a:moveTo>
                                <a:cubicBezTo>
                                  <a:pt x="431483" y="115252"/>
                                  <a:pt x="353378" y="133350"/>
                                  <a:pt x="259080" y="135255"/>
                                </a:cubicBezTo>
                                <a:cubicBezTo>
                                  <a:pt x="149543" y="137160"/>
                                  <a:pt x="60008" y="117157"/>
                                  <a:pt x="0" y="98107"/>
                                </a:cubicBezTo>
                                <a:cubicBezTo>
                                  <a:pt x="0" y="65723"/>
                                  <a:pt x="0" y="32385"/>
                                  <a:pt x="0" y="0"/>
                                </a:cubicBezTo>
                                <a:lnTo>
                                  <a:pt x="486728" y="0"/>
                                </a:lnTo>
                                <a:lnTo>
                                  <a:pt x="486728" y="98107"/>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841;p29">
                            <a:extLst>
                              <a:ext uri="{FF2B5EF4-FFF2-40B4-BE49-F238E27FC236}">
                                <a16:creationId xmlns:a16="http://schemas.microsoft.com/office/drawing/2014/main" id="{4404A905-95EF-4B4F-9F90-1B0E24BD7E0D}"/>
                              </a:ext>
                            </a:extLst>
                          </p:cNvPr>
                          <p:cNvSpPr/>
                          <p:nvPr/>
                        </p:nvSpPr>
                        <p:spPr>
                          <a:xfrm>
                            <a:off x="11678602" y="1889230"/>
                            <a:ext cx="486727" cy="72389"/>
                          </a:xfrm>
                          <a:custGeom>
                            <a:avLst/>
                            <a:gdLst/>
                            <a:ahLst/>
                            <a:cxnLst/>
                            <a:rect l="l" t="t" r="r" b="b"/>
                            <a:pathLst>
                              <a:path w="486727" h="72389" extrusionOk="0">
                                <a:moveTo>
                                  <a:pt x="0" y="33867"/>
                                </a:moveTo>
                                <a:cubicBezTo>
                                  <a:pt x="0" y="33867"/>
                                  <a:pt x="290513" y="120544"/>
                                  <a:pt x="486728" y="33867"/>
                                </a:cubicBezTo>
                                <a:cubicBezTo>
                                  <a:pt x="486728" y="33867"/>
                                  <a:pt x="265748" y="-42333"/>
                                  <a:pt x="0" y="3386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842;p29">
                            <a:extLst>
                              <a:ext uri="{FF2B5EF4-FFF2-40B4-BE49-F238E27FC236}">
                                <a16:creationId xmlns:a16="http://schemas.microsoft.com/office/drawing/2014/main" id="{2D4E4264-EF4D-4224-B9D8-6F9A11C4753D}"/>
                              </a:ext>
                            </a:extLst>
                          </p:cNvPr>
                          <p:cNvSpPr/>
                          <p:nvPr/>
                        </p:nvSpPr>
                        <p:spPr>
                          <a:xfrm>
                            <a:off x="11750992" y="1899920"/>
                            <a:ext cx="341947" cy="51223"/>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 name="Google Shape;843;p29">
                          <a:extLst>
                            <a:ext uri="{FF2B5EF4-FFF2-40B4-BE49-F238E27FC236}">
                              <a16:creationId xmlns:a16="http://schemas.microsoft.com/office/drawing/2014/main" id="{4B95E28A-6C11-4A18-AAF3-CDCF30D85E65}"/>
                            </a:ext>
                          </a:extLst>
                        </p:cNvPr>
                        <p:cNvSpPr/>
                        <p:nvPr/>
                      </p:nvSpPr>
                      <p:spPr>
                        <a:xfrm>
                          <a:off x="7726043" y="1885304"/>
                          <a:ext cx="87196" cy="13062"/>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125" name="Google Shape;844;p29">
                    <a:extLst>
                      <a:ext uri="{FF2B5EF4-FFF2-40B4-BE49-F238E27FC236}">
                        <a16:creationId xmlns:a16="http://schemas.microsoft.com/office/drawing/2014/main" id="{D00F4CC9-81B9-4B01-AAAC-594EAE7C9FBB}"/>
                      </a:ext>
                    </a:extLst>
                  </p:cNvPr>
                  <p:cNvGrpSpPr/>
                  <p:nvPr/>
                </p:nvGrpSpPr>
                <p:grpSpPr>
                  <a:xfrm>
                    <a:off x="7483910" y="3099762"/>
                    <a:ext cx="154962" cy="387295"/>
                    <a:chOff x="7483910" y="2185362"/>
                    <a:chExt cx="154962" cy="387295"/>
                  </a:xfrm>
                </p:grpSpPr>
                <p:grpSp>
                  <p:nvGrpSpPr>
                    <p:cNvPr id="126" name="Google Shape;845;p29">
                      <a:extLst>
                        <a:ext uri="{FF2B5EF4-FFF2-40B4-BE49-F238E27FC236}">
                          <a16:creationId xmlns:a16="http://schemas.microsoft.com/office/drawing/2014/main" id="{35847983-3D47-4F7A-8705-063F62AC7B89}"/>
                        </a:ext>
                      </a:extLst>
                    </p:cNvPr>
                    <p:cNvGrpSpPr/>
                    <p:nvPr/>
                  </p:nvGrpSpPr>
                  <p:grpSpPr>
                    <a:xfrm>
                      <a:off x="7483910" y="2518773"/>
                      <a:ext cx="154962" cy="53884"/>
                      <a:chOff x="7483910" y="2518773"/>
                      <a:chExt cx="154962" cy="53884"/>
                    </a:xfrm>
                  </p:grpSpPr>
                  <p:sp>
                    <p:nvSpPr>
                      <p:cNvPr id="136" name="Google Shape;846;p29">
                        <a:extLst>
                          <a:ext uri="{FF2B5EF4-FFF2-40B4-BE49-F238E27FC236}">
                            <a16:creationId xmlns:a16="http://schemas.microsoft.com/office/drawing/2014/main" id="{E0AFC26A-FD13-4E41-B9A1-D420EE9CD05F}"/>
                          </a:ext>
                        </a:extLst>
                      </p:cNvPr>
                      <p:cNvSpPr/>
                      <p:nvPr/>
                    </p:nvSpPr>
                    <p:spPr>
                      <a:xfrm>
                        <a:off x="7483910" y="2529610"/>
                        <a:ext cx="154962" cy="43047"/>
                      </a:xfrm>
                      <a:custGeom>
                        <a:avLst/>
                        <a:gdLst/>
                        <a:ahLst/>
                        <a:cxnLst/>
                        <a:rect l="l" t="t" r="r" b="b"/>
                        <a:pathLst>
                          <a:path w="607694" h="168810" extrusionOk="0">
                            <a:moveTo>
                              <a:pt x="607695" y="122872"/>
                            </a:moveTo>
                            <a:cubicBezTo>
                              <a:pt x="538163" y="144780"/>
                              <a:pt x="441007" y="166688"/>
                              <a:pt x="323850" y="168592"/>
                            </a:cubicBezTo>
                            <a:cubicBezTo>
                              <a:pt x="186690" y="171450"/>
                              <a:pt x="75247" y="145732"/>
                              <a:pt x="0" y="122872"/>
                            </a:cubicBezTo>
                            <a:cubicBezTo>
                              <a:pt x="0" y="81915"/>
                              <a:pt x="0" y="40957"/>
                              <a:pt x="0" y="0"/>
                            </a:cubicBezTo>
                            <a:lnTo>
                              <a:pt x="607695" y="0"/>
                            </a:lnTo>
                            <a:lnTo>
                              <a:pt x="607695" y="122872"/>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847;p29">
                        <a:extLst>
                          <a:ext uri="{FF2B5EF4-FFF2-40B4-BE49-F238E27FC236}">
                            <a16:creationId xmlns:a16="http://schemas.microsoft.com/office/drawing/2014/main" id="{56752CE9-6A5C-4BAE-B6CB-4501D28B10E6}"/>
                          </a:ext>
                        </a:extLst>
                      </p:cNvPr>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848;p29">
                        <a:extLst>
                          <a:ext uri="{FF2B5EF4-FFF2-40B4-BE49-F238E27FC236}">
                            <a16:creationId xmlns:a16="http://schemas.microsoft.com/office/drawing/2014/main" id="{F9453922-D3CF-485E-80F0-85294E3B5BCE}"/>
                          </a:ext>
                        </a:extLst>
                      </p:cNvPr>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rgbClr val="FFFFFF">
                          <a:alpha val="4494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7" name="Google Shape;849;p29">
                      <a:extLst>
                        <a:ext uri="{FF2B5EF4-FFF2-40B4-BE49-F238E27FC236}">
                          <a16:creationId xmlns:a16="http://schemas.microsoft.com/office/drawing/2014/main" id="{A468221D-CC4E-4D56-9526-01D66A3A0ED0}"/>
                        </a:ext>
                      </a:extLst>
                    </p:cNvPr>
                    <p:cNvGrpSpPr/>
                    <p:nvPr/>
                  </p:nvGrpSpPr>
                  <p:grpSpPr>
                    <a:xfrm>
                      <a:off x="7507074" y="2185362"/>
                      <a:ext cx="108813" cy="352990"/>
                      <a:chOff x="7507074" y="2032962"/>
                      <a:chExt cx="108813" cy="352990"/>
                    </a:xfrm>
                  </p:grpSpPr>
                  <p:sp>
                    <p:nvSpPr>
                      <p:cNvPr id="128" name="Google Shape;850;p29">
                        <a:extLst>
                          <a:ext uri="{FF2B5EF4-FFF2-40B4-BE49-F238E27FC236}">
                            <a16:creationId xmlns:a16="http://schemas.microsoft.com/office/drawing/2014/main" id="{CADEDA82-F887-4C04-86B5-54D065B4B127}"/>
                          </a:ext>
                        </a:extLst>
                      </p:cNvPr>
                      <p:cNvSpPr/>
                      <p:nvPr/>
                    </p:nvSpPr>
                    <p:spPr>
                      <a:xfrm>
                        <a:off x="7507074" y="2369759"/>
                        <a:ext cx="108813" cy="16192"/>
                      </a:xfrm>
                      <a:custGeom>
                        <a:avLst/>
                        <a:gdLst/>
                        <a:ahLst/>
                        <a:cxnLst/>
                        <a:rect l="l" t="t" r="r" b="b"/>
                        <a:pathLst>
                          <a:path w="426719" h="63500" extrusionOk="0">
                            <a:moveTo>
                              <a:pt x="0" y="30057"/>
                            </a:moveTo>
                            <a:cubicBezTo>
                              <a:pt x="0" y="30057"/>
                              <a:pt x="254317" y="105304"/>
                              <a:pt x="426720" y="30057"/>
                            </a:cubicBezTo>
                            <a:cubicBezTo>
                              <a:pt x="426720" y="30057"/>
                              <a:pt x="233363" y="-37571"/>
                              <a:pt x="0" y="30057"/>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9" name="Google Shape;851;p29">
                        <a:extLst>
                          <a:ext uri="{FF2B5EF4-FFF2-40B4-BE49-F238E27FC236}">
                            <a16:creationId xmlns:a16="http://schemas.microsoft.com/office/drawing/2014/main" id="{59B65F56-8AE5-4A01-97A2-3B988481A049}"/>
                          </a:ext>
                        </a:extLst>
                      </p:cNvPr>
                      <p:cNvGrpSpPr/>
                      <p:nvPr/>
                    </p:nvGrpSpPr>
                    <p:grpSpPr>
                      <a:xfrm>
                        <a:off x="7507074" y="2032962"/>
                        <a:ext cx="107599" cy="343697"/>
                        <a:chOff x="7507074" y="2032962"/>
                        <a:chExt cx="107599" cy="343697"/>
                      </a:xfrm>
                    </p:grpSpPr>
                    <p:sp>
                      <p:nvSpPr>
                        <p:cNvPr id="130" name="Google Shape;852;p29">
                          <a:extLst>
                            <a:ext uri="{FF2B5EF4-FFF2-40B4-BE49-F238E27FC236}">
                              <a16:creationId xmlns:a16="http://schemas.microsoft.com/office/drawing/2014/main" id="{2D799D2A-1120-4EDA-901B-B5920A193FAD}"/>
                            </a:ext>
                          </a:extLst>
                        </p:cNvPr>
                        <p:cNvSpPr/>
                        <p:nvPr/>
                      </p:nvSpPr>
                      <p:spPr>
                        <a:xfrm>
                          <a:off x="7507074" y="2049733"/>
                          <a:ext cx="107599" cy="326927"/>
                        </a:xfrm>
                        <a:custGeom>
                          <a:avLst/>
                          <a:gdLst/>
                          <a:ahLst/>
                          <a:cxnLst/>
                          <a:rect l="l" t="t" r="r" b="b"/>
                          <a:pathLst>
                            <a:path w="421957" h="1282065" extrusionOk="0">
                              <a:moveTo>
                                <a:pt x="421957" y="1282065"/>
                              </a:moveTo>
                              <a:lnTo>
                                <a:pt x="0" y="1282065"/>
                              </a:lnTo>
                              <a:lnTo>
                                <a:pt x="71438" y="0"/>
                              </a:lnTo>
                              <a:lnTo>
                                <a:pt x="351472" y="0"/>
                              </a:ln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1" name="Google Shape;853;p29">
                          <a:extLst>
                            <a:ext uri="{FF2B5EF4-FFF2-40B4-BE49-F238E27FC236}">
                              <a16:creationId xmlns:a16="http://schemas.microsoft.com/office/drawing/2014/main" id="{D51E67A7-6A6E-4AEB-B140-732007C30FE0}"/>
                            </a:ext>
                          </a:extLst>
                        </p:cNvPr>
                        <p:cNvGrpSpPr/>
                        <p:nvPr/>
                      </p:nvGrpSpPr>
                      <p:grpSpPr>
                        <a:xfrm>
                          <a:off x="7516096" y="2032962"/>
                          <a:ext cx="90221" cy="31199"/>
                          <a:chOff x="10930889" y="2476711"/>
                          <a:chExt cx="352425" cy="121871"/>
                        </a:xfrm>
                      </p:grpSpPr>
                      <p:sp>
                        <p:nvSpPr>
                          <p:cNvPr id="133" name="Google Shape;854;p29">
                            <a:extLst>
                              <a:ext uri="{FF2B5EF4-FFF2-40B4-BE49-F238E27FC236}">
                                <a16:creationId xmlns:a16="http://schemas.microsoft.com/office/drawing/2014/main" id="{5F9F332B-B296-4B3D-895E-B21F3B1117DB}"/>
                              </a:ext>
                            </a:extLst>
                          </p:cNvPr>
                          <p:cNvSpPr/>
                          <p:nvPr/>
                        </p:nvSpPr>
                        <p:spPr>
                          <a:xfrm>
                            <a:off x="10931842" y="2501265"/>
                            <a:ext cx="351472" cy="97317"/>
                          </a:xfrm>
                          <a:custGeom>
                            <a:avLst/>
                            <a:gdLst/>
                            <a:ahLst/>
                            <a:cxnLst/>
                            <a:rect l="l" t="t" r="r" b="b"/>
                            <a:pathLst>
                              <a:path w="351472" h="97317" extrusionOk="0">
                                <a:moveTo>
                                  <a:pt x="350520" y="70485"/>
                                </a:moveTo>
                                <a:cubicBezTo>
                                  <a:pt x="310515" y="82867"/>
                                  <a:pt x="254318" y="96202"/>
                                  <a:pt x="186690" y="97155"/>
                                </a:cubicBezTo>
                                <a:cubicBezTo>
                                  <a:pt x="107632" y="99060"/>
                                  <a:pt x="42863" y="83820"/>
                                  <a:pt x="0" y="70485"/>
                                </a:cubicBezTo>
                                <a:cubicBezTo>
                                  <a:pt x="0" y="46672"/>
                                  <a:pt x="0" y="22860"/>
                                  <a:pt x="0" y="0"/>
                                </a:cubicBezTo>
                                <a:lnTo>
                                  <a:pt x="351472" y="0"/>
                                </a:lnTo>
                                <a:lnTo>
                                  <a:pt x="351472" y="70485"/>
                                </a:ln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855;p29">
                            <a:extLst>
                              <a:ext uri="{FF2B5EF4-FFF2-40B4-BE49-F238E27FC236}">
                                <a16:creationId xmlns:a16="http://schemas.microsoft.com/office/drawing/2014/main" id="{2339DB0D-8E0A-4820-9EF3-15914A6F89E0}"/>
                              </a:ext>
                            </a:extLst>
                          </p:cNvPr>
                          <p:cNvSpPr/>
                          <p:nvPr/>
                        </p:nvSpPr>
                        <p:spPr>
                          <a:xfrm>
                            <a:off x="10930889" y="2476711"/>
                            <a:ext cx="351472" cy="52070"/>
                          </a:xfrm>
                          <a:custGeom>
                            <a:avLst/>
                            <a:gdLst/>
                            <a:ahLst/>
                            <a:cxnLst/>
                            <a:rect l="l" t="t" r="r" b="b"/>
                            <a:pathLst>
                              <a:path w="351472" h="52070" extrusionOk="0">
                                <a:moveTo>
                                  <a:pt x="0" y="24553"/>
                                </a:moveTo>
                                <a:cubicBezTo>
                                  <a:pt x="0" y="24553"/>
                                  <a:pt x="209550" y="86466"/>
                                  <a:pt x="351473" y="24553"/>
                                </a:cubicBezTo>
                                <a:cubicBezTo>
                                  <a:pt x="351473" y="24553"/>
                                  <a:pt x="192405" y="-30692"/>
                                  <a:pt x="0" y="24553"/>
                                </a:cubicBezTo>
                                <a:close/>
                              </a:path>
                            </a:pathLst>
                          </a:custGeom>
                          <a:solidFill>
                            <a:schemeClr val="accent6"/>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856;p29">
                            <a:extLst>
                              <a:ext uri="{FF2B5EF4-FFF2-40B4-BE49-F238E27FC236}">
                                <a16:creationId xmlns:a16="http://schemas.microsoft.com/office/drawing/2014/main" id="{B91FFC2E-1015-42B5-AA4A-38C77C887630}"/>
                              </a:ext>
                            </a:extLst>
                          </p:cNvPr>
                          <p:cNvSpPr/>
                          <p:nvPr/>
                        </p:nvSpPr>
                        <p:spPr>
                          <a:xfrm>
                            <a:off x="10983277" y="2484331"/>
                            <a:ext cx="246697" cy="36406"/>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chemeClr val="accent5"/>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 name="Google Shape;857;p29">
                          <a:extLst>
                            <a:ext uri="{FF2B5EF4-FFF2-40B4-BE49-F238E27FC236}">
                              <a16:creationId xmlns:a16="http://schemas.microsoft.com/office/drawing/2014/main" id="{8F05ECF6-1561-4ED6-8FC7-8F687A3D3F13}"/>
                            </a:ext>
                          </a:extLst>
                        </p:cNvPr>
                        <p:cNvSpPr/>
                        <p:nvPr/>
                      </p:nvSpPr>
                      <p:spPr>
                        <a:xfrm>
                          <a:off x="7529508" y="2034913"/>
                          <a:ext cx="62908" cy="9284"/>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grpSp>
          <p:nvGrpSpPr>
            <p:cNvPr id="7" name="Google Shape;858;p29">
              <a:extLst>
                <a:ext uri="{FF2B5EF4-FFF2-40B4-BE49-F238E27FC236}">
                  <a16:creationId xmlns:a16="http://schemas.microsoft.com/office/drawing/2014/main" id="{53B0DE44-7F5C-4B73-91A6-5888ADF7B427}"/>
                </a:ext>
              </a:extLst>
            </p:cNvPr>
            <p:cNvGrpSpPr/>
            <p:nvPr/>
          </p:nvGrpSpPr>
          <p:grpSpPr>
            <a:xfrm>
              <a:off x="2506752" y="1087140"/>
              <a:ext cx="1691329" cy="859002"/>
              <a:chOff x="2363877" y="831015"/>
              <a:chExt cx="1691329" cy="859002"/>
            </a:xfrm>
          </p:grpSpPr>
          <p:grpSp>
            <p:nvGrpSpPr>
              <p:cNvPr id="8" name="Google Shape;859;p29">
                <a:extLst>
                  <a:ext uri="{FF2B5EF4-FFF2-40B4-BE49-F238E27FC236}">
                    <a16:creationId xmlns:a16="http://schemas.microsoft.com/office/drawing/2014/main" id="{E1F63882-C794-407C-B95D-18754AA4E324}"/>
                  </a:ext>
                </a:extLst>
              </p:cNvPr>
              <p:cNvGrpSpPr/>
              <p:nvPr/>
            </p:nvGrpSpPr>
            <p:grpSpPr>
              <a:xfrm>
                <a:off x="2363877" y="831015"/>
                <a:ext cx="1691329" cy="859002"/>
                <a:chOff x="7999025" y="7728079"/>
                <a:chExt cx="6983190" cy="3546662"/>
              </a:xfrm>
            </p:grpSpPr>
            <p:sp>
              <p:nvSpPr>
                <p:cNvPr id="15" name="Google Shape;860;p29">
                  <a:extLst>
                    <a:ext uri="{FF2B5EF4-FFF2-40B4-BE49-F238E27FC236}">
                      <a16:creationId xmlns:a16="http://schemas.microsoft.com/office/drawing/2014/main" id="{6F28757C-6DE1-4769-BA3A-F93AE474CF7D}"/>
                    </a:ext>
                  </a:extLst>
                </p:cNvPr>
                <p:cNvSpPr/>
                <p:nvPr/>
              </p:nvSpPr>
              <p:spPr>
                <a:xfrm>
                  <a:off x="7999025" y="7728079"/>
                  <a:ext cx="6983190" cy="2593209"/>
                </a:xfrm>
                <a:custGeom>
                  <a:avLst/>
                  <a:gdLst/>
                  <a:ahLst/>
                  <a:cxnLst/>
                  <a:rect l="l" t="t" r="r" b="b"/>
                  <a:pathLst>
                    <a:path w="6983190" h="2593209" extrusionOk="0">
                      <a:moveTo>
                        <a:pt x="1336427" y="2452240"/>
                      </a:moveTo>
                      <a:cubicBezTo>
                        <a:pt x="1081157" y="2445573"/>
                        <a:pt x="785882" y="2396995"/>
                        <a:pt x="660152" y="2175063"/>
                      </a:cubicBezTo>
                      <a:cubicBezTo>
                        <a:pt x="527755" y="1941700"/>
                        <a:pt x="714444" y="1597848"/>
                        <a:pt x="982097" y="1582608"/>
                      </a:cubicBezTo>
                      <a:cubicBezTo>
                        <a:pt x="740162" y="1529268"/>
                        <a:pt x="491559" y="1472118"/>
                        <a:pt x="290582" y="1326385"/>
                      </a:cubicBezTo>
                      <a:cubicBezTo>
                        <a:pt x="89605" y="1181606"/>
                        <a:pt x="-50413" y="923478"/>
                        <a:pt x="17214" y="685353"/>
                      </a:cubicBezTo>
                      <a:cubicBezTo>
                        <a:pt x="180092" y="116710"/>
                        <a:pt x="1001147" y="207198"/>
                        <a:pt x="1449774" y="183385"/>
                      </a:cubicBezTo>
                      <a:cubicBezTo>
                        <a:pt x="1899355" y="159573"/>
                        <a:pt x="2346077" y="113853"/>
                        <a:pt x="2794705" y="77658"/>
                      </a:cubicBezTo>
                      <a:cubicBezTo>
                        <a:pt x="3100457" y="52893"/>
                        <a:pt x="3420497" y="-28070"/>
                        <a:pt x="3731964" y="10030"/>
                      </a:cubicBezTo>
                      <a:cubicBezTo>
                        <a:pt x="3873887" y="27175"/>
                        <a:pt x="4056767" y="45272"/>
                        <a:pt x="4132014" y="187195"/>
                      </a:cubicBezTo>
                      <a:cubicBezTo>
                        <a:pt x="4229170" y="371028"/>
                        <a:pt x="4012000" y="613915"/>
                        <a:pt x="4275842" y="730120"/>
                      </a:cubicBezTo>
                      <a:cubicBezTo>
                        <a:pt x="4745425" y="936813"/>
                        <a:pt x="5502662" y="559623"/>
                        <a:pt x="6029395" y="653920"/>
                      </a:cubicBezTo>
                      <a:cubicBezTo>
                        <a:pt x="6488500" y="735835"/>
                        <a:pt x="6944747" y="1073020"/>
                        <a:pt x="6980942" y="1537840"/>
                      </a:cubicBezTo>
                      <a:cubicBezTo>
                        <a:pt x="7004754" y="1843593"/>
                        <a:pt x="6837114" y="2145535"/>
                        <a:pt x="6591370" y="2329368"/>
                      </a:cubicBezTo>
                      <a:cubicBezTo>
                        <a:pt x="6345625" y="2513200"/>
                        <a:pt x="6032252" y="2589400"/>
                        <a:pt x="5724595" y="2593210"/>
                      </a:cubicBezTo>
                    </a:path>
                  </a:pathLst>
                </a:custGeom>
                <a:solidFill>
                  <a:schemeClr val="accen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 name="Google Shape;861;p29">
                  <a:extLst>
                    <a:ext uri="{FF2B5EF4-FFF2-40B4-BE49-F238E27FC236}">
                      <a16:creationId xmlns:a16="http://schemas.microsoft.com/office/drawing/2014/main" id="{9F64B642-C861-4219-A6A4-545AB4949462}"/>
                    </a:ext>
                  </a:extLst>
                </p:cNvPr>
                <p:cNvGrpSpPr/>
                <p:nvPr/>
              </p:nvGrpSpPr>
              <p:grpSpPr>
                <a:xfrm>
                  <a:off x="8572500" y="7736205"/>
                  <a:ext cx="5863589" cy="3538536"/>
                  <a:chOff x="8572500" y="7736205"/>
                  <a:chExt cx="5863589" cy="3538536"/>
                </a:xfrm>
              </p:grpSpPr>
              <p:sp>
                <p:nvSpPr>
                  <p:cNvPr id="17" name="Google Shape;862;p29">
                    <a:extLst>
                      <a:ext uri="{FF2B5EF4-FFF2-40B4-BE49-F238E27FC236}">
                        <a16:creationId xmlns:a16="http://schemas.microsoft.com/office/drawing/2014/main" id="{EA83060B-7C3E-4DFD-89F1-F6F3A59E1FB0}"/>
                      </a:ext>
                    </a:extLst>
                  </p:cNvPr>
                  <p:cNvSpPr/>
                  <p:nvPr/>
                </p:nvSpPr>
                <p:spPr>
                  <a:xfrm>
                    <a:off x="8572500" y="9974580"/>
                    <a:ext cx="5863589" cy="1300161"/>
                  </a:xfrm>
                  <a:custGeom>
                    <a:avLst/>
                    <a:gdLst/>
                    <a:ahLst/>
                    <a:cxnLst/>
                    <a:rect l="l" t="t" r="r" b="b"/>
                    <a:pathLst>
                      <a:path w="5863589" h="1300161" extrusionOk="0">
                        <a:moveTo>
                          <a:pt x="5863590" y="511493"/>
                        </a:moveTo>
                        <a:cubicBezTo>
                          <a:pt x="5863590" y="870585"/>
                          <a:pt x="4476750" y="1300162"/>
                          <a:pt x="2955608" y="1300162"/>
                        </a:cubicBezTo>
                        <a:cubicBezTo>
                          <a:pt x="1434465" y="1300162"/>
                          <a:pt x="0" y="938212"/>
                          <a:pt x="0" y="579120"/>
                        </a:cubicBezTo>
                        <a:cubicBezTo>
                          <a:pt x="0" y="220027"/>
                          <a:pt x="1434465" y="0"/>
                          <a:pt x="2955608" y="0"/>
                        </a:cubicBezTo>
                        <a:cubicBezTo>
                          <a:pt x="4476750" y="0"/>
                          <a:pt x="5863590" y="152400"/>
                          <a:pt x="5863590" y="511493"/>
                        </a:cubicBez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 name="Google Shape;863;p29">
                    <a:extLst>
                      <a:ext uri="{FF2B5EF4-FFF2-40B4-BE49-F238E27FC236}">
                        <a16:creationId xmlns:a16="http://schemas.microsoft.com/office/drawing/2014/main" id="{796AB541-66FC-4422-8DEC-CB2E6DF9433A}"/>
                      </a:ext>
                    </a:extLst>
                  </p:cNvPr>
                  <p:cNvGrpSpPr/>
                  <p:nvPr/>
                </p:nvGrpSpPr>
                <p:grpSpPr>
                  <a:xfrm>
                    <a:off x="10636567" y="8552497"/>
                    <a:ext cx="1019175" cy="1404937"/>
                    <a:chOff x="10636567" y="8552497"/>
                    <a:chExt cx="1019175" cy="1404937"/>
                  </a:xfrm>
                </p:grpSpPr>
                <p:sp>
                  <p:nvSpPr>
                    <p:cNvPr id="102" name="Google Shape;864;p29">
                      <a:extLst>
                        <a:ext uri="{FF2B5EF4-FFF2-40B4-BE49-F238E27FC236}">
                          <a16:creationId xmlns:a16="http://schemas.microsoft.com/office/drawing/2014/main" id="{1210708D-9F4C-429C-B931-3F6703B8E6D2}"/>
                        </a:ext>
                      </a:extLst>
                    </p:cNvPr>
                    <p:cNvSpPr/>
                    <p:nvPr/>
                  </p:nvSpPr>
                  <p:spPr>
                    <a:xfrm>
                      <a:off x="10856594" y="8663939"/>
                      <a:ext cx="799147" cy="1293495"/>
                    </a:xfrm>
                    <a:custGeom>
                      <a:avLst/>
                      <a:gdLst/>
                      <a:ahLst/>
                      <a:cxnLst/>
                      <a:rect l="l" t="t" r="r" b="b"/>
                      <a:pathLst>
                        <a:path w="799147" h="1293495" extrusionOk="0">
                          <a:moveTo>
                            <a:pt x="0" y="1249680"/>
                          </a:moveTo>
                          <a:lnTo>
                            <a:pt x="29528" y="0"/>
                          </a:lnTo>
                          <a:lnTo>
                            <a:pt x="799148" y="24765"/>
                          </a:lnTo>
                          <a:lnTo>
                            <a:pt x="615315" y="1293496"/>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865;p29">
                      <a:extLst>
                        <a:ext uri="{FF2B5EF4-FFF2-40B4-BE49-F238E27FC236}">
                          <a16:creationId xmlns:a16="http://schemas.microsoft.com/office/drawing/2014/main" id="{3F8F818C-028E-4BD2-ABE6-E455570F04FB}"/>
                        </a:ext>
                      </a:extLst>
                    </p:cNvPr>
                    <p:cNvSpPr/>
                    <p:nvPr/>
                  </p:nvSpPr>
                  <p:spPr>
                    <a:xfrm>
                      <a:off x="10636567" y="8552497"/>
                      <a:ext cx="1019175" cy="136207"/>
                    </a:xfrm>
                    <a:custGeom>
                      <a:avLst/>
                      <a:gdLst/>
                      <a:ahLst/>
                      <a:cxnLst/>
                      <a:rect l="l" t="t" r="r" b="b"/>
                      <a:pathLst>
                        <a:path w="1019175" h="136207" extrusionOk="0">
                          <a:moveTo>
                            <a:pt x="1019175" y="136207"/>
                          </a:moveTo>
                          <a:lnTo>
                            <a:pt x="684847" y="0"/>
                          </a:lnTo>
                          <a:lnTo>
                            <a:pt x="0" y="11430"/>
                          </a:lnTo>
                          <a:lnTo>
                            <a:pt x="249555" y="111442"/>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866;p29">
                      <a:extLst>
                        <a:ext uri="{FF2B5EF4-FFF2-40B4-BE49-F238E27FC236}">
                          <a16:creationId xmlns:a16="http://schemas.microsoft.com/office/drawing/2014/main" id="{CC48F924-BBBF-453C-A627-1045614AC97D}"/>
                        </a:ext>
                      </a:extLst>
                    </p:cNvPr>
                    <p:cNvSpPr/>
                    <p:nvPr/>
                  </p:nvSpPr>
                  <p:spPr>
                    <a:xfrm>
                      <a:off x="10636567" y="8563927"/>
                      <a:ext cx="248602" cy="1350645"/>
                    </a:xfrm>
                    <a:custGeom>
                      <a:avLst/>
                      <a:gdLst/>
                      <a:ahLst/>
                      <a:cxnLst/>
                      <a:rect l="l" t="t" r="r" b="b"/>
                      <a:pathLst>
                        <a:path w="248602" h="1350645" extrusionOk="0">
                          <a:moveTo>
                            <a:pt x="0" y="0"/>
                          </a:moveTo>
                          <a:cubicBezTo>
                            <a:pt x="0" y="0"/>
                            <a:pt x="24765" y="1312546"/>
                            <a:pt x="20002" y="1312546"/>
                          </a:cubicBezTo>
                          <a:cubicBezTo>
                            <a:pt x="15240" y="1311593"/>
                            <a:pt x="219075" y="1350646"/>
                            <a:pt x="219075" y="1350646"/>
                          </a:cubicBezTo>
                          <a:lnTo>
                            <a:pt x="248602" y="100965"/>
                          </a:lnTo>
                          <a:lnTo>
                            <a:pt x="0"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867;p29">
                      <a:extLst>
                        <a:ext uri="{FF2B5EF4-FFF2-40B4-BE49-F238E27FC236}">
                          <a16:creationId xmlns:a16="http://schemas.microsoft.com/office/drawing/2014/main" id="{A429B273-7642-4EF3-8B5A-D55D4A8A97F6}"/>
                        </a:ext>
                      </a:extLst>
                    </p:cNvPr>
                    <p:cNvSpPr/>
                    <p:nvPr/>
                  </p:nvSpPr>
                  <p:spPr>
                    <a:xfrm>
                      <a:off x="10958512" y="8806814"/>
                      <a:ext cx="177164" cy="98107"/>
                    </a:xfrm>
                    <a:custGeom>
                      <a:avLst/>
                      <a:gdLst/>
                      <a:ahLst/>
                      <a:cxnLst/>
                      <a:rect l="l" t="t" r="r" b="b"/>
                      <a:pathLst>
                        <a:path w="177164" h="98107" extrusionOk="0">
                          <a:moveTo>
                            <a:pt x="0" y="0"/>
                          </a:moveTo>
                          <a:lnTo>
                            <a:pt x="177165" y="5715"/>
                          </a:lnTo>
                          <a:lnTo>
                            <a:pt x="160020" y="98108"/>
                          </a:lnTo>
                          <a:lnTo>
                            <a:pt x="5715" y="9144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868;p29">
                      <a:extLst>
                        <a:ext uri="{FF2B5EF4-FFF2-40B4-BE49-F238E27FC236}">
                          <a16:creationId xmlns:a16="http://schemas.microsoft.com/office/drawing/2014/main" id="{FC9BB1AB-3D0D-427A-B864-E2B1ABA1261A}"/>
                        </a:ext>
                      </a:extLst>
                    </p:cNvPr>
                    <p:cNvSpPr/>
                    <p:nvPr/>
                  </p:nvSpPr>
                  <p:spPr>
                    <a:xfrm>
                      <a:off x="11002327" y="9028747"/>
                      <a:ext cx="166687" cy="113347"/>
                    </a:xfrm>
                    <a:custGeom>
                      <a:avLst/>
                      <a:gdLst/>
                      <a:ahLst/>
                      <a:cxnLst/>
                      <a:rect l="l" t="t" r="r" b="b"/>
                      <a:pathLst>
                        <a:path w="166687" h="113347" extrusionOk="0">
                          <a:moveTo>
                            <a:pt x="3810" y="0"/>
                          </a:moveTo>
                          <a:lnTo>
                            <a:pt x="0" y="113347"/>
                          </a:lnTo>
                          <a:lnTo>
                            <a:pt x="166688" y="108585"/>
                          </a:lnTo>
                          <a:lnTo>
                            <a:pt x="159068" y="29527"/>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869;p29">
                      <a:extLst>
                        <a:ext uri="{FF2B5EF4-FFF2-40B4-BE49-F238E27FC236}">
                          <a16:creationId xmlns:a16="http://schemas.microsoft.com/office/drawing/2014/main" id="{2198F560-EFDA-4BAB-A01E-1300D8892D16}"/>
                        </a:ext>
                      </a:extLst>
                    </p:cNvPr>
                    <p:cNvSpPr/>
                    <p:nvPr/>
                  </p:nvSpPr>
                  <p:spPr>
                    <a:xfrm>
                      <a:off x="10977562" y="9246869"/>
                      <a:ext cx="166687" cy="82867"/>
                    </a:xfrm>
                    <a:custGeom>
                      <a:avLst/>
                      <a:gdLst/>
                      <a:ahLst/>
                      <a:cxnLst/>
                      <a:rect l="l" t="t" r="r" b="b"/>
                      <a:pathLst>
                        <a:path w="166687" h="82867" extrusionOk="0">
                          <a:moveTo>
                            <a:pt x="1905" y="15240"/>
                          </a:moveTo>
                          <a:lnTo>
                            <a:pt x="0" y="82868"/>
                          </a:lnTo>
                          <a:lnTo>
                            <a:pt x="166688" y="78105"/>
                          </a:lnTo>
                          <a:lnTo>
                            <a:pt x="159068"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870;p29">
                      <a:extLst>
                        <a:ext uri="{FF2B5EF4-FFF2-40B4-BE49-F238E27FC236}">
                          <a16:creationId xmlns:a16="http://schemas.microsoft.com/office/drawing/2014/main" id="{8F52D263-168C-4B06-8576-AF868535B246}"/>
                        </a:ext>
                      </a:extLst>
                    </p:cNvPr>
                    <p:cNvSpPr/>
                    <p:nvPr/>
                  </p:nvSpPr>
                  <p:spPr>
                    <a:xfrm>
                      <a:off x="11337607" y="9267825"/>
                      <a:ext cx="146685" cy="62864"/>
                    </a:xfrm>
                    <a:custGeom>
                      <a:avLst/>
                      <a:gdLst/>
                      <a:ahLst/>
                      <a:cxnLst/>
                      <a:rect l="l" t="t" r="r" b="b"/>
                      <a:pathLst>
                        <a:path w="146685" h="62864" extrusionOk="0">
                          <a:moveTo>
                            <a:pt x="1905" y="0"/>
                          </a:moveTo>
                          <a:lnTo>
                            <a:pt x="0" y="48577"/>
                          </a:lnTo>
                          <a:lnTo>
                            <a:pt x="135255" y="62865"/>
                          </a:lnTo>
                          <a:lnTo>
                            <a:pt x="146685" y="952"/>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871;p29">
                      <a:extLst>
                        <a:ext uri="{FF2B5EF4-FFF2-40B4-BE49-F238E27FC236}">
                          <a16:creationId xmlns:a16="http://schemas.microsoft.com/office/drawing/2014/main" id="{2C488142-0CC8-4DFE-8D94-6E3F0587377C}"/>
                        </a:ext>
                      </a:extLst>
                    </p:cNvPr>
                    <p:cNvSpPr/>
                    <p:nvPr/>
                  </p:nvSpPr>
                  <p:spPr>
                    <a:xfrm>
                      <a:off x="11349989" y="8841105"/>
                      <a:ext cx="224790" cy="80962"/>
                    </a:xfrm>
                    <a:custGeom>
                      <a:avLst/>
                      <a:gdLst/>
                      <a:ahLst/>
                      <a:cxnLst/>
                      <a:rect l="l" t="t" r="r" b="b"/>
                      <a:pathLst>
                        <a:path w="224790" h="80962" extrusionOk="0">
                          <a:moveTo>
                            <a:pt x="0" y="12382"/>
                          </a:moveTo>
                          <a:lnTo>
                            <a:pt x="15240" y="74295"/>
                          </a:lnTo>
                          <a:lnTo>
                            <a:pt x="209550" y="80963"/>
                          </a:lnTo>
                          <a:lnTo>
                            <a:pt x="224790"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872;p29">
                      <a:extLst>
                        <a:ext uri="{FF2B5EF4-FFF2-40B4-BE49-F238E27FC236}">
                          <a16:creationId xmlns:a16="http://schemas.microsoft.com/office/drawing/2014/main" id="{59642767-9291-47BA-9DBF-DB43530417C2}"/>
                        </a:ext>
                      </a:extLst>
                    </p:cNvPr>
                    <p:cNvSpPr/>
                    <p:nvPr/>
                  </p:nvSpPr>
                  <p:spPr>
                    <a:xfrm>
                      <a:off x="11243310" y="9058201"/>
                      <a:ext cx="127634" cy="82941"/>
                    </a:xfrm>
                    <a:custGeom>
                      <a:avLst/>
                      <a:gdLst/>
                      <a:ahLst/>
                      <a:cxnLst/>
                      <a:rect l="l" t="t" r="r" b="b"/>
                      <a:pathLst>
                        <a:path w="127634" h="82941" extrusionOk="0">
                          <a:moveTo>
                            <a:pt x="1905" y="74"/>
                          </a:moveTo>
                          <a:cubicBezTo>
                            <a:pt x="11430" y="-878"/>
                            <a:pt x="125730" y="7694"/>
                            <a:pt x="125730" y="7694"/>
                          </a:cubicBezTo>
                          <a:lnTo>
                            <a:pt x="127635" y="82941"/>
                          </a:lnTo>
                          <a:lnTo>
                            <a:pt x="0" y="72464"/>
                          </a:lnTo>
                          <a:lnTo>
                            <a:pt x="1905" y="74"/>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873;p29">
                      <a:extLst>
                        <a:ext uri="{FF2B5EF4-FFF2-40B4-BE49-F238E27FC236}">
                          <a16:creationId xmlns:a16="http://schemas.microsoft.com/office/drawing/2014/main" id="{225098E2-5635-4FA0-93EA-AF3F644DF212}"/>
                        </a:ext>
                      </a:extLst>
                    </p:cNvPr>
                    <p:cNvSpPr/>
                    <p:nvPr/>
                  </p:nvSpPr>
                  <p:spPr>
                    <a:xfrm>
                      <a:off x="11428094" y="8976360"/>
                      <a:ext cx="133350" cy="66675"/>
                    </a:xfrm>
                    <a:custGeom>
                      <a:avLst/>
                      <a:gdLst/>
                      <a:ahLst/>
                      <a:cxnLst/>
                      <a:rect l="l" t="t" r="r" b="b"/>
                      <a:pathLst>
                        <a:path w="133350" h="66675" extrusionOk="0">
                          <a:moveTo>
                            <a:pt x="9525" y="1905"/>
                          </a:moveTo>
                          <a:lnTo>
                            <a:pt x="0" y="52388"/>
                          </a:lnTo>
                          <a:lnTo>
                            <a:pt x="133350" y="66675"/>
                          </a:lnTo>
                          <a:lnTo>
                            <a:pt x="130493"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874;p29">
                      <a:extLst>
                        <a:ext uri="{FF2B5EF4-FFF2-40B4-BE49-F238E27FC236}">
                          <a16:creationId xmlns:a16="http://schemas.microsoft.com/office/drawing/2014/main" id="{2EE7D43E-41FD-48D5-9507-59D36A3C40DF}"/>
                        </a:ext>
                      </a:extLst>
                    </p:cNvPr>
                    <p:cNvSpPr/>
                    <p:nvPr/>
                  </p:nvSpPr>
                  <p:spPr>
                    <a:xfrm>
                      <a:off x="11431905" y="9108757"/>
                      <a:ext cx="117157" cy="89535"/>
                    </a:xfrm>
                    <a:custGeom>
                      <a:avLst/>
                      <a:gdLst/>
                      <a:ahLst/>
                      <a:cxnLst/>
                      <a:rect l="l" t="t" r="r" b="b"/>
                      <a:pathLst>
                        <a:path w="117157" h="89535" extrusionOk="0">
                          <a:moveTo>
                            <a:pt x="12382" y="2857"/>
                          </a:moveTo>
                          <a:lnTo>
                            <a:pt x="0" y="70485"/>
                          </a:lnTo>
                          <a:lnTo>
                            <a:pt x="100965" y="89535"/>
                          </a:lnTo>
                          <a:lnTo>
                            <a:pt x="117157"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875;p29">
                    <a:extLst>
                      <a:ext uri="{FF2B5EF4-FFF2-40B4-BE49-F238E27FC236}">
                        <a16:creationId xmlns:a16="http://schemas.microsoft.com/office/drawing/2014/main" id="{F87986B7-539A-4899-8BB0-AEF3F37C79AC}"/>
                      </a:ext>
                    </a:extLst>
                  </p:cNvPr>
                  <p:cNvSpPr/>
                  <p:nvPr/>
                </p:nvSpPr>
                <p:spPr>
                  <a:xfrm>
                    <a:off x="8679180" y="9810750"/>
                    <a:ext cx="5507355" cy="1301114"/>
                  </a:xfrm>
                  <a:custGeom>
                    <a:avLst/>
                    <a:gdLst/>
                    <a:ahLst/>
                    <a:cxnLst/>
                    <a:rect l="l" t="t" r="r" b="b"/>
                    <a:pathLst>
                      <a:path w="5507355" h="1301114" extrusionOk="0">
                        <a:moveTo>
                          <a:pt x="5507355" y="650557"/>
                        </a:moveTo>
                        <a:cubicBezTo>
                          <a:pt x="5507355" y="1009850"/>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876;p29">
                    <a:extLst>
                      <a:ext uri="{FF2B5EF4-FFF2-40B4-BE49-F238E27FC236}">
                        <a16:creationId xmlns:a16="http://schemas.microsoft.com/office/drawing/2014/main" id="{CD8B3767-7798-41A8-8B3D-400DCBF89655}"/>
                      </a:ext>
                    </a:extLst>
                  </p:cNvPr>
                  <p:cNvSpPr/>
                  <p:nvPr/>
                </p:nvSpPr>
                <p:spPr>
                  <a:xfrm>
                    <a:off x="8679180" y="9767887"/>
                    <a:ext cx="5507355" cy="1301114"/>
                  </a:xfrm>
                  <a:custGeom>
                    <a:avLst/>
                    <a:gdLst/>
                    <a:ahLst/>
                    <a:cxnLst/>
                    <a:rect l="l" t="t" r="r" b="b"/>
                    <a:pathLst>
                      <a:path w="5507355" h="1301114" extrusionOk="0">
                        <a:moveTo>
                          <a:pt x="5507355" y="650557"/>
                        </a:moveTo>
                        <a:cubicBezTo>
                          <a:pt x="5507355" y="1009851"/>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877;p29">
                    <a:extLst>
                      <a:ext uri="{FF2B5EF4-FFF2-40B4-BE49-F238E27FC236}">
                        <a16:creationId xmlns:a16="http://schemas.microsoft.com/office/drawing/2014/main" id="{F43F4197-4681-4108-A7CD-7D3E2C9CDF7B}"/>
                      </a:ext>
                    </a:extLst>
                  </p:cNvPr>
                  <p:cNvSpPr/>
                  <p:nvPr/>
                </p:nvSpPr>
                <p:spPr>
                  <a:xfrm>
                    <a:off x="10725150" y="9767887"/>
                    <a:ext cx="2504122" cy="1301114"/>
                  </a:xfrm>
                  <a:custGeom>
                    <a:avLst/>
                    <a:gdLst/>
                    <a:ahLst/>
                    <a:cxnLst/>
                    <a:rect l="l" t="t" r="r" b="b"/>
                    <a:pathLst>
                      <a:path w="2504122" h="1301114" extrusionOk="0">
                        <a:moveTo>
                          <a:pt x="2504123" y="1142048"/>
                        </a:moveTo>
                        <a:cubicBezTo>
                          <a:pt x="2397443" y="777240"/>
                          <a:pt x="2245043" y="425768"/>
                          <a:pt x="2082165" y="86677"/>
                        </a:cubicBezTo>
                        <a:cubicBezTo>
                          <a:pt x="1677352" y="31432"/>
                          <a:pt x="1207770" y="0"/>
                          <a:pt x="706755" y="0"/>
                        </a:cubicBezTo>
                        <a:cubicBezTo>
                          <a:pt x="567690" y="0"/>
                          <a:pt x="431482" y="2857"/>
                          <a:pt x="298132" y="7620"/>
                        </a:cubicBezTo>
                        <a:cubicBezTo>
                          <a:pt x="219075" y="437198"/>
                          <a:pt x="108585" y="856298"/>
                          <a:pt x="0" y="1279208"/>
                        </a:cubicBezTo>
                        <a:cubicBezTo>
                          <a:pt x="225743" y="1293496"/>
                          <a:pt x="461963" y="1301115"/>
                          <a:pt x="706755" y="1301115"/>
                        </a:cubicBezTo>
                        <a:cubicBezTo>
                          <a:pt x="1394460" y="1300163"/>
                          <a:pt x="2022157" y="1241108"/>
                          <a:pt x="2504123" y="1142048"/>
                        </a:cubicBez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878;p29">
                    <a:extLst>
                      <a:ext uri="{FF2B5EF4-FFF2-40B4-BE49-F238E27FC236}">
                        <a16:creationId xmlns:a16="http://schemas.microsoft.com/office/drawing/2014/main" id="{E8318FCC-5214-4CD7-9306-7BB8235EB842}"/>
                      </a:ext>
                    </a:extLst>
                  </p:cNvPr>
                  <p:cNvSpPr/>
                  <p:nvPr/>
                </p:nvSpPr>
                <p:spPr>
                  <a:xfrm>
                    <a:off x="10711814" y="9770744"/>
                    <a:ext cx="477202" cy="1316265"/>
                  </a:xfrm>
                  <a:custGeom>
                    <a:avLst/>
                    <a:gdLst/>
                    <a:ahLst/>
                    <a:cxnLst/>
                    <a:rect l="l" t="t" r="r" b="b"/>
                    <a:pathLst>
                      <a:path w="477202" h="1316265" extrusionOk="0">
                        <a:moveTo>
                          <a:pt x="312420" y="4763"/>
                        </a:moveTo>
                        <a:cubicBezTo>
                          <a:pt x="233363" y="434340"/>
                          <a:pt x="109538" y="893445"/>
                          <a:pt x="0" y="1315403"/>
                        </a:cubicBezTo>
                        <a:cubicBezTo>
                          <a:pt x="109538" y="1322070"/>
                          <a:pt x="237173" y="1287780"/>
                          <a:pt x="351473" y="1291590"/>
                        </a:cubicBezTo>
                        <a:cubicBezTo>
                          <a:pt x="387668" y="863918"/>
                          <a:pt x="464820" y="437198"/>
                          <a:pt x="477203" y="0"/>
                        </a:cubicBezTo>
                        <a:cubicBezTo>
                          <a:pt x="421958" y="953"/>
                          <a:pt x="366713" y="2857"/>
                          <a:pt x="312420" y="4763"/>
                        </a:cubicBez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879;p29">
                    <a:extLst>
                      <a:ext uri="{FF2B5EF4-FFF2-40B4-BE49-F238E27FC236}">
                        <a16:creationId xmlns:a16="http://schemas.microsoft.com/office/drawing/2014/main" id="{4B229A9A-5E04-4547-A474-3A3D16FF3E8C}"/>
                      </a:ext>
                    </a:extLst>
                  </p:cNvPr>
                  <p:cNvSpPr/>
                  <p:nvPr/>
                </p:nvSpPr>
                <p:spPr>
                  <a:xfrm>
                    <a:off x="12709207" y="9842182"/>
                    <a:ext cx="553402" cy="1144905"/>
                  </a:xfrm>
                  <a:custGeom>
                    <a:avLst/>
                    <a:gdLst/>
                    <a:ahLst/>
                    <a:cxnLst/>
                    <a:rect l="l" t="t" r="r" b="b"/>
                    <a:pathLst>
                      <a:path w="553402" h="1144905" extrusionOk="0">
                        <a:moveTo>
                          <a:pt x="98107" y="12382"/>
                        </a:moveTo>
                        <a:cubicBezTo>
                          <a:pt x="65723" y="7620"/>
                          <a:pt x="32385" y="3810"/>
                          <a:pt x="0" y="0"/>
                        </a:cubicBezTo>
                        <a:cubicBezTo>
                          <a:pt x="140970" y="364807"/>
                          <a:pt x="154305" y="771525"/>
                          <a:pt x="228600" y="1144905"/>
                        </a:cubicBezTo>
                        <a:cubicBezTo>
                          <a:pt x="329565" y="1129665"/>
                          <a:pt x="461963" y="1122997"/>
                          <a:pt x="553403" y="1104901"/>
                        </a:cubicBezTo>
                        <a:cubicBezTo>
                          <a:pt x="445770" y="740093"/>
                          <a:pt x="260985" y="351473"/>
                          <a:pt x="98107" y="12382"/>
                        </a:cubicBez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 name="Google Shape;880;p29">
                    <a:extLst>
                      <a:ext uri="{FF2B5EF4-FFF2-40B4-BE49-F238E27FC236}">
                        <a16:creationId xmlns:a16="http://schemas.microsoft.com/office/drawing/2014/main" id="{7BF0B32E-28E7-46B2-9DB9-B2A858129FC6}"/>
                      </a:ext>
                    </a:extLst>
                  </p:cNvPr>
                  <p:cNvGrpSpPr/>
                  <p:nvPr/>
                </p:nvGrpSpPr>
                <p:grpSpPr>
                  <a:xfrm>
                    <a:off x="8965882" y="7736205"/>
                    <a:ext cx="1745932" cy="2304096"/>
                    <a:chOff x="8965882" y="7736205"/>
                    <a:chExt cx="1745932" cy="2304096"/>
                  </a:xfrm>
                </p:grpSpPr>
                <p:sp>
                  <p:nvSpPr>
                    <p:cNvPr id="91" name="Google Shape;881;p29">
                      <a:extLst>
                        <a:ext uri="{FF2B5EF4-FFF2-40B4-BE49-F238E27FC236}">
                          <a16:creationId xmlns:a16="http://schemas.microsoft.com/office/drawing/2014/main" id="{AF4C9700-B484-45BF-B84E-011D09354342}"/>
                        </a:ext>
                      </a:extLst>
                    </p:cNvPr>
                    <p:cNvSpPr/>
                    <p:nvPr/>
                  </p:nvSpPr>
                  <p:spPr>
                    <a:xfrm>
                      <a:off x="9391650" y="7851457"/>
                      <a:ext cx="1320164" cy="2188844"/>
                    </a:xfrm>
                    <a:custGeom>
                      <a:avLst/>
                      <a:gdLst/>
                      <a:ahLst/>
                      <a:cxnLst/>
                      <a:rect l="l" t="t" r="r" b="b"/>
                      <a:pathLst>
                        <a:path w="1320164" h="2188844" extrusionOk="0">
                          <a:moveTo>
                            <a:pt x="328613" y="2188845"/>
                          </a:moveTo>
                          <a:lnTo>
                            <a:pt x="0" y="192405"/>
                          </a:lnTo>
                          <a:lnTo>
                            <a:pt x="1231582" y="0"/>
                          </a:lnTo>
                          <a:lnTo>
                            <a:pt x="1320165" y="2073593"/>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882;p29">
                      <a:extLst>
                        <a:ext uri="{FF2B5EF4-FFF2-40B4-BE49-F238E27FC236}">
                          <a16:creationId xmlns:a16="http://schemas.microsoft.com/office/drawing/2014/main" id="{E7802502-962F-4D28-B8D2-8C9D5BDAAD4C}"/>
                        </a:ext>
                      </a:extLst>
                    </p:cNvPr>
                    <p:cNvSpPr/>
                    <p:nvPr/>
                  </p:nvSpPr>
                  <p:spPr>
                    <a:xfrm>
                      <a:off x="8965882" y="7736205"/>
                      <a:ext cx="1657350" cy="307657"/>
                    </a:xfrm>
                    <a:custGeom>
                      <a:avLst/>
                      <a:gdLst/>
                      <a:ahLst/>
                      <a:cxnLst/>
                      <a:rect l="l" t="t" r="r" b="b"/>
                      <a:pathLst>
                        <a:path w="1657350" h="307657" extrusionOk="0">
                          <a:moveTo>
                            <a:pt x="1657350" y="115252"/>
                          </a:moveTo>
                          <a:lnTo>
                            <a:pt x="1085850" y="0"/>
                          </a:lnTo>
                          <a:lnTo>
                            <a:pt x="0" y="223838"/>
                          </a:lnTo>
                          <a:lnTo>
                            <a:pt x="425768" y="307657"/>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883;p29">
                      <a:extLst>
                        <a:ext uri="{FF2B5EF4-FFF2-40B4-BE49-F238E27FC236}">
                          <a16:creationId xmlns:a16="http://schemas.microsoft.com/office/drawing/2014/main" id="{624C141F-6871-40D1-ACDF-F7DA51F6FB8E}"/>
                        </a:ext>
                      </a:extLst>
                    </p:cNvPr>
                    <p:cNvSpPr/>
                    <p:nvPr/>
                  </p:nvSpPr>
                  <p:spPr>
                    <a:xfrm>
                      <a:off x="8965882" y="7960042"/>
                      <a:ext cx="754380" cy="2080259"/>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884;p29">
                      <a:extLst>
                        <a:ext uri="{FF2B5EF4-FFF2-40B4-BE49-F238E27FC236}">
                          <a16:creationId xmlns:a16="http://schemas.microsoft.com/office/drawing/2014/main" id="{975C020A-7AF0-4A5C-ACEF-C3A30F843D7F}"/>
                        </a:ext>
                      </a:extLst>
                    </p:cNvPr>
                    <p:cNvSpPr/>
                    <p:nvPr/>
                  </p:nvSpPr>
                  <p:spPr>
                    <a:xfrm>
                      <a:off x="9550717" y="8205787"/>
                      <a:ext cx="283844" cy="187642"/>
                    </a:xfrm>
                    <a:custGeom>
                      <a:avLst/>
                      <a:gdLst/>
                      <a:ahLst/>
                      <a:cxnLst/>
                      <a:rect l="l" t="t" r="r" b="b"/>
                      <a:pathLst>
                        <a:path w="283844" h="187642" extrusionOk="0">
                          <a:moveTo>
                            <a:pt x="0" y="42863"/>
                          </a:moveTo>
                          <a:lnTo>
                            <a:pt x="283845" y="0"/>
                          </a:lnTo>
                          <a:lnTo>
                            <a:pt x="283845" y="151448"/>
                          </a:lnTo>
                          <a:lnTo>
                            <a:pt x="36195" y="187643"/>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885;p29">
                      <a:extLst>
                        <a:ext uri="{FF2B5EF4-FFF2-40B4-BE49-F238E27FC236}">
                          <a16:creationId xmlns:a16="http://schemas.microsoft.com/office/drawing/2014/main" id="{065C7A0C-B919-4D03-9C36-57F0486F70F2}"/>
                        </a:ext>
                      </a:extLst>
                    </p:cNvPr>
                    <p:cNvSpPr/>
                    <p:nvPr/>
                  </p:nvSpPr>
                  <p:spPr>
                    <a:xfrm>
                      <a:off x="9692639" y="8588692"/>
                      <a:ext cx="291465" cy="180022"/>
                    </a:xfrm>
                    <a:custGeom>
                      <a:avLst/>
                      <a:gdLst/>
                      <a:ahLst/>
                      <a:cxnLst/>
                      <a:rect l="l" t="t" r="r" b="b"/>
                      <a:pathLst>
                        <a:path w="291465" h="180022" extrusionOk="0">
                          <a:moveTo>
                            <a:pt x="0" y="0"/>
                          </a:moveTo>
                          <a:lnTo>
                            <a:pt x="27623" y="180022"/>
                          </a:lnTo>
                          <a:lnTo>
                            <a:pt x="291465" y="122872"/>
                          </a:lnTo>
                          <a:lnTo>
                            <a:pt x="256223"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886;p29">
                      <a:extLst>
                        <a:ext uri="{FF2B5EF4-FFF2-40B4-BE49-F238E27FC236}">
                          <a16:creationId xmlns:a16="http://schemas.microsoft.com/office/drawing/2014/main" id="{07CEE24A-B8A1-45F0-861A-95C0180E316F}"/>
                        </a:ext>
                      </a:extLst>
                    </p:cNvPr>
                    <p:cNvSpPr/>
                    <p:nvPr/>
                  </p:nvSpPr>
                  <p:spPr>
                    <a:xfrm>
                      <a:off x="9720262" y="8895397"/>
                      <a:ext cx="280987" cy="180975"/>
                    </a:xfrm>
                    <a:custGeom>
                      <a:avLst/>
                      <a:gdLst/>
                      <a:ahLst/>
                      <a:cxnLst/>
                      <a:rect l="l" t="t" r="r" b="b"/>
                      <a:pathLst>
                        <a:path w="280987" h="180975" extrusionOk="0">
                          <a:moveTo>
                            <a:pt x="0" y="72390"/>
                          </a:moveTo>
                          <a:lnTo>
                            <a:pt x="17145" y="180975"/>
                          </a:lnTo>
                          <a:lnTo>
                            <a:pt x="280988" y="122872"/>
                          </a:lnTo>
                          <a:lnTo>
                            <a:pt x="244793"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887;p29">
                      <a:extLst>
                        <a:ext uri="{FF2B5EF4-FFF2-40B4-BE49-F238E27FC236}">
                          <a16:creationId xmlns:a16="http://schemas.microsoft.com/office/drawing/2014/main" id="{B09A4DC6-7D74-4E50-A3EF-245EE86C433D}"/>
                        </a:ext>
                      </a:extLst>
                    </p:cNvPr>
                    <p:cNvSpPr/>
                    <p:nvPr/>
                  </p:nvSpPr>
                  <p:spPr>
                    <a:xfrm>
                      <a:off x="10293667" y="8826817"/>
                      <a:ext cx="231457" cy="119062"/>
                    </a:xfrm>
                    <a:custGeom>
                      <a:avLst/>
                      <a:gdLst/>
                      <a:ahLst/>
                      <a:cxnLst/>
                      <a:rect l="l" t="t" r="r" b="b"/>
                      <a:pathLst>
                        <a:path w="231457" h="119062" extrusionOk="0">
                          <a:moveTo>
                            <a:pt x="0" y="41910"/>
                          </a:moveTo>
                          <a:lnTo>
                            <a:pt x="12382" y="119063"/>
                          </a:lnTo>
                          <a:lnTo>
                            <a:pt x="231457" y="100965"/>
                          </a:lnTo>
                          <a:lnTo>
                            <a:pt x="231457"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888;p29">
                      <a:extLst>
                        <a:ext uri="{FF2B5EF4-FFF2-40B4-BE49-F238E27FC236}">
                          <a16:creationId xmlns:a16="http://schemas.microsoft.com/office/drawing/2014/main" id="{1FA2276B-D386-418A-BD63-65DD0A6D9E4C}"/>
                        </a:ext>
                      </a:extLst>
                    </p:cNvPr>
                    <p:cNvSpPr/>
                    <p:nvPr/>
                  </p:nvSpPr>
                  <p:spPr>
                    <a:xfrm>
                      <a:off x="10186987" y="8119110"/>
                      <a:ext cx="353377" cy="180022"/>
                    </a:xfrm>
                    <a:custGeom>
                      <a:avLst/>
                      <a:gdLst/>
                      <a:ahLst/>
                      <a:cxnLst/>
                      <a:rect l="l" t="t" r="r" b="b"/>
                      <a:pathLst>
                        <a:path w="353377" h="180022" extrusionOk="0">
                          <a:moveTo>
                            <a:pt x="0" y="86677"/>
                          </a:moveTo>
                          <a:lnTo>
                            <a:pt x="42863" y="180022"/>
                          </a:lnTo>
                          <a:lnTo>
                            <a:pt x="353377" y="133350"/>
                          </a:lnTo>
                          <a:lnTo>
                            <a:pt x="353377"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889;p29">
                      <a:extLst>
                        <a:ext uri="{FF2B5EF4-FFF2-40B4-BE49-F238E27FC236}">
                          <a16:creationId xmlns:a16="http://schemas.microsoft.com/office/drawing/2014/main" id="{DAC4322E-81A1-462A-9D45-22842EE42DA9}"/>
                        </a:ext>
                      </a:extLst>
                    </p:cNvPr>
                    <p:cNvSpPr/>
                    <p:nvPr/>
                  </p:nvSpPr>
                  <p:spPr>
                    <a:xfrm>
                      <a:off x="10082212" y="8537257"/>
                      <a:ext cx="224789" cy="140969"/>
                    </a:xfrm>
                    <a:custGeom>
                      <a:avLst/>
                      <a:gdLst/>
                      <a:ahLst/>
                      <a:cxnLst/>
                      <a:rect l="l" t="t" r="r" b="b"/>
                      <a:pathLst>
                        <a:path w="224789" h="140969" extrusionOk="0">
                          <a:moveTo>
                            <a:pt x="0" y="25718"/>
                          </a:moveTo>
                          <a:cubicBezTo>
                            <a:pt x="14288" y="21907"/>
                            <a:pt x="199073" y="0"/>
                            <a:pt x="199073" y="0"/>
                          </a:cubicBezTo>
                          <a:lnTo>
                            <a:pt x="224790" y="119063"/>
                          </a:lnTo>
                          <a:lnTo>
                            <a:pt x="19050" y="140970"/>
                          </a:lnTo>
                          <a:lnTo>
                            <a:pt x="0" y="25718"/>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890;p29">
                      <a:extLst>
                        <a:ext uri="{FF2B5EF4-FFF2-40B4-BE49-F238E27FC236}">
                          <a16:creationId xmlns:a16="http://schemas.microsoft.com/office/drawing/2014/main" id="{2CD52FBE-7131-4D0E-B526-57C21FE64376}"/>
                        </a:ext>
                      </a:extLst>
                    </p:cNvPr>
                    <p:cNvSpPr/>
                    <p:nvPr/>
                  </p:nvSpPr>
                  <p:spPr>
                    <a:xfrm>
                      <a:off x="10364152" y="8339137"/>
                      <a:ext cx="216217" cy="122872"/>
                    </a:xfrm>
                    <a:custGeom>
                      <a:avLst/>
                      <a:gdLst/>
                      <a:ahLst/>
                      <a:cxnLst/>
                      <a:rect l="l" t="t" r="r" b="b"/>
                      <a:pathLst>
                        <a:path w="216217" h="122872" extrusionOk="0">
                          <a:moveTo>
                            <a:pt x="0" y="40005"/>
                          </a:moveTo>
                          <a:lnTo>
                            <a:pt x="0" y="122873"/>
                          </a:lnTo>
                          <a:lnTo>
                            <a:pt x="216218" y="104775"/>
                          </a:lnTo>
                          <a:lnTo>
                            <a:pt x="191453"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891;p29">
                      <a:extLst>
                        <a:ext uri="{FF2B5EF4-FFF2-40B4-BE49-F238E27FC236}">
                          <a16:creationId xmlns:a16="http://schemas.microsoft.com/office/drawing/2014/main" id="{86460FDF-C97A-4564-9B7F-FC44EFB20F56}"/>
                        </a:ext>
                      </a:extLst>
                    </p:cNvPr>
                    <p:cNvSpPr/>
                    <p:nvPr/>
                  </p:nvSpPr>
                  <p:spPr>
                    <a:xfrm>
                      <a:off x="10414635" y="8552497"/>
                      <a:ext cx="165734" cy="147637"/>
                    </a:xfrm>
                    <a:custGeom>
                      <a:avLst/>
                      <a:gdLst/>
                      <a:ahLst/>
                      <a:cxnLst/>
                      <a:rect l="l" t="t" r="r" b="b"/>
                      <a:pathLst>
                        <a:path w="165734" h="147637" extrusionOk="0">
                          <a:moveTo>
                            <a:pt x="0" y="36195"/>
                          </a:moveTo>
                          <a:lnTo>
                            <a:pt x="0" y="147638"/>
                          </a:lnTo>
                          <a:lnTo>
                            <a:pt x="165735" y="147638"/>
                          </a:lnTo>
                          <a:lnTo>
                            <a:pt x="165735"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 name="Google Shape;892;p29">
                    <a:extLst>
                      <a:ext uri="{FF2B5EF4-FFF2-40B4-BE49-F238E27FC236}">
                        <a16:creationId xmlns:a16="http://schemas.microsoft.com/office/drawing/2014/main" id="{40A7FEB2-1CE6-4810-A07B-D9E774329A8B}"/>
                      </a:ext>
                    </a:extLst>
                  </p:cNvPr>
                  <p:cNvGrpSpPr/>
                  <p:nvPr/>
                </p:nvGrpSpPr>
                <p:grpSpPr>
                  <a:xfrm>
                    <a:off x="12683489" y="9238297"/>
                    <a:ext cx="634366" cy="865822"/>
                    <a:chOff x="12683489" y="9238297"/>
                    <a:chExt cx="634366" cy="865822"/>
                  </a:xfrm>
                </p:grpSpPr>
                <p:sp>
                  <p:nvSpPr>
                    <p:cNvPr id="80" name="Google Shape;893;p29">
                      <a:extLst>
                        <a:ext uri="{FF2B5EF4-FFF2-40B4-BE49-F238E27FC236}">
                          <a16:creationId xmlns:a16="http://schemas.microsoft.com/office/drawing/2014/main" id="{012EC578-58E8-4B56-925E-2DD594DC405F}"/>
                        </a:ext>
                      </a:extLst>
                    </p:cNvPr>
                    <p:cNvSpPr/>
                    <p:nvPr/>
                  </p:nvSpPr>
                  <p:spPr>
                    <a:xfrm>
                      <a:off x="12683489" y="9301162"/>
                      <a:ext cx="475297" cy="802957"/>
                    </a:xfrm>
                    <a:custGeom>
                      <a:avLst/>
                      <a:gdLst/>
                      <a:ahLst/>
                      <a:cxnLst/>
                      <a:rect l="l" t="t" r="r" b="b"/>
                      <a:pathLst>
                        <a:path w="475297" h="802957" extrusionOk="0">
                          <a:moveTo>
                            <a:pt x="415290" y="802957"/>
                          </a:moveTo>
                          <a:lnTo>
                            <a:pt x="475298" y="32385"/>
                          </a:lnTo>
                          <a:lnTo>
                            <a:pt x="0" y="0"/>
                          </a:lnTo>
                          <a:lnTo>
                            <a:pt x="34290" y="792480"/>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94;p29">
                      <a:extLst>
                        <a:ext uri="{FF2B5EF4-FFF2-40B4-BE49-F238E27FC236}">
                          <a16:creationId xmlns:a16="http://schemas.microsoft.com/office/drawing/2014/main" id="{5B4DA0E7-F3FC-41BF-91F0-EC4AEF6E93B2}"/>
                        </a:ext>
                      </a:extLst>
                    </p:cNvPr>
                    <p:cNvSpPr/>
                    <p:nvPr/>
                  </p:nvSpPr>
                  <p:spPr>
                    <a:xfrm>
                      <a:off x="12683489" y="9238297"/>
                      <a:ext cx="634365" cy="95250"/>
                    </a:xfrm>
                    <a:custGeom>
                      <a:avLst/>
                      <a:gdLst/>
                      <a:ahLst/>
                      <a:cxnLst/>
                      <a:rect l="l" t="t" r="r" b="b"/>
                      <a:pathLst>
                        <a:path w="634365" h="95250" extrusionOk="0">
                          <a:moveTo>
                            <a:pt x="0" y="62865"/>
                          </a:moveTo>
                          <a:lnTo>
                            <a:pt x="213360" y="0"/>
                          </a:lnTo>
                          <a:lnTo>
                            <a:pt x="634365" y="49530"/>
                          </a:lnTo>
                          <a:lnTo>
                            <a:pt x="475298" y="95250"/>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95;p29">
                      <a:extLst>
                        <a:ext uri="{FF2B5EF4-FFF2-40B4-BE49-F238E27FC236}">
                          <a16:creationId xmlns:a16="http://schemas.microsoft.com/office/drawing/2014/main" id="{0D240522-9A12-4D17-A96E-EA84A221689B}"/>
                        </a:ext>
                      </a:extLst>
                    </p:cNvPr>
                    <p:cNvSpPr/>
                    <p:nvPr/>
                  </p:nvSpPr>
                  <p:spPr>
                    <a:xfrm>
                      <a:off x="13098780" y="9287827"/>
                      <a:ext cx="219075" cy="816292"/>
                    </a:xfrm>
                    <a:custGeom>
                      <a:avLst/>
                      <a:gdLst/>
                      <a:ahLst/>
                      <a:cxnLst/>
                      <a:rect l="l" t="t" r="r" b="b"/>
                      <a:pathLst>
                        <a:path w="219075" h="816292" extrusionOk="0">
                          <a:moveTo>
                            <a:pt x="219075" y="0"/>
                          </a:moveTo>
                          <a:cubicBezTo>
                            <a:pt x="219075" y="0"/>
                            <a:pt x="121920" y="805815"/>
                            <a:pt x="124777" y="805815"/>
                          </a:cubicBezTo>
                          <a:cubicBezTo>
                            <a:pt x="127635" y="805815"/>
                            <a:pt x="0" y="816293"/>
                            <a:pt x="0" y="816293"/>
                          </a:cubicBezTo>
                          <a:lnTo>
                            <a:pt x="60007" y="45720"/>
                          </a:lnTo>
                          <a:lnTo>
                            <a:pt x="219075"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96;p29">
                      <a:extLst>
                        <a:ext uri="{FF2B5EF4-FFF2-40B4-BE49-F238E27FC236}">
                          <a16:creationId xmlns:a16="http://schemas.microsoft.com/office/drawing/2014/main" id="{0CAAC599-EE14-4971-AA98-4C74AC86D774}"/>
                        </a:ext>
                      </a:extLst>
                    </p:cNvPr>
                    <p:cNvSpPr/>
                    <p:nvPr/>
                  </p:nvSpPr>
                  <p:spPr>
                    <a:xfrm>
                      <a:off x="12994957" y="9409747"/>
                      <a:ext cx="109537" cy="63817"/>
                    </a:xfrm>
                    <a:custGeom>
                      <a:avLst/>
                      <a:gdLst/>
                      <a:ahLst/>
                      <a:cxnLst/>
                      <a:rect l="l" t="t" r="r" b="b"/>
                      <a:pathLst>
                        <a:path w="109537" h="63817" extrusionOk="0">
                          <a:moveTo>
                            <a:pt x="109538" y="7620"/>
                          </a:moveTo>
                          <a:lnTo>
                            <a:pt x="0" y="0"/>
                          </a:lnTo>
                          <a:lnTo>
                            <a:pt x="5715" y="58102"/>
                          </a:lnTo>
                          <a:lnTo>
                            <a:pt x="100965" y="63817"/>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97;p29">
                      <a:extLst>
                        <a:ext uri="{FF2B5EF4-FFF2-40B4-BE49-F238E27FC236}">
                          <a16:creationId xmlns:a16="http://schemas.microsoft.com/office/drawing/2014/main" id="{FA8399E9-873D-456E-AF39-D691B76AE997}"/>
                        </a:ext>
                      </a:extLst>
                    </p:cNvPr>
                    <p:cNvSpPr/>
                    <p:nvPr/>
                  </p:nvSpPr>
                  <p:spPr>
                    <a:xfrm>
                      <a:off x="12954952" y="9550717"/>
                      <a:ext cx="106680" cy="69532"/>
                    </a:xfrm>
                    <a:custGeom>
                      <a:avLst/>
                      <a:gdLst/>
                      <a:ahLst/>
                      <a:cxnLst/>
                      <a:rect l="l" t="t" r="r" b="b"/>
                      <a:pathLst>
                        <a:path w="106680" h="69532" extrusionOk="0">
                          <a:moveTo>
                            <a:pt x="106680" y="0"/>
                          </a:moveTo>
                          <a:lnTo>
                            <a:pt x="101918" y="69532"/>
                          </a:lnTo>
                          <a:lnTo>
                            <a:pt x="0" y="56197"/>
                          </a:lnTo>
                          <a:lnTo>
                            <a:pt x="9525" y="8572"/>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98;p29">
                      <a:extLst>
                        <a:ext uri="{FF2B5EF4-FFF2-40B4-BE49-F238E27FC236}">
                          <a16:creationId xmlns:a16="http://schemas.microsoft.com/office/drawing/2014/main" id="{71764768-9908-4FC0-B37A-1E5C8C8406AD}"/>
                        </a:ext>
                      </a:extLst>
                    </p:cNvPr>
                    <p:cNvSpPr/>
                    <p:nvPr/>
                  </p:nvSpPr>
                  <p:spPr>
                    <a:xfrm>
                      <a:off x="12958762" y="9676447"/>
                      <a:ext cx="104775" cy="61912"/>
                    </a:xfrm>
                    <a:custGeom>
                      <a:avLst/>
                      <a:gdLst/>
                      <a:ahLst/>
                      <a:cxnLst/>
                      <a:rect l="l" t="t" r="r" b="b"/>
                      <a:pathLst>
                        <a:path w="104775" h="61912" extrusionOk="0">
                          <a:moveTo>
                            <a:pt x="104775" y="20002"/>
                          </a:moveTo>
                          <a:lnTo>
                            <a:pt x="101918" y="61913"/>
                          </a:lnTo>
                          <a:lnTo>
                            <a:pt x="0" y="48577"/>
                          </a:lnTo>
                          <a:lnTo>
                            <a:pt x="9525"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99;p29">
                      <a:extLst>
                        <a:ext uri="{FF2B5EF4-FFF2-40B4-BE49-F238E27FC236}">
                          <a16:creationId xmlns:a16="http://schemas.microsoft.com/office/drawing/2014/main" id="{DD9FB69F-1144-4842-9626-626DF74AF2F4}"/>
                        </a:ext>
                      </a:extLst>
                    </p:cNvPr>
                    <p:cNvSpPr/>
                    <p:nvPr/>
                  </p:nvSpPr>
                  <p:spPr>
                    <a:xfrm>
                      <a:off x="12753022" y="9668827"/>
                      <a:ext cx="89534" cy="39052"/>
                    </a:xfrm>
                    <a:custGeom>
                      <a:avLst/>
                      <a:gdLst/>
                      <a:ahLst/>
                      <a:cxnLst/>
                      <a:rect l="l" t="t" r="r" b="b"/>
                      <a:pathLst>
                        <a:path w="89534" h="39052" extrusionOk="0">
                          <a:moveTo>
                            <a:pt x="89535" y="8573"/>
                          </a:moveTo>
                          <a:lnTo>
                            <a:pt x="86677" y="38100"/>
                          </a:lnTo>
                          <a:lnTo>
                            <a:pt x="2857" y="39053"/>
                          </a:lnTo>
                          <a:lnTo>
                            <a:pt x="0"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900;p29">
                      <a:extLst>
                        <a:ext uri="{FF2B5EF4-FFF2-40B4-BE49-F238E27FC236}">
                          <a16:creationId xmlns:a16="http://schemas.microsoft.com/office/drawing/2014/main" id="{7065A52F-BB37-4C89-B208-E0E24641A922}"/>
                        </a:ext>
                      </a:extLst>
                    </p:cNvPr>
                    <p:cNvSpPr/>
                    <p:nvPr/>
                  </p:nvSpPr>
                  <p:spPr>
                    <a:xfrm>
                      <a:off x="12723494" y="9400222"/>
                      <a:ext cx="138112" cy="58102"/>
                    </a:xfrm>
                    <a:custGeom>
                      <a:avLst/>
                      <a:gdLst/>
                      <a:ahLst/>
                      <a:cxnLst/>
                      <a:rect l="l" t="t" r="r" b="b"/>
                      <a:pathLst>
                        <a:path w="138112" h="58102" extrusionOk="0">
                          <a:moveTo>
                            <a:pt x="138113" y="20955"/>
                          </a:moveTo>
                          <a:lnTo>
                            <a:pt x="123825" y="58102"/>
                          </a:lnTo>
                          <a:lnTo>
                            <a:pt x="4763" y="50482"/>
                          </a:lnTo>
                          <a:lnTo>
                            <a:pt x="0"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901;p29">
                      <a:extLst>
                        <a:ext uri="{FF2B5EF4-FFF2-40B4-BE49-F238E27FC236}">
                          <a16:creationId xmlns:a16="http://schemas.microsoft.com/office/drawing/2014/main" id="{68208958-BF81-49C8-A656-8B935D8676DB}"/>
                        </a:ext>
                      </a:extLst>
                    </p:cNvPr>
                    <p:cNvSpPr/>
                    <p:nvPr/>
                  </p:nvSpPr>
                  <p:spPr>
                    <a:xfrm>
                      <a:off x="12831127" y="9551669"/>
                      <a:ext cx="81915" cy="47625"/>
                    </a:xfrm>
                    <a:custGeom>
                      <a:avLst/>
                      <a:gdLst/>
                      <a:ahLst/>
                      <a:cxnLst/>
                      <a:rect l="l" t="t" r="r" b="b"/>
                      <a:pathLst>
                        <a:path w="81915" h="47625" extrusionOk="0">
                          <a:moveTo>
                            <a:pt x="81915" y="2857"/>
                          </a:moveTo>
                          <a:cubicBezTo>
                            <a:pt x="76200" y="1905"/>
                            <a:pt x="5715" y="0"/>
                            <a:pt x="5715" y="0"/>
                          </a:cubicBezTo>
                          <a:lnTo>
                            <a:pt x="0" y="45720"/>
                          </a:lnTo>
                          <a:lnTo>
                            <a:pt x="79058" y="47625"/>
                          </a:lnTo>
                          <a:lnTo>
                            <a:pt x="81915" y="2857"/>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902;p29">
                      <a:extLst>
                        <a:ext uri="{FF2B5EF4-FFF2-40B4-BE49-F238E27FC236}">
                          <a16:creationId xmlns:a16="http://schemas.microsoft.com/office/drawing/2014/main" id="{CE8D1276-D3B0-4064-86D5-33880084042E}"/>
                        </a:ext>
                      </a:extLst>
                    </p:cNvPr>
                    <p:cNvSpPr/>
                    <p:nvPr/>
                  </p:nvSpPr>
                  <p:spPr>
                    <a:xfrm>
                      <a:off x="12718732" y="9484042"/>
                      <a:ext cx="83819" cy="40957"/>
                    </a:xfrm>
                    <a:custGeom>
                      <a:avLst/>
                      <a:gdLst/>
                      <a:ahLst/>
                      <a:cxnLst/>
                      <a:rect l="l" t="t" r="r" b="b"/>
                      <a:pathLst>
                        <a:path w="83819" h="40957" extrusionOk="0">
                          <a:moveTo>
                            <a:pt x="80963" y="9525"/>
                          </a:moveTo>
                          <a:lnTo>
                            <a:pt x="83820" y="40957"/>
                          </a:lnTo>
                          <a:lnTo>
                            <a:pt x="0" y="40957"/>
                          </a:lnTo>
                          <a:lnTo>
                            <a:pt x="6668"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3;p29">
                      <a:extLst>
                        <a:ext uri="{FF2B5EF4-FFF2-40B4-BE49-F238E27FC236}">
                          <a16:creationId xmlns:a16="http://schemas.microsoft.com/office/drawing/2014/main" id="{71C57124-B32A-4422-A608-56A775B509EC}"/>
                        </a:ext>
                      </a:extLst>
                    </p:cNvPr>
                    <p:cNvSpPr/>
                    <p:nvPr/>
                  </p:nvSpPr>
                  <p:spPr>
                    <a:xfrm>
                      <a:off x="12722542" y="9565957"/>
                      <a:ext cx="68580" cy="57150"/>
                    </a:xfrm>
                    <a:custGeom>
                      <a:avLst/>
                      <a:gdLst/>
                      <a:ahLst/>
                      <a:cxnLst/>
                      <a:rect l="l" t="t" r="r" b="b"/>
                      <a:pathLst>
                        <a:path w="68580" h="57150" extrusionOk="0">
                          <a:moveTo>
                            <a:pt x="64770" y="8573"/>
                          </a:moveTo>
                          <a:lnTo>
                            <a:pt x="68580" y="51435"/>
                          </a:lnTo>
                          <a:lnTo>
                            <a:pt x="4763" y="57150"/>
                          </a:lnTo>
                          <a:lnTo>
                            <a:pt x="0"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 name="Google Shape;904;p29">
                    <a:extLst>
                      <a:ext uri="{FF2B5EF4-FFF2-40B4-BE49-F238E27FC236}">
                        <a16:creationId xmlns:a16="http://schemas.microsoft.com/office/drawing/2014/main" id="{739A705D-11E1-4587-910C-EE12DF0CECEF}"/>
                      </a:ext>
                    </a:extLst>
                  </p:cNvPr>
                  <p:cNvGrpSpPr/>
                  <p:nvPr/>
                </p:nvGrpSpPr>
                <p:grpSpPr>
                  <a:xfrm>
                    <a:off x="13187362" y="8815387"/>
                    <a:ext cx="1195387" cy="1457357"/>
                    <a:chOff x="13187362" y="8815387"/>
                    <a:chExt cx="1195387" cy="1457357"/>
                  </a:xfrm>
                </p:grpSpPr>
                <p:sp>
                  <p:nvSpPr>
                    <p:cNvPr id="69" name="Google Shape;905;p29">
                      <a:extLst>
                        <a:ext uri="{FF2B5EF4-FFF2-40B4-BE49-F238E27FC236}">
                          <a16:creationId xmlns:a16="http://schemas.microsoft.com/office/drawing/2014/main" id="{C54FF956-67D2-4EB0-8F0D-ED6A9CCB98F6}"/>
                        </a:ext>
                      </a:extLst>
                    </p:cNvPr>
                    <p:cNvSpPr/>
                    <p:nvPr/>
                  </p:nvSpPr>
                  <p:spPr>
                    <a:xfrm>
                      <a:off x="13187362" y="8850630"/>
                      <a:ext cx="927735" cy="1402080"/>
                    </a:xfrm>
                    <a:custGeom>
                      <a:avLst/>
                      <a:gdLst/>
                      <a:ahLst/>
                      <a:cxnLst/>
                      <a:rect l="l" t="t" r="r" b="b"/>
                      <a:pathLst>
                        <a:path w="927735" h="1402080" extrusionOk="0">
                          <a:moveTo>
                            <a:pt x="601980" y="1402080"/>
                          </a:moveTo>
                          <a:lnTo>
                            <a:pt x="927735" y="195263"/>
                          </a:lnTo>
                          <a:lnTo>
                            <a:pt x="182880" y="0"/>
                          </a:lnTo>
                          <a:lnTo>
                            <a:pt x="0" y="1269682"/>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906;p29">
                      <a:extLst>
                        <a:ext uri="{FF2B5EF4-FFF2-40B4-BE49-F238E27FC236}">
                          <a16:creationId xmlns:a16="http://schemas.microsoft.com/office/drawing/2014/main" id="{9931643C-2347-41C1-9737-8FBD106328B0}"/>
                        </a:ext>
                      </a:extLst>
                    </p:cNvPr>
                    <p:cNvSpPr/>
                    <p:nvPr/>
                  </p:nvSpPr>
                  <p:spPr>
                    <a:xfrm>
                      <a:off x="13370242" y="8815387"/>
                      <a:ext cx="1012507" cy="230505"/>
                    </a:xfrm>
                    <a:custGeom>
                      <a:avLst/>
                      <a:gdLst/>
                      <a:ahLst/>
                      <a:cxnLst/>
                      <a:rect l="l" t="t" r="r" b="b"/>
                      <a:pathLst>
                        <a:path w="1012507" h="230505" extrusionOk="0">
                          <a:moveTo>
                            <a:pt x="0" y="35243"/>
                          </a:moveTo>
                          <a:lnTo>
                            <a:pt x="358140" y="0"/>
                          </a:lnTo>
                          <a:lnTo>
                            <a:pt x="1012507" y="204788"/>
                          </a:lnTo>
                          <a:lnTo>
                            <a:pt x="744855" y="230505"/>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907;p29">
                      <a:extLst>
                        <a:ext uri="{FF2B5EF4-FFF2-40B4-BE49-F238E27FC236}">
                          <a16:creationId xmlns:a16="http://schemas.microsoft.com/office/drawing/2014/main" id="{AD5726B1-60B0-4FC7-9186-73906A73E07D}"/>
                        </a:ext>
                      </a:extLst>
                    </p:cNvPr>
                    <p:cNvSpPr/>
                    <p:nvPr/>
                  </p:nvSpPr>
                  <p:spPr>
                    <a:xfrm>
                      <a:off x="13789342" y="9020175"/>
                      <a:ext cx="593407" cy="1252569"/>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908;p29">
                      <a:extLst>
                        <a:ext uri="{FF2B5EF4-FFF2-40B4-BE49-F238E27FC236}">
                          <a16:creationId xmlns:a16="http://schemas.microsoft.com/office/drawing/2014/main" id="{A0773A38-6046-44C9-B40A-ABFE8C41C033}"/>
                        </a:ext>
                      </a:extLst>
                    </p:cNvPr>
                    <p:cNvSpPr/>
                    <p:nvPr/>
                  </p:nvSpPr>
                  <p:spPr>
                    <a:xfrm>
                      <a:off x="13823632" y="9117330"/>
                      <a:ext cx="180975" cy="131444"/>
                    </a:xfrm>
                    <a:custGeom>
                      <a:avLst/>
                      <a:gdLst/>
                      <a:ahLst/>
                      <a:cxnLst/>
                      <a:rect l="l" t="t" r="r" b="b"/>
                      <a:pathLst>
                        <a:path w="180975" h="131444" extrusionOk="0">
                          <a:moveTo>
                            <a:pt x="180975" y="44768"/>
                          </a:moveTo>
                          <a:lnTo>
                            <a:pt x="9525" y="0"/>
                          </a:lnTo>
                          <a:lnTo>
                            <a:pt x="0" y="93345"/>
                          </a:lnTo>
                          <a:lnTo>
                            <a:pt x="149542" y="131445"/>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909;p29">
                      <a:extLst>
                        <a:ext uri="{FF2B5EF4-FFF2-40B4-BE49-F238E27FC236}">
                          <a16:creationId xmlns:a16="http://schemas.microsoft.com/office/drawing/2014/main" id="{0DEBD943-F465-4A94-A997-96FA0CB73FCA}"/>
                        </a:ext>
                      </a:extLst>
                    </p:cNvPr>
                    <p:cNvSpPr/>
                    <p:nvPr/>
                  </p:nvSpPr>
                  <p:spPr>
                    <a:xfrm>
                      <a:off x="13709332" y="9345930"/>
                      <a:ext cx="187642" cy="124777"/>
                    </a:xfrm>
                    <a:custGeom>
                      <a:avLst/>
                      <a:gdLst/>
                      <a:ahLst/>
                      <a:cxnLst/>
                      <a:rect l="l" t="t" r="r" b="b"/>
                      <a:pathLst>
                        <a:path w="187642" h="124777" extrusionOk="0">
                          <a:moveTo>
                            <a:pt x="187642" y="16193"/>
                          </a:moveTo>
                          <a:lnTo>
                            <a:pt x="159067" y="124777"/>
                          </a:lnTo>
                          <a:lnTo>
                            <a:pt x="0" y="73343"/>
                          </a:lnTo>
                          <a:lnTo>
                            <a:pt x="30480"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910;p29">
                      <a:extLst>
                        <a:ext uri="{FF2B5EF4-FFF2-40B4-BE49-F238E27FC236}">
                          <a16:creationId xmlns:a16="http://schemas.microsoft.com/office/drawing/2014/main" id="{88901D2A-88A6-4BF9-8393-E876EBE03B87}"/>
                        </a:ext>
                      </a:extLst>
                    </p:cNvPr>
                    <p:cNvSpPr/>
                    <p:nvPr/>
                  </p:nvSpPr>
                  <p:spPr>
                    <a:xfrm>
                      <a:off x="13679804" y="9533572"/>
                      <a:ext cx="176212" cy="124777"/>
                    </a:xfrm>
                    <a:custGeom>
                      <a:avLst/>
                      <a:gdLst/>
                      <a:ahLst/>
                      <a:cxnLst/>
                      <a:rect l="l" t="t" r="r" b="b"/>
                      <a:pathLst>
                        <a:path w="176212" h="124777" extrusionOk="0">
                          <a:moveTo>
                            <a:pt x="176213" y="60007"/>
                          </a:moveTo>
                          <a:lnTo>
                            <a:pt x="159068" y="124777"/>
                          </a:lnTo>
                          <a:lnTo>
                            <a:pt x="0" y="73342"/>
                          </a:lnTo>
                          <a:lnTo>
                            <a:pt x="30481"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911;p29">
                      <a:extLst>
                        <a:ext uri="{FF2B5EF4-FFF2-40B4-BE49-F238E27FC236}">
                          <a16:creationId xmlns:a16="http://schemas.microsoft.com/office/drawing/2014/main" id="{7E0F89C3-784F-4FE8-8FC2-2646D38BC82D}"/>
                        </a:ext>
                      </a:extLst>
                    </p:cNvPr>
                    <p:cNvSpPr/>
                    <p:nvPr/>
                  </p:nvSpPr>
                  <p:spPr>
                    <a:xfrm>
                      <a:off x="13363575" y="9456419"/>
                      <a:ext cx="145732" cy="86677"/>
                    </a:xfrm>
                    <a:custGeom>
                      <a:avLst/>
                      <a:gdLst/>
                      <a:ahLst/>
                      <a:cxnLst/>
                      <a:rect l="l" t="t" r="r" b="b"/>
                      <a:pathLst>
                        <a:path w="145732" h="86677" extrusionOk="0">
                          <a:moveTo>
                            <a:pt x="145733" y="40005"/>
                          </a:moveTo>
                          <a:lnTo>
                            <a:pt x="133350" y="86678"/>
                          </a:lnTo>
                          <a:lnTo>
                            <a:pt x="0" y="61913"/>
                          </a:lnTo>
                          <a:lnTo>
                            <a:pt x="6668"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912;p29">
                      <a:extLst>
                        <a:ext uri="{FF2B5EF4-FFF2-40B4-BE49-F238E27FC236}">
                          <a16:creationId xmlns:a16="http://schemas.microsoft.com/office/drawing/2014/main" id="{8E2BCBBD-147D-4D9B-A8A6-73A60D5CF3DF}"/>
                        </a:ext>
                      </a:extLst>
                    </p:cNvPr>
                    <p:cNvSpPr/>
                    <p:nvPr/>
                  </p:nvSpPr>
                  <p:spPr>
                    <a:xfrm>
                      <a:off x="13395960" y="9020175"/>
                      <a:ext cx="220979" cy="130492"/>
                    </a:xfrm>
                    <a:custGeom>
                      <a:avLst/>
                      <a:gdLst/>
                      <a:ahLst/>
                      <a:cxnLst/>
                      <a:rect l="l" t="t" r="r" b="b"/>
                      <a:pathLst>
                        <a:path w="220979" h="130492" extrusionOk="0">
                          <a:moveTo>
                            <a:pt x="220980" y="75248"/>
                          </a:moveTo>
                          <a:lnTo>
                            <a:pt x="188594" y="130493"/>
                          </a:lnTo>
                          <a:lnTo>
                            <a:pt x="0" y="81915"/>
                          </a:lnTo>
                          <a:lnTo>
                            <a:pt x="8572" y="0"/>
                          </a:lnTo>
                          <a:close/>
                        </a:path>
                      </a:pathLst>
                    </a:custGeom>
                    <a:solidFill>
                      <a:srgbClr val="FFFFFF">
                        <a:alpha val="4810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913;p29">
                      <a:extLst>
                        <a:ext uri="{FF2B5EF4-FFF2-40B4-BE49-F238E27FC236}">
                          <a16:creationId xmlns:a16="http://schemas.microsoft.com/office/drawing/2014/main" id="{4EDDC5F7-D781-4C85-AB7A-FDCC7C2BC408}"/>
                        </a:ext>
                      </a:extLst>
                    </p:cNvPr>
                    <p:cNvSpPr/>
                    <p:nvPr/>
                  </p:nvSpPr>
                  <p:spPr>
                    <a:xfrm>
                      <a:off x="13515022" y="9294494"/>
                      <a:ext cx="143827" cy="97155"/>
                    </a:xfrm>
                    <a:custGeom>
                      <a:avLst/>
                      <a:gdLst/>
                      <a:ahLst/>
                      <a:cxnLst/>
                      <a:rect l="l" t="t" r="r" b="b"/>
                      <a:pathLst>
                        <a:path w="143827" h="97155" extrusionOk="0">
                          <a:moveTo>
                            <a:pt x="143827" y="27623"/>
                          </a:moveTo>
                          <a:cubicBezTo>
                            <a:pt x="135255" y="24765"/>
                            <a:pt x="22860" y="0"/>
                            <a:pt x="22860" y="0"/>
                          </a:cubicBezTo>
                          <a:lnTo>
                            <a:pt x="0" y="71438"/>
                          </a:lnTo>
                          <a:lnTo>
                            <a:pt x="124777" y="97155"/>
                          </a:lnTo>
                          <a:lnTo>
                            <a:pt x="143827" y="27623"/>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914;p29">
                      <a:extLst>
                        <a:ext uri="{FF2B5EF4-FFF2-40B4-BE49-F238E27FC236}">
                          <a16:creationId xmlns:a16="http://schemas.microsoft.com/office/drawing/2014/main" id="{157AAD85-A2D3-44AA-8CF1-EDD77088FDFD}"/>
                        </a:ext>
                      </a:extLst>
                    </p:cNvPr>
                    <p:cNvSpPr/>
                    <p:nvPr/>
                  </p:nvSpPr>
                  <p:spPr>
                    <a:xfrm>
                      <a:off x="13359764" y="9154477"/>
                      <a:ext cx="137160" cy="87630"/>
                    </a:xfrm>
                    <a:custGeom>
                      <a:avLst/>
                      <a:gdLst/>
                      <a:ahLst/>
                      <a:cxnLst/>
                      <a:rect l="l" t="t" r="r" b="b"/>
                      <a:pathLst>
                        <a:path w="137160" h="87630" extrusionOk="0">
                          <a:moveTo>
                            <a:pt x="137160" y="37148"/>
                          </a:moveTo>
                          <a:lnTo>
                            <a:pt x="132398" y="87630"/>
                          </a:lnTo>
                          <a:lnTo>
                            <a:pt x="0" y="62865"/>
                          </a:lnTo>
                          <a:lnTo>
                            <a:pt x="21908"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915;p29">
                      <a:extLst>
                        <a:ext uri="{FF2B5EF4-FFF2-40B4-BE49-F238E27FC236}">
                          <a16:creationId xmlns:a16="http://schemas.microsoft.com/office/drawing/2014/main" id="{18C01F03-BB22-4A75-B5E2-0A6303B36BB2}"/>
                        </a:ext>
                      </a:extLst>
                    </p:cNvPr>
                    <p:cNvSpPr/>
                    <p:nvPr/>
                  </p:nvSpPr>
                  <p:spPr>
                    <a:xfrm>
                      <a:off x="13343572" y="9284017"/>
                      <a:ext cx="109537" cy="101917"/>
                    </a:xfrm>
                    <a:custGeom>
                      <a:avLst/>
                      <a:gdLst/>
                      <a:ahLst/>
                      <a:cxnLst/>
                      <a:rect l="l" t="t" r="r" b="b"/>
                      <a:pathLst>
                        <a:path w="109537" h="101917" extrusionOk="0">
                          <a:moveTo>
                            <a:pt x="109538" y="32385"/>
                          </a:moveTo>
                          <a:lnTo>
                            <a:pt x="102870" y="101918"/>
                          </a:lnTo>
                          <a:lnTo>
                            <a:pt x="0" y="91440"/>
                          </a:lnTo>
                          <a:lnTo>
                            <a:pt x="9525" y="0"/>
                          </a:lnTo>
                          <a:close/>
                        </a:path>
                      </a:pathLst>
                    </a:custGeom>
                    <a:solidFill>
                      <a:schemeClr val="dk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 name="Google Shape;916;p29">
                    <a:extLst>
                      <a:ext uri="{FF2B5EF4-FFF2-40B4-BE49-F238E27FC236}">
                        <a16:creationId xmlns:a16="http://schemas.microsoft.com/office/drawing/2014/main" id="{823F3BEB-7B44-4D9B-9885-B87F657AE782}"/>
                      </a:ext>
                    </a:extLst>
                  </p:cNvPr>
                  <p:cNvGrpSpPr/>
                  <p:nvPr/>
                </p:nvGrpSpPr>
                <p:grpSpPr>
                  <a:xfrm>
                    <a:off x="11998642" y="9914334"/>
                    <a:ext cx="971550" cy="768228"/>
                    <a:chOff x="11998642" y="9914334"/>
                    <a:chExt cx="971550" cy="768228"/>
                  </a:xfrm>
                </p:grpSpPr>
                <p:sp>
                  <p:nvSpPr>
                    <p:cNvPr id="60" name="Google Shape;917;p29">
                      <a:extLst>
                        <a:ext uri="{FF2B5EF4-FFF2-40B4-BE49-F238E27FC236}">
                          <a16:creationId xmlns:a16="http://schemas.microsoft.com/office/drawing/2014/main" id="{CB288369-ABDD-4DD1-8134-84D05CD2FDD0}"/>
                        </a:ext>
                      </a:extLst>
                    </p:cNvPr>
                    <p:cNvSpPr/>
                    <p:nvPr/>
                  </p:nvSpPr>
                  <p:spPr>
                    <a:xfrm>
                      <a:off x="12080836" y="10540364"/>
                      <a:ext cx="183553" cy="142198"/>
                    </a:xfrm>
                    <a:custGeom>
                      <a:avLst/>
                      <a:gdLst/>
                      <a:ahLst/>
                      <a:cxnLst/>
                      <a:rect l="l" t="t" r="r" b="b"/>
                      <a:pathLst>
                        <a:path w="183553" h="142198" extrusionOk="0">
                          <a:moveTo>
                            <a:pt x="674" y="4763"/>
                          </a:moveTo>
                          <a:cubicBezTo>
                            <a:pt x="-279" y="28575"/>
                            <a:pt x="-1231" y="53340"/>
                            <a:pt x="5436" y="76200"/>
                          </a:cubicBezTo>
                          <a:cubicBezTo>
                            <a:pt x="11151" y="99060"/>
                            <a:pt x="24486" y="121920"/>
                            <a:pt x="45441" y="133350"/>
                          </a:cubicBezTo>
                          <a:cubicBezTo>
                            <a:pt x="68301" y="144780"/>
                            <a:pt x="94971" y="142875"/>
                            <a:pt x="119736" y="140018"/>
                          </a:cubicBezTo>
                          <a:cubicBezTo>
                            <a:pt x="138786" y="138113"/>
                            <a:pt x="159741" y="134303"/>
                            <a:pt x="171171" y="119063"/>
                          </a:cubicBezTo>
                          <a:cubicBezTo>
                            <a:pt x="176886" y="110490"/>
                            <a:pt x="178791" y="100013"/>
                            <a:pt x="180696" y="89535"/>
                          </a:cubicBezTo>
                          <a:cubicBezTo>
                            <a:pt x="184506" y="60008"/>
                            <a:pt x="184506" y="29528"/>
                            <a:pt x="180696"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918;p29">
                      <a:extLst>
                        <a:ext uri="{FF2B5EF4-FFF2-40B4-BE49-F238E27FC236}">
                          <a16:creationId xmlns:a16="http://schemas.microsoft.com/office/drawing/2014/main" id="{A8AC6CEA-4BD4-4C25-87E7-25FA8418C32C}"/>
                        </a:ext>
                      </a:extLst>
                    </p:cNvPr>
                    <p:cNvSpPr/>
                    <p:nvPr/>
                  </p:nvSpPr>
                  <p:spPr>
                    <a:xfrm>
                      <a:off x="12694920" y="10540364"/>
                      <a:ext cx="183553" cy="142198"/>
                    </a:xfrm>
                    <a:custGeom>
                      <a:avLst/>
                      <a:gdLst/>
                      <a:ahLst/>
                      <a:cxnLst/>
                      <a:rect l="l" t="t" r="r" b="b"/>
                      <a:pathLst>
                        <a:path w="183553" h="142198" extrusionOk="0">
                          <a:moveTo>
                            <a:pt x="182880" y="4763"/>
                          </a:moveTo>
                          <a:cubicBezTo>
                            <a:pt x="183832" y="28575"/>
                            <a:pt x="184785" y="53340"/>
                            <a:pt x="178117" y="76200"/>
                          </a:cubicBezTo>
                          <a:cubicBezTo>
                            <a:pt x="172403" y="99060"/>
                            <a:pt x="159067" y="121920"/>
                            <a:pt x="138112" y="133350"/>
                          </a:cubicBezTo>
                          <a:cubicBezTo>
                            <a:pt x="115253" y="144780"/>
                            <a:pt x="88582" y="142875"/>
                            <a:pt x="63817" y="140018"/>
                          </a:cubicBezTo>
                          <a:cubicBezTo>
                            <a:pt x="44767" y="138113"/>
                            <a:pt x="23812" y="134303"/>
                            <a:pt x="12382" y="119063"/>
                          </a:cubicBezTo>
                          <a:cubicBezTo>
                            <a:pt x="6667" y="110490"/>
                            <a:pt x="3810" y="100013"/>
                            <a:pt x="2857" y="89535"/>
                          </a:cubicBezTo>
                          <a:cubicBezTo>
                            <a:pt x="-952" y="60008"/>
                            <a:pt x="-952" y="29528"/>
                            <a:pt x="2857"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919;p29">
                      <a:extLst>
                        <a:ext uri="{FF2B5EF4-FFF2-40B4-BE49-F238E27FC236}">
                          <a16:creationId xmlns:a16="http://schemas.microsoft.com/office/drawing/2014/main" id="{CE9421CF-8A7C-4A78-A396-C9E307C82D67}"/>
                        </a:ext>
                      </a:extLst>
                    </p:cNvPr>
                    <p:cNvSpPr/>
                    <p:nvPr/>
                  </p:nvSpPr>
                  <p:spPr>
                    <a:xfrm>
                      <a:off x="12045314" y="9914334"/>
                      <a:ext cx="891540" cy="630792"/>
                    </a:xfrm>
                    <a:custGeom>
                      <a:avLst/>
                      <a:gdLst/>
                      <a:ahLst/>
                      <a:cxnLst/>
                      <a:rect l="l" t="t" r="r" b="b"/>
                      <a:pathLst>
                        <a:path w="891540" h="630792" extrusionOk="0">
                          <a:moveTo>
                            <a:pt x="360045" y="5001"/>
                          </a:moveTo>
                          <a:cubicBezTo>
                            <a:pt x="450533" y="-1667"/>
                            <a:pt x="651510" y="-1667"/>
                            <a:pt x="707708" y="5001"/>
                          </a:cubicBezTo>
                          <a:cubicBezTo>
                            <a:pt x="762953" y="11668"/>
                            <a:pt x="741998" y="199310"/>
                            <a:pt x="783908" y="260271"/>
                          </a:cubicBezTo>
                          <a:cubicBezTo>
                            <a:pt x="825818" y="321230"/>
                            <a:pt x="830580" y="284083"/>
                            <a:pt x="872490" y="345996"/>
                          </a:cubicBezTo>
                          <a:cubicBezTo>
                            <a:pt x="915353" y="407908"/>
                            <a:pt x="872490" y="630793"/>
                            <a:pt x="872490" y="630793"/>
                          </a:cubicBezTo>
                          <a:lnTo>
                            <a:pt x="19050" y="630793"/>
                          </a:lnTo>
                          <a:cubicBezTo>
                            <a:pt x="19050" y="630793"/>
                            <a:pt x="-23813" y="407908"/>
                            <a:pt x="19050" y="345996"/>
                          </a:cubicBezTo>
                          <a:cubicBezTo>
                            <a:pt x="61913" y="284083"/>
                            <a:pt x="66675" y="321230"/>
                            <a:pt x="107633" y="260271"/>
                          </a:cubicBezTo>
                          <a:cubicBezTo>
                            <a:pt x="149543" y="199310"/>
                            <a:pt x="128588" y="11668"/>
                            <a:pt x="183833" y="5001"/>
                          </a:cubicBezTo>
                          <a:cubicBezTo>
                            <a:pt x="239078" y="-1667"/>
                            <a:pt x="441008" y="-1667"/>
                            <a:pt x="531495" y="5001"/>
                          </a:cubicBezTo>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920;p29">
                      <a:extLst>
                        <a:ext uri="{FF2B5EF4-FFF2-40B4-BE49-F238E27FC236}">
                          <a16:creationId xmlns:a16="http://schemas.microsoft.com/office/drawing/2014/main" id="{584D7D28-0BD7-42C3-BBA6-35D58A0B8F16}"/>
                        </a:ext>
                      </a:extLst>
                    </p:cNvPr>
                    <p:cNvSpPr/>
                    <p:nvPr/>
                  </p:nvSpPr>
                  <p:spPr>
                    <a:xfrm>
                      <a:off x="11998642" y="10505122"/>
                      <a:ext cx="971550" cy="77152"/>
                    </a:xfrm>
                    <a:custGeom>
                      <a:avLst/>
                      <a:gdLst/>
                      <a:ahLst/>
                      <a:cxnLst/>
                      <a:rect l="l" t="t" r="r" b="b"/>
                      <a:pathLst>
                        <a:path w="971550" h="77152" extrusionOk="0">
                          <a:moveTo>
                            <a:pt x="962977" y="77152"/>
                          </a:moveTo>
                          <a:lnTo>
                            <a:pt x="8572" y="77152"/>
                          </a:lnTo>
                          <a:cubicBezTo>
                            <a:pt x="3810" y="77152"/>
                            <a:pt x="0" y="73342"/>
                            <a:pt x="0" y="68580"/>
                          </a:cubicBezTo>
                          <a:lnTo>
                            <a:pt x="0" y="8572"/>
                          </a:lnTo>
                          <a:cubicBezTo>
                            <a:pt x="0" y="3810"/>
                            <a:pt x="3810" y="0"/>
                            <a:pt x="8572" y="0"/>
                          </a:cubicBezTo>
                          <a:lnTo>
                            <a:pt x="962977" y="0"/>
                          </a:lnTo>
                          <a:cubicBezTo>
                            <a:pt x="967740" y="0"/>
                            <a:pt x="971550" y="3810"/>
                            <a:pt x="971550" y="8572"/>
                          </a:cubicBezTo>
                          <a:lnTo>
                            <a:pt x="971550" y="68580"/>
                          </a:lnTo>
                          <a:cubicBezTo>
                            <a:pt x="970597" y="74295"/>
                            <a:pt x="966788" y="77152"/>
                            <a:pt x="962977" y="77152"/>
                          </a:cubicBezTo>
                          <a:close/>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921;p29">
                      <a:extLst>
                        <a:ext uri="{FF2B5EF4-FFF2-40B4-BE49-F238E27FC236}">
                          <a16:creationId xmlns:a16="http://schemas.microsoft.com/office/drawing/2014/main" id="{2BD5BD39-35ED-4E04-9875-AD99470C8012}"/>
                        </a:ext>
                      </a:extLst>
                    </p:cNvPr>
                    <p:cNvSpPr/>
                    <p:nvPr/>
                  </p:nvSpPr>
                  <p:spPr>
                    <a:xfrm>
                      <a:off x="12213907" y="9945032"/>
                      <a:ext cx="556702" cy="234229"/>
                    </a:xfrm>
                    <a:custGeom>
                      <a:avLst/>
                      <a:gdLst/>
                      <a:ahLst/>
                      <a:cxnLst/>
                      <a:rect l="l" t="t" r="r" b="b"/>
                      <a:pathLst>
                        <a:path w="556702" h="234229" extrusionOk="0">
                          <a:moveTo>
                            <a:pt x="0" y="229573"/>
                          </a:moveTo>
                          <a:cubicBezTo>
                            <a:pt x="4763" y="139085"/>
                            <a:pt x="22860" y="32405"/>
                            <a:pt x="67628" y="18118"/>
                          </a:cubicBezTo>
                          <a:cubicBezTo>
                            <a:pt x="111443" y="3830"/>
                            <a:pt x="472440" y="-14268"/>
                            <a:pt x="501015" y="18118"/>
                          </a:cubicBezTo>
                          <a:cubicBezTo>
                            <a:pt x="528638" y="50503"/>
                            <a:pt x="574357" y="218143"/>
                            <a:pt x="549593" y="229573"/>
                          </a:cubicBezTo>
                          <a:cubicBezTo>
                            <a:pt x="523875" y="240050"/>
                            <a:pt x="0" y="229573"/>
                            <a:pt x="0" y="229573"/>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922;p29">
                      <a:extLst>
                        <a:ext uri="{FF2B5EF4-FFF2-40B4-BE49-F238E27FC236}">
                          <a16:creationId xmlns:a16="http://schemas.microsoft.com/office/drawing/2014/main" id="{92C4F9C6-9155-41C7-8548-4C4E729AE20B}"/>
                        </a:ext>
                      </a:extLst>
                    </p:cNvPr>
                    <p:cNvSpPr/>
                    <p:nvPr/>
                  </p:nvSpPr>
                  <p:spPr>
                    <a:xfrm>
                      <a:off x="12088177" y="10269855"/>
                      <a:ext cx="167640" cy="137159"/>
                    </a:xfrm>
                    <a:custGeom>
                      <a:avLst/>
                      <a:gdLst/>
                      <a:ahLst/>
                      <a:cxnLst/>
                      <a:rect l="l" t="t" r="r" b="b"/>
                      <a:pathLst>
                        <a:path w="167640" h="137159" extrusionOk="0">
                          <a:moveTo>
                            <a:pt x="167640" y="68580"/>
                          </a:moveTo>
                          <a:cubicBezTo>
                            <a:pt x="167640" y="106680"/>
                            <a:pt x="130493" y="137160"/>
                            <a:pt x="83820" y="137160"/>
                          </a:cubicBezTo>
                          <a:cubicBezTo>
                            <a:pt x="38100" y="137160"/>
                            <a:pt x="0" y="106680"/>
                            <a:pt x="0" y="68580"/>
                          </a:cubicBezTo>
                          <a:cubicBezTo>
                            <a:pt x="0" y="30480"/>
                            <a:pt x="37148" y="0"/>
                            <a:pt x="83820" y="0"/>
                          </a:cubicBezTo>
                          <a:cubicBezTo>
                            <a:pt x="130493" y="0"/>
                            <a:pt x="167640" y="30480"/>
                            <a:pt x="167640" y="68580"/>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923;p29">
                      <a:extLst>
                        <a:ext uri="{FF2B5EF4-FFF2-40B4-BE49-F238E27FC236}">
                          <a16:creationId xmlns:a16="http://schemas.microsoft.com/office/drawing/2014/main" id="{F5CC1D06-02B8-4298-91E9-E8F5980E9C5B}"/>
                        </a:ext>
                      </a:extLst>
                    </p:cNvPr>
                    <p:cNvSpPr/>
                    <p:nvPr/>
                  </p:nvSpPr>
                  <p:spPr>
                    <a:xfrm>
                      <a:off x="12727305" y="10269855"/>
                      <a:ext cx="167639" cy="137159"/>
                    </a:xfrm>
                    <a:custGeom>
                      <a:avLst/>
                      <a:gdLst/>
                      <a:ahLst/>
                      <a:cxnLst/>
                      <a:rect l="l" t="t" r="r" b="b"/>
                      <a:pathLst>
                        <a:path w="167639" h="137159" extrusionOk="0">
                          <a:moveTo>
                            <a:pt x="167640" y="68580"/>
                          </a:moveTo>
                          <a:cubicBezTo>
                            <a:pt x="167640" y="106680"/>
                            <a:pt x="130493" y="137160"/>
                            <a:pt x="83820" y="137160"/>
                          </a:cubicBezTo>
                          <a:cubicBezTo>
                            <a:pt x="38100" y="137160"/>
                            <a:pt x="0" y="106680"/>
                            <a:pt x="0" y="68580"/>
                          </a:cubicBezTo>
                          <a:cubicBezTo>
                            <a:pt x="0" y="30480"/>
                            <a:pt x="37147" y="0"/>
                            <a:pt x="83820" y="0"/>
                          </a:cubicBezTo>
                          <a:cubicBezTo>
                            <a:pt x="130493" y="0"/>
                            <a:pt x="167640" y="30480"/>
                            <a:pt x="167640" y="68580"/>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924;p29">
                      <a:extLst>
                        <a:ext uri="{FF2B5EF4-FFF2-40B4-BE49-F238E27FC236}">
                          <a16:creationId xmlns:a16="http://schemas.microsoft.com/office/drawing/2014/main" id="{24111942-7C74-4ACA-949C-BD7C906CDE6C}"/>
                        </a:ext>
                      </a:extLst>
                    </p:cNvPr>
                    <p:cNvSpPr/>
                    <p:nvPr/>
                  </p:nvSpPr>
                  <p:spPr>
                    <a:xfrm>
                      <a:off x="12239625" y="10182247"/>
                      <a:ext cx="515302" cy="231527"/>
                    </a:xfrm>
                    <a:custGeom>
                      <a:avLst/>
                      <a:gdLst/>
                      <a:ahLst/>
                      <a:cxnLst/>
                      <a:rect l="l" t="t" r="r" b="b"/>
                      <a:pathLst>
                        <a:path w="515302" h="231527" extrusionOk="0">
                          <a:moveTo>
                            <a:pt x="498157" y="18076"/>
                          </a:moveTo>
                          <a:cubicBezTo>
                            <a:pt x="506730" y="32363"/>
                            <a:pt x="515302" y="46651"/>
                            <a:pt x="515302" y="62843"/>
                          </a:cubicBezTo>
                          <a:cubicBezTo>
                            <a:pt x="515302" y="79035"/>
                            <a:pt x="515302" y="90466"/>
                            <a:pt x="501015" y="97133"/>
                          </a:cubicBezTo>
                          <a:cubicBezTo>
                            <a:pt x="457200" y="119041"/>
                            <a:pt x="434340" y="176191"/>
                            <a:pt x="452438" y="221910"/>
                          </a:cubicBezTo>
                          <a:cubicBezTo>
                            <a:pt x="429577" y="224768"/>
                            <a:pt x="420052" y="229530"/>
                            <a:pt x="397193" y="230483"/>
                          </a:cubicBezTo>
                          <a:cubicBezTo>
                            <a:pt x="282893" y="234293"/>
                            <a:pt x="167640" y="227626"/>
                            <a:pt x="54293" y="211433"/>
                          </a:cubicBezTo>
                          <a:cubicBezTo>
                            <a:pt x="80010" y="155235"/>
                            <a:pt x="54293" y="80941"/>
                            <a:pt x="0" y="52365"/>
                          </a:cubicBezTo>
                          <a:cubicBezTo>
                            <a:pt x="0" y="39983"/>
                            <a:pt x="952" y="26648"/>
                            <a:pt x="952" y="14265"/>
                          </a:cubicBezTo>
                          <a:cubicBezTo>
                            <a:pt x="155257" y="-6690"/>
                            <a:pt x="343852" y="-3832"/>
                            <a:pt x="498157" y="18076"/>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925;p29">
                      <a:extLst>
                        <a:ext uri="{FF2B5EF4-FFF2-40B4-BE49-F238E27FC236}">
                          <a16:creationId xmlns:a16="http://schemas.microsoft.com/office/drawing/2014/main" id="{1D97B452-E7A0-441F-9934-0CE7664B9EE8}"/>
                        </a:ext>
                      </a:extLst>
                    </p:cNvPr>
                    <p:cNvSpPr/>
                    <p:nvPr/>
                  </p:nvSpPr>
                  <p:spPr>
                    <a:xfrm>
                      <a:off x="12342873" y="10461275"/>
                      <a:ext cx="308454" cy="77898"/>
                    </a:xfrm>
                    <a:custGeom>
                      <a:avLst/>
                      <a:gdLst/>
                      <a:ahLst/>
                      <a:cxnLst/>
                      <a:rect l="l" t="t" r="r" b="b"/>
                      <a:pathLst>
                        <a:path w="308454" h="77898" extrusionOk="0">
                          <a:moveTo>
                            <a:pt x="22481" y="16224"/>
                          </a:moveTo>
                          <a:cubicBezTo>
                            <a:pt x="40579" y="4794"/>
                            <a:pt x="63439" y="3842"/>
                            <a:pt x="84394" y="3842"/>
                          </a:cubicBezTo>
                          <a:cubicBezTo>
                            <a:pt x="134876" y="2889"/>
                            <a:pt x="186312" y="1937"/>
                            <a:pt x="236794" y="31"/>
                          </a:cubicBezTo>
                          <a:cubicBezTo>
                            <a:pt x="254891" y="31"/>
                            <a:pt x="272989" y="-921"/>
                            <a:pt x="288229" y="7651"/>
                          </a:cubicBezTo>
                          <a:cubicBezTo>
                            <a:pt x="303469" y="16224"/>
                            <a:pt x="313946" y="36226"/>
                            <a:pt x="305374" y="52419"/>
                          </a:cubicBezTo>
                          <a:cubicBezTo>
                            <a:pt x="297754" y="66706"/>
                            <a:pt x="279656" y="69564"/>
                            <a:pt x="263464" y="71469"/>
                          </a:cubicBezTo>
                          <a:cubicBezTo>
                            <a:pt x="203456" y="77184"/>
                            <a:pt x="142496" y="79089"/>
                            <a:pt x="81537" y="77184"/>
                          </a:cubicBezTo>
                          <a:cubicBezTo>
                            <a:pt x="62487" y="76231"/>
                            <a:pt x="20576" y="81947"/>
                            <a:pt x="6289" y="67659"/>
                          </a:cubicBezTo>
                          <a:cubicBezTo>
                            <a:pt x="-8951" y="51467"/>
                            <a:pt x="6289" y="25749"/>
                            <a:pt x="22481" y="16224"/>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 name="Google Shape;926;p29">
                    <a:extLst>
                      <a:ext uri="{FF2B5EF4-FFF2-40B4-BE49-F238E27FC236}">
                        <a16:creationId xmlns:a16="http://schemas.microsoft.com/office/drawing/2014/main" id="{6C2EECDD-C5F8-47E1-89FE-81CA679F294E}"/>
                      </a:ext>
                    </a:extLst>
                  </p:cNvPr>
                  <p:cNvGrpSpPr/>
                  <p:nvPr/>
                </p:nvGrpSpPr>
                <p:grpSpPr>
                  <a:xfrm>
                    <a:off x="10788014" y="10298668"/>
                    <a:ext cx="1222057" cy="968622"/>
                    <a:chOff x="10788014" y="10298668"/>
                    <a:chExt cx="1222057" cy="968622"/>
                  </a:xfrm>
                </p:grpSpPr>
                <p:sp>
                  <p:nvSpPr>
                    <p:cNvPr id="51" name="Google Shape;927;p29">
                      <a:extLst>
                        <a:ext uri="{FF2B5EF4-FFF2-40B4-BE49-F238E27FC236}">
                          <a16:creationId xmlns:a16="http://schemas.microsoft.com/office/drawing/2014/main" id="{45E0C1D4-51EB-4BBE-8B3B-F5D3EB46F92D}"/>
                        </a:ext>
                      </a:extLst>
                    </p:cNvPr>
                    <p:cNvSpPr/>
                    <p:nvPr/>
                  </p:nvSpPr>
                  <p:spPr>
                    <a:xfrm>
                      <a:off x="10891202" y="11089004"/>
                      <a:ext cx="230901" cy="178286"/>
                    </a:xfrm>
                    <a:custGeom>
                      <a:avLst/>
                      <a:gdLst/>
                      <a:ahLst/>
                      <a:cxnLst/>
                      <a:rect l="l" t="t" r="r" b="b"/>
                      <a:pathLst>
                        <a:path w="230901" h="178286" extrusionOk="0">
                          <a:moveTo>
                            <a:pt x="635" y="4763"/>
                          </a:moveTo>
                          <a:cubicBezTo>
                            <a:pt x="-317" y="35243"/>
                            <a:pt x="-1270" y="65723"/>
                            <a:pt x="6350" y="95250"/>
                          </a:cubicBezTo>
                          <a:cubicBezTo>
                            <a:pt x="13970" y="124778"/>
                            <a:pt x="30162" y="152400"/>
                            <a:pt x="56833" y="166688"/>
                          </a:cubicBezTo>
                          <a:cubicBezTo>
                            <a:pt x="85408" y="181928"/>
                            <a:pt x="118745" y="179070"/>
                            <a:pt x="151130" y="175260"/>
                          </a:cubicBezTo>
                          <a:cubicBezTo>
                            <a:pt x="174942" y="172403"/>
                            <a:pt x="201612" y="168593"/>
                            <a:pt x="215900" y="149543"/>
                          </a:cubicBezTo>
                          <a:cubicBezTo>
                            <a:pt x="223520" y="139066"/>
                            <a:pt x="226378" y="125731"/>
                            <a:pt x="227330" y="112395"/>
                          </a:cubicBezTo>
                          <a:cubicBezTo>
                            <a:pt x="232092" y="75248"/>
                            <a:pt x="232092" y="37148"/>
                            <a:pt x="227330"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928;p29">
                      <a:extLst>
                        <a:ext uri="{FF2B5EF4-FFF2-40B4-BE49-F238E27FC236}">
                          <a16:creationId xmlns:a16="http://schemas.microsoft.com/office/drawing/2014/main" id="{886FDB46-B403-4669-A0CC-2A1616CFC988}"/>
                        </a:ext>
                      </a:extLst>
                    </p:cNvPr>
                    <p:cNvSpPr/>
                    <p:nvPr/>
                  </p:nvSpPr>
                  <p:spPr>
                    <a:xfrm>
                      <a:off x="11663600" y="11089004"/>
                      <a:ext cx="230901" cy="178286"/>
                    </a:xfrm>
                    <a:custGeom>
                      <a:avLst/>
                      <a:gdLst/>
                      <a:ahLst/>
                      <a:cxnLst/>
                      <a:rect l="l" t="t" r="r" b="b"/>
                      <a:pathLst>
                        <a:path w="230901" h="178286" extrusionOk="0">
                          <a:moveTo>
                            <a:pt x="230267" y="4763"/>
                          </a:moveTo>
                          <a:cubicBezTo>
                            <a:pt x="231219" y="35243"/>
                            <a:pt x="232172" y="65723"/>
                            <a:pt x="224551" y="95250"/>
                          </a:cubicBezTo>
                          <a:cubicBezTo>
                            <a:pt x="216932" y="124778"/>
                            <a:pt x="200739" y="152400"/>
                            <a:pt x="174069" y="166688"/>
                          </a:cubicBezTo>
                          <a:cubicBezTo>
                            <a:pt x="145494" y="181928"/>
                            <a:pt x="112157" y="179070"/>
                            <a:pt x="79772" y="175260"/>
                          </a:cubicBezTo>
                          <a:cubicBezTo>
                            <a:pt x="55959" y="172403"/>
                            <a:pt x="29289" y="168593"/>
                            <a:pt x="15001" y="149543"/>
                          </a:cubicBezTo>
                          <a:cubicBezTo>
                            <a:pt x="7382" y="139066"/>
                            <a:pt x="4524" y="125731"/>
                            <a:pt x="3572" y="112395"/>
                          </a:cubicBezTo>
                          <a:cubicBezTo>
                            <a:pt x="-1191" y="75248"/>
                            <a:pt x="-1191" y="37148"/>
                            <a:pt x="3572"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929;p29">
                      <a:extLst>
                        <a:ext uri="{FF2B5EF4-FFF2-40B4-BE49-F238E27FC236}">
                          <a16:creationId xmlns:a16="http://schemas.microsoft.com/office/drawing/2014/main" id="{D33246B0-6CA3-4C8D-B8DB-3C336B0A2192}"/>
                        </a:ext>
                      </a:extLst>
                    </p:cNvPr>
                    <p:cNvSpPr/>
                    <p:nvPr/>
                  </p:nvSpPr>
                  <p:spPr>
                    <a:xfrm>
                      <a:off x="10848128" y="10298668"/>
                      <a:ext cx="1120880" cy="794146"/>
                    </a:xfrm>
                    <a:custGeom>
                      <a:avLst/>
                      <a:gdLst/>
                      <a:ahLst/>
                      <a:cxnLst/>
                      <a:rect l="l" t="t" r="r" b="b"/>
                      <a:pathLst>
                        <a:path w="1120880" h="794146" extrusionOk="0">
                          <a:moveTo>
                            <a:pt x="452332" y="6430"/>
                          </a:moveTo>
                          <a:cubicBezTo>
                            <a:pt x="565679" y="-2143"/>
                            <a:pt x="819997" y="-2143"/>
                            <a:pt x="889529" y="6430"/>
                          </a:cubicBezTo>
                          <a:cubicBezTo>
                            <a:pt x="959061" y="15002"/>
                            <a:pt x="933344" y="251222"/>
                            <a:pt x="985732" y="327422"/>
                          </a:cubicBezTo>
                          <a:cubicBezTo>
                            <a:pt x="1038119" y="403622"/>
                            <a:pt x="1043834" y="356949"/>
                            <a:pt x="1097174" y="435055"/>
                          </a:cubicBezTo>
                          <a:cubicBezTo>
                            <a:pt x="1150514" y="513159"/>
                            <a:pt x="1097174" y="794147"/>
                            <a:pt x="1097174" y="794147"/>
                          </a:cubicBezTo>
                          <a:lnTo>
                            <a:pt x="23707" y="794147"/>
                          </a:lnTo>
                          <a:cubicBezTo>
                            <a:pt x="23707" y="794147"/>
                            <a:pt x="-29634" y="513159"/>
                            <a:pt x="23707" y="435055"/>
                          </a:cubicBezTo>
                          <a:cubicBezTo>
                            <a:pt x="77047" y="356949"/>
                            <a:pt x="82761" y="403622"/>
                            <a:pt x="135149" y="327422"/>
                          </a:cubicBezTo>
                          <a:cubicBezTo>
                            <a:pt x="187536" y="251222"/>
                            <a:pt x="161819" y="15002"/>
                            <a:pt x="231352" y="6430"/>
                          </a:cubicBezTo>
                          <a:cubicBezTo>
                            <a:pt x="300884" y="-2143"/>
                            <a:pt x="555202" y="-2143"/>
                            <a:pt x="668549" y="6430"/>
                          </a:cubicBezTo>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930;p29">
                      <a:extLst>
                        <a:ext uri="{FF2B5EF4-FFF2-40B4-BE49-F238E27FC236}">
                          <a16:creationId xmlns:a16="http://schemas.microsoft.com/office/drawing/2014/main" id="{D5F7CAEA-8A42-4A95-B72C-3F1A7A19820F}"/>
                        </a:ext>
                      </a:extLst>
                    </p:cNvPr>
                    <p:cNvSpPr/>
                    <p:nvPr/>
                  </p:nvSpPr>
                  <p:spPr>
                    <a:xfrm>
                      <a:off x="10788014" y="11044237"/>
                      <a:ext cx="1222057" cy="96202"/>
                    </a:xfrm>
                    <a:custGeom>
                      <a:avLst/>
                      <a:gdLst/>
                      <a:ahLst/>
                      <a:cxnLst/>
                      <a:rect l="l" t="t" r="r" b="b"/>
                      <a:pathLst>
                        <a:path w="1222057" h="96202" extrusionOk="0">
                          <a:moveTo>
                            <a:pt x="1211580" y="96202"/>
                          </a:moveTo>
                          <a:lnTo>
                            <a:pt x="10478" y="96202"/>
                          </a:lnTo>
                          <a:cubicBezTo>
                            <a:pt x="4763" y="96202"/>
                            <a:pt x="0" y="91440"/>
                            <a:pt x="0" y="85725"/>
                          </a:cubicBezTo>
                          <a:lnTo>
                            <a:pt x="0" y="10477"/>
                          </a:lnTo>
                          <a:cubicBezTo>
                            <a:pt x="0" y="4763"/>
                            <a:pt x="4763" y="0"/>
                            <a:pt x="10478" y="0"/>
                          </a:cubicBezTo>
                          <a:lnTo>
                            <a:pt x="1211580" y="0"/>
                          </a:lnTo>
                          <a:cubicBezTo>
                            <a:pt x="1217296" y="0"/>
                            <a:pt x="1222058" y="4763"/>
                            <a:pt x="1222058" y="10477"/>
                          </a:cubicBezTo>
                          <a:lnTo>
                            <a:pt x="1222058" y="85725"/>
                          </a:lnTo>
                          <a:cubicBezTo>
                            <a:pt x="1222058" y="91440"/>
                            <a:pt x="1217296" y="96202"/>
                            <a:pt x="1211580" y="96202"/>
                          </a:cubicBezTo>
                          <a:close/>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931;p29">
                      <a:extLst>
                        <a:ext uri="{FF2B5EF4-FFF2-40B4-BE49-F238E27FC236}">
                          <a16:creationId xmlns:a16="http://schemas.microsoft.com/office/drawing/2014/main" id="{1E2EAADB-BFD7-453C-A49A-EFC23F9B05DD}"/>
                        </a:ext>
                      </a:extLst>
                    </p:cNvPr>
                    <p:cNvSpPr/>
                    <p:nvPr/>
                  </p:nvSpPr>
                  <p:spPr>
                    <a:xfrm>
                      <a:off x="11058525" y="10337704"/>
                      <a:ext cx="699677" cy="294735"/>
                    </a:xfrm>
                    <a:custGeom>
                      <a:avLst/>
                      <a:gdLst/>
                      <a:ahLst/>
                      <a:cxnLst/>
                      <a:rect l="l" t="t" r="r" b="b"/>
                      <a:pathLst>
                        <a:path w="699677" h="294735" extrusionOk="0">
                          <a:moveTo>
                            <a:pt x="0" y="288385"/>
                          </a:moveTo>
                          <a:cubicBezTo>
                            <a:pt x="5715" y="174085"/>
                            <a:pt x="29527" y="39783"/>
                            <a:pt x="84773" y="22638"/>
                          </a:cubicBezTo>
                          <a:cubicBezTo>
                            <a:pt x="140018" y="5493"/>
                            <a:pt x="595313" y="-18319"/>
                            <a:pt x="629602" y="22638"/>
                          </a:cubicBezTo>
                          <a:cubicBezTo>
                            <a:pt x="664845" y="63596"/>
                            <a:pt x="721995" y="274098"/>
                            <a:pt x="690563" y="288385"/>
                          </a:cubicBezTo>
                          <a:cubicBezTo>
                            <a:pt x="659130" y="302673"/>
                            <a:pt x="0" y="288385"/>
                            <a:pt x="0" y="288385"/>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932;p29">
                      <a:extLst>
                        <a:ext uri="{FF2B5EF4-FFF2-40B4-BE49-F238E27FC236}">
                          <a16:creationId xmlns:a16="http://schemas.microsoft.com/office/drawing/2014/main" id="{9E559A41-E905-4CCB-A5F7-0880360723E6}"/>
                        </a:ext>
                      </a:extLst>
                    </p:cNvPr>
                    <p:cNvSpPr/>
                    <p:nvPr/>
                  </p:nvSpPr>
                  <p:spPr>
                    <a:xfrm>
                      <a:off x="10902314"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933;p29">
                      <a:extLst>
                        <a:ext uri="{FF2B5EF4-FFF2-40B4-BE49-F238E27FC236}">
                          <a16:creationId xmlns:a16="http://schemas.microsoft.com/office/drawing/2014/main" id="{54AFB898-18F4-4C36-B27F-810FCBDAB817}"/>
                        </a:ext>
                      </a:extLst>
                    </p:cNvPr>
                    <p:cNvSpPr/>
                    <p:nvPr/>
                  </p:nvSpPr>
                  <p:spPr>
                    <a:xfrm>
                      <a:off x="11707177"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934;p29">
                      <a:extLst>
                        <a:ext uri="{FF2B5EF4-FFF2-40B4-BE49-F238E27FC236}">
                          <a16:creationId xmlns:a16="http://schemas.microsoft.com/office/drawing/2014/main" id="{7A68907E-ECF8-4EF2-97CA-96AB3E28DDAF}"/>
                        </a:ext>
                      </a:extLst>
                    </p:cNvPr>
                    <p:cNvSpPr/>
                    <p:nvPr/>
                  </p:nvSpPr>
                  <p:spPr>
                    <a:xfrm>
                      <a:off x="11090910" y="10636941"/>
                      <a:ext cx="649604" cy="291424"/>
                    </a:xfrm>
                    <a:custGeom>
                      <a:avLst/>
                      <a:gdLst/>
                      <a:ahLst/>
                      <a:cxnLst/>
                      <a:rect l="l" t="t" r="r" b="b"/>
                      <a:pathLst>
                        <a:path w="649604" h="291424" extrusionOk="0">
                          <a:moveTo>
                            <a:pt x="627697" y="22485"/>
                          </a:moveTo>
                          <a:cubicBezTo>
                            <a:pt x="638175" y="39631"/>
                            <a:pt x="648652" y="58681"/>
                            <a:pt x="649605" y="78683"/>
                          </a:cubicBezTo>
                          <a:cubicBezTo>
                            <a:pt x="649605" y="98685"/>
                            <a:pt x="649605" y="112973"/>
                            <a:pt x="631507" y="122498"/>
                          </a:cubicBezTo>
                          <a:cubicBezTo>
                            <a:pt x="576263" y="150121"/>
                            <a:pt x="547688" y="222510"/>
                            <a:pt x="570547" y="279660"/>
                          </a:cubicBezTo>
                          <a:cubicBezTo>
                            <a:pt x="541020" y="283471"/>
                            <a:pt x="530542" y="289185"/>
                            <a:pt x="501015" y="290138"/>
                          </a:cubicBezTo>
                          <a:cubicBezTo>
                            <a:pt x="356235" y="294900"/>
                            <a:pt x="211455" y="286329"/>
                            <a:pt x="68580" y="266325"/>
                          </a:cubicBezTo>
                          <a:cubicBezTo>
                            <a:pt x="100965" y="195841"/>
                            <a:pt x="68580" y="102496"/>
                            <a:pt x="0" y="66301"/>
                          </a:cubicBezTo>
                          <a:cubicBezTo>
                            <a:pt x="952" y="50108"/>
                            <a:pt x="952" y="33915"/>
                            <a:pt x="1905" y="17723"/>
                          </a:cubicBezTo>
                          <a:cubicBezTo>
                            <a:pt x="195263" y="-7994"/>
                            <a:pt x="433388" y="-5137"/>
                            <a:pt x="627697" y="22485"/>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935;p29">
                      <a:extLst>
                        <a:ext uri="{FF2B5EF4-FFF2-40B4-BE49-F238E27FC236}">
                          <a16:creationId xmlns:a16="http://schemas.microsoft.com/office/drawing/2014/main" id="{755DB6FF-6826-48D0-B8FF-7A6FE9FFAA2B}"/>
                        </a:ext>
                      </a:extLst>
                    </p:cNvPr>
                    <p:cNvSpPr/>
                    <p:nvPr/>
                  </p:nvSpPr>
                  <p:spPr>
                    <a:xfrm>
                      <a:off x="11221488" y="10986697"/>
                      <a:ext cx="389486" cy="98270"/>
                    </a:xfrm>
                    <a:custGeom>
                      <a:avLst/>
                      <a:gdLst/>
                      <a:ahLst/>
                      <a:cxnLst/>
                      <a:rect l="l" t="t" r="r" b="b"/>
                      <a:pathLst>
                        <a:path w="389486" h="98270" extrusionOk="0">
                          <a:moveTo>
                            <a:pt x="27537" y="21345"/>
                          </a:moveTo>
                          <a:cubicBezTo>
                            <a:pt x="50397" y="7057"/>
                            <a:pt x="78972" y="6105"/>
                            <a:pt x="105642" y="5153"/>
                          </a:cubicBezTo>
                          <a:cubicBezTo>
                            <a:pt x="169459" y="3248"/>
                            <a:pt x="233276" y="2295"/>
                            <a:pt x="298047" y="390"/>
                          </a:cubicBezTo>
                          <a:cubicBezTo>
                            <a:pt x="319954" y="-562"/>
                            <a:pt x="343767" y="-562"/>
                            <a:pt x="363769" y="9915"/>
                          </a:cubicBezTo>
                          <a:cubicBezTo>
                            <a:pt x="383772" y="20392"/>
                            <a:pt x="396154" y="46111"/>
                            <a:pt x="385676" y="66113"/>
                          </a:cubicBezTo>
                          <a:cubicBezTo>
                            <a:pt x="376151" y="84211"/>
                            <a:pt x="352339" y="88020"/>
                            <a:pt x="332337" y="89925"/>
                          </a:cubicBezTo>
                          <a:cubicBezTo>
                            <a:pt x="256137" y="97545"/>
                            <a:pt x="179937" y="99450"/>
                            <a:pt x="103737" y="97545"/>
                          </a:cubicBezTo>
                          <a:cubicBezTo>
                            <a:pt x="79924" y="96592"/>
                            <a:pt x="26584" y="104213"/>
                            <a:pt x="8487" y="85163"/>
                          </a:cubicBezTo>
                          <a:cubicBezTo>
                            <a:pt x="-11516" y="65161"/>
                            <a:pt x="7534" y="32775"/>
                            <a:pt x="27537" y="21345"/>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936;p29">
                    <a:extLst>
                      <a:ext uri="{FF2B5EF4-FFF2-40B4-BE49-F238E27FC236}">
                        <a16:creationId xmlns:a16="http://schemas.microsoft.com/office/drawing/2014/main" id="{E6552EBD-BABF-46B9-BB29-DB0BABD4BF7D}"/>
                      </a:ext>
                    </a:extLst>
                  </p:cNvPr>
                  <p:cNvGrpSpPr/>
                  <p:nvPr/>
                </p:nvGrpSpPr>
                <p:grpSpPr>
                  <a:xfrm>
                    <a:off x="11223307" y="9563576"/>
                    <a:ext cx="794385" cy="628776"/>
                    <a:chOff x="11223307" y="9563576"/>
                    <a:chExt cx="794385" cy="628776"/>
                  </a:xfrm>
                </p:grpSpPr>
                <p:sp>
                  <p:nvSpPr>
                    <p:cNvPr id="42" name="Google Shape;937;p29">
                      <a:extLst>
                        <a:ext uri="{FF2B5EF4-FFF2-40B4-BE49-F238E27FC236}">
                          <a16:creationId xmlns:a16="http://schemas.microsoft.com/office/drawing/2014/main" id="{F18F8C30-61D0-4360-9C29-9EC99E1796CA}"/>
                        </a:ext>
                      </a:extLst>
                    </p:cNvPr>
                    <p:cNvSpPr/>
                    <p:nvPr/>
                  </p:nvSpPr>
                  <p:spPr>
                    <a:xfrm>
                      <a:off x="11289484" y="10076497"/>
                      <a:ext cx="150278" cy="115855"/>
                    </a:xfrm>
                    <a:custGeom>
                      <a:avLst/>
                      <a:gdLst/>
                      <a:ahLst/>
                      <a:cxnLst/>
                      <a:rect l="l" t="t" r="r" b="b"/>
                      <a:pathLst>
                        <a:path w="150278" h="115855" extrusionOk="0">
                          <a:moveTo>
                            <a:pt x="498" y="3810"/>
                          </a:moveTo>
                          <a:cubicBezTo>
                            <a:pt x="-455" y="23813"/>
                            <a:pt x="-455" y="42863"/>
                            <a:pt x="4308" y="61913"/>
                          </a:cubicBezTo>
                          <a:cubicBezTo>
                            <a:pt x="9070" y="80963"/>
                            <a:pt x="20500" y="99060"/>
                            <a:pt x="37645" y="108585"/>
                          </a:cubicBezTo>
                          <a:cubicBezTo>
                            <a:pt x="55742" y="118110"/>
                            <a:pt x="77650" y="116205"/>
                            <a:pt x="98605" y="114300"/>
                          </a:cubicBezTo>
                          <a:cubicBezTo>
                            <a:pt x="113845" y="112395"/>
                            <a:pt x="131942" y="109538"/>
                            <a:pt x="140515" y="97155"/>
                          </a:cubicBezTo>
                          <a:cubicBezTo>
                            <a:pt x="145278" y="90488"/>
                            <a:pt x="147183" y="81915"/>
                            <a:pt x="148135" y="73342"/>
                          </a:cubicBezTo>
                          <a:cubicBezTo>
                            <a:pt x="150992" y="48577"/>
                            <a:pt x="150992" y="24765"/>
                            <a:pt x="148135"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938;p29">
                      <a:extLst>
                        <a:ext uri="{FF2B5EF4-FFF2-40B4-BE49-F238E27FC236}">
                          <a16:creationId xmlns:a16="http://schemas.microsoft.com/office/drawing/2014/main" id="{2ACA7A96-B204-4161-8CB2-65D295A20B2E}"/>
                        </a:ext>
                      </a:extLst>
                    </p:cNvPr>
                    <p:cNvSpPr/>
                    <p:nvPr/>
                  </p:nvSpPr>
                  <p:spPr>
                    <a:xfrm>
                      <a:off x="11792664" y="10076497"/>
                      <a:ext cx="150278" cy="115855"/>
                    </a:xfrm>
                    <a:custGeom>
                      <a:avLst/>
                      <a:gdLst/>
                      <a:ahLst/>
                      <a:cxnLst/>
                      <a:rect l="l" t="t" r="r" b="b"/>
                      <a:pathLst>
                        <a:path w="150278" h="115855" extrusionOk="0">
                          <a:moveTo>
                            <a:pt x="149781" y="3810"/>
                          </a:moveTo>
                          <a:cubicBezTo>
                            <a:pt x="150733" y="23813"/>
                            <a:pt x="150733" y="42863"/>
                            <a:pt x="145971" y="61913"/>
                          </a:cubicBezTo>
                          <a:cubicBezTo>
                            <a:pt x="141208" y="80963"/>
                            <a:pt x="129778" y="99060"/>
                            <a:pt x="112633" y="108585"/>
                          </a:cubicBezTo>
                          <a:cubicBezTo>
                            <a:pt x="94536" y="118110"/>
                            <a:pt x="72628" y="116205"/>
                            <a:pt x="51673" y="114300"/>
                          </a:cubicBezTo>
                          <a:cubicBezTo>
                            <a:pt x="36433" y="112395"/>
                            <a:pt x="18336" y="109538"/>
                            <a:pt x="9763" y="97155"/>
                          </a:cubicBezTo>
                          <a:cubicBezTo>
                            <a:pt x="5000" y="90488"/>
                            <a:pt x="3096" y="81915"/>
                            <a:pt x="2143" y="73342"/>
                          </a:cubicBezTo>
                          <a:cubicBezTo>
                            <a:pt x="-714" y="48577"/>
                            <a:pt x="-714" y="24765"/>
                            <a:pt x="2143"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939;p29">
                      <a:extLst>
                        <a:ext uri="{FF2B5EF4-FFF2-40B4-BE49-F238E27FC236}">
                          <a16:creationId xmlns:a16="http://schemas.microsoft.com/office/drawing/2014/main" id="{E013E5EE-2F33-432C-ABB0-EF6A4256756A}"/>
                        </a:ext>
                      </a:extLst>
                    </p:cNvPr>
                    <p:cNvSpPr/>
                    <p:nvPr/>
                  </p:nvSpPr>
                  <p:spPr>
                    <a:xfrm>
                      <a:off x="11261936" y="9563576"/>
                      <a:ext cx="729509" cy="515778"/>
                    </a:xfrm>
                    <a:custGeom>
                      <a:avLst/>
                      <a:gdLst/>
                      <a:ahLst/>
                      <a:cxnLst/>
                      <a:rect l="l" t="t" r="r" b="b"/>
                      <a:pathLst>
                        <a:path w="729509" h="515778" extrusionOk="0">
                          <a:moveTo>
                            <a:pt x="293794" y="4286"/>
                          </a:moveTo>
                          <a:cubicBezTo>
                            <a:pt x="368088" y="-1429"/>
                            <a:pt x="532871" y="-1429"/>
                            <a:pt x="578591" y="4286"/>
                          </a:cubicBezTo>
                          <a:cubicBezTo>
                            <a:pt x="624311" y="10001"/>
                            <a:pt x="607166" y="163354"/>
                            <a:pt x="641456" y="212884"/>
                          </a:cubicBezTo>
                          <a:cubicBezTo>
                            <a:pt x="675746" y="262413"/>
                            <a:pt x="679556" y="231934"/>
                            <a:pt x="713846" y="282416"/>
                          </a:cubicBezTo>
                          <a:cubicBezTo>
                            <a:pt x="749088" y="332899"/>
                            <a:pt x="713846" y="515779"/>
                            <a:pt x="713846" y="515779"/>
                          </a:cubicBezTo>
                          <a:lnTo>
                            <a:pt x="15663" y="515779"/>
                          </a:lnTo>
                          <a:cubicBezTo>
                            <a:pt x="15663" y="515779"/>
                            <a:pt x="-19579" y="332899"/>
                            <a:pt x="15663" y="282416"/>
                          </a:cubicBezTo>
                          <a:cubicBezTo>
                            <a:pt x="50906" y="231934"/>
                            <a:pt x="54716" y="262413"/>
                            <a:pt x="88053" y="212884"/>
                          </a:cubicBezTo>
                          <a:cubicBezTo>
                            <a:pt x="122344" y="163354"/>
                            <a:pt x="105199" y="10001"/>
                            <a:pt x="150919" y="4286"/>
                          </a:cubicBezTo>
                          <a:cubicBezTo>
                            <a:pt x="196638" y="-1429"/>
                            <a:pt x="361421" y="-1429"/>
                            <a:pt x="435716" y="4286"/>
                          </a:cubicBezTo>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940;p29">
                      <a:extLst>
                        <a:ext uri="{FF2B5EF4-FFF2-40B4-BE49-F238E27FC236}">
                          <a16:creationId xmlns:a16="http://schemas.microsoft.com/office/drawing/2014/main" id="{F1990155-AA01-422E-AE7A-DD1D3D209A2E}"/>
                        </a:ext>
                      </a:extLst>
                    </p:cNvPr>
                    <p:cNvSpPr/>
                    <p:nvPr/>
                  </p:nvSpPr>
                  <p:spPr>
                    <a:xfrm>
                      <a:off x="11223307" y="10048875"/>
                      <a:ext cx="794385" cy="62864"/>
                    </a:xfrm>
                    <a:custGeom>
                      <a:avLst/>
                      <a:gdLst/>
                      <a:ahLst/>
                      <a:cxnLst/>
                      <a:rect l="l" t="t" r="r" b="b"/>
                      <a:pathLst>
                        <a:path w="794385" h="62864" extrusionOk="0">
                          <a:moveTo>
                            <a:pt x="787718" y="62865"/>
                          </a:moveTo>
                          <a:lnTo>
                            <a:pt x="6668" y="62865"/>
                          </a:lnTo>
                          <a:cubicBezTo>
                            <a:pt x="2857" y="62865"/>
                            <a:pt x="0" y="60007"/>
                            <a:pt x="0" y="56198"/>
                          </a:cubicBezTo>
                          <a:lnTo>
                            <a:pt x="0" y="6668"/>
                          </a:lnTo>
                          <a:cubicBezTo>
                            <a:pt x="0" y="2857"/>
                            <a:pt x="2857" y="0"/>
                            <a:pt x="6668" y="0"/>
                          </a:cubicBezTo>
                          <a:lnTo>
                            <a:pt x="787718" y="0"/>
                          </a:lnTo>
                          <a:cubicBezTo>
                            <a:pt x="791528" y="0"/>
                            <a:pt x="794385" y="2857"/>
                            <a:pt x="794385" y="6668"/>
                          </a:cubicBezTo>
                          <a:lnTo>
                            <a:pt x="794385" y="56198"/>
                          </a:lnTo>
                          <a:cubicBezTo>
                            <a:pt x="794385" y="59055"/>
                            <a:pt x="791528" y="62865"/>
                            <a:pt x="787718" y="62865"/>
                          </a:cubicBezTo>
                          <a:close/>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941;p29">
                      <a:extLst>
                        <a:ext uri="{FF2B5EF4-FFF2-40B4-BE49-F238E27FC236}">
                          <a16:creationId xmlns:a16="http://schemas.microsoft.com/office/drawing/2014/main" id="{1C842B16-384F-47B5-8E0A-67680B0F4DDC}"/>
                        </a:ext>
                      </a:extLst>
                    </p:cNvPr>
                    <p:cNvSpPr/>
                    <p:nvPr/>
                  </p:nvSpPr>
                  <p:spPr>
                    <a:xfrm>
                      <a:off x="11398567" y="9590190"/>
                      <a:ext cx="455294" cy="191032"/>
                    </a:xfrm>
                    <a:custGeom>
                      <a:avLst/>
                      <a:gdLst/>
                      <a:ahLst/>
                      <a:cxnLst/>
                      <a:rect l="l" t="t" r="r" b="b"/>
                      <a:pathLst>
                        <a:path w="455294" h="191032" extrusionOk="0">
                          <a:moveTo>
                            <a:pt x="0" y="187222"/>
                          </a:moveTo>
                          <a:cubicBezTo>
                            <a:pt x="3810" y="112928"/>
                            <a:pt x="19050" y="26250"/>
                            <a:pt x="55245" y="14820"/>
                          </a:cubicBezTo>
                          <a:cubicBezTo>
                            <a:pt x="91440" y="3390"/>
                            <a:pt x="386715" y="-11850"/>
                            <a:pt x="409575" y="14820"/>
                          </a:cubicBezTo>
                          <a:cubicBezTo>
                            <a:pt x="432435" y="41490"/>
                            <a:pt x="469582" y="178650"/>
                            <a:pt x="449580" y="187222"/>
                          </a:cubicBezTo>
                          <a:cubicBezTo>
                            <a:pt x="428625" y="195795"/>
                            <a:pt x="0" y="187222"/>
                            <a:pt x="0" y="187222"/>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942;p29">
                      <a:extLst>
                        <a:ext uri="{FF2B5EF4-FFF2-40B4-BE49-F238E27FC236}">
                          <a16:creationId xmlns:a16="http://schemas.microsoft.com/office/drawing/2014/main" id="{778FEC6B-F774-4CC0-89C8-67DA69F3A09B}"/>
                        </a:ext>
                      </a:extLst>
                    </p:cNvPr>
                    <p:cNvSpPr/>
                    <p:nvPr/>
                  </p:nvSpPr>
                  <p:spPr>
                    <a:xfrm>
                      <a:off x="11296650" y="9855517"/>
                      <a:ext cx="137160" cy="112394"/>
                    </a:xfrm>
                    <a:custGeom>
                      <a:avLst/>
                      <a:gdLst/>
                      <a:ahLst/>
                      <a:cxnLst/>
                      <a:rect l="l" t="t" r="r" b="b"/>
                      <a:pathLst>
                        <a:path w="137160" h="112394" extrusionOk="0">
                          <a:moveTo>
                            <a:pt x="137160" y="56197"/>
                          </a:moveTo>
                          <a:cubicBezTo>
                            <a:pt x="137160" y="87234"/>
                            <a:pt x="106456" y="112395"/>
                            <a:pt x="68580" y="112395"/>
                          </a:cubicBezTo>
                          <a:cubicBezTo>
                            <a:pt x="30705" y="112395"/>
                            <a:pt x="0" y="87234"/>
                            <a:pt x="0" y="56197"/>
                          </a:cubicBezTo>
                          <a:cubicBezTo>
                            <a:pt x="0" y="25160"/>
                            <a:pt x="30705" y="0"/>
                            <a:pt x="68580" y="0"/>
                          </a:cubicBezTo>
                          <a:cubicBezTo>
                            <a:pt x="106456" y="0"/>
                            <a:pt x="137160" y="25160"/>
                            <a:pt x="137160" y="56197"/>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943;p29">
                      <a:extLst>
                        <a:ext uri="{FF2B5EF4-FFF2-40B4-BE49-F238E27FC236}">
                          <a16:creationId xmlns:a16="http://schemas.microsoft.com/office/drawing/2014/main" id="{267BBD74-023A-424E-8B3D-FA5C7113A3EF}"/>
                        </a:ext>
                      </a:extLst>
                    </p:cNvPr>
                    <p:cNvSpPr/>
                    <p:nvPr/>
                  </p:nvSpPr>
                  <p:spPr>
                    <a:xfrm>
                      <a:off x="11819572" y="9855517"/>
                      <a:ext cx="137160" cy="112394"/>
                    </a:xfrm>
                    <a:custGeom>
                      <a:avLst/>
                      <a:gdLst/>
                      <a:ahLst/>
                      <a:cxnLst/>
                      <a:rect l="l" t="t" r="r" b="b"/>
                      <a:pathLst>
                        <a:path w="137160" h="112394" extrusionOk="0">
                          <a:moveTo>
                            <a:pt x="137160" y="56197"/>
                          </a:moveTo>
                          <a:cubicBezTo>
                            <a:pt x="137160" y="87234"/>
                            <a:pt x="106455" y="112395"/>
                            <a:pt x="68580" y="112395"/>
                          </a:cubicBezTo>
                          <a:cubicBezTo>
                            <a:pt x="30704" y="112395"/>
                            <a:pt x="0" y="87234"/>
                            <a:pt x="0" y="56197"/>
                          </a:cubicBezTo>
                          <a:cubicBezTo>
                            <a:pt x="0" y="25160"/>
                            <a:pt x="30704" y="0"/>
                            <a:pt x="68580" y="0"/>
                          </a:cubicBezTo>
                          <a:cubicBezTo>
                            <a:pt x="106455" y="0"/>
                            <a:pt x="137160" y="25160"/>
                            <a:pt x="137160" y="56197"/>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944;p29">
                      <a:extLst>
                        <a:ext uri="{FF2B5EF4-FFF2-40B4-BE49-F238E27FC236}">
                          <a16:creationId xmlns:a16="http://schemas.microsoft.com/office/drawing/2014/main" id="{CC5887E0-80E2-49D3-A1B3-FEBC94D88047}"/>
                        </a:ext>
                      </a:extLst>
                    </p:cNvPr>
                    <p:cNvSpPr/>
                    <p:nvPr/>
                  </p:nvSpPr>
                  <p:spPr>
                    <a:xfrm>
                      <a:off x="11418569" y="9783836"/>
                      <a:ext cx="423862" cy="188683"/>
                    </a:xfrm>
                    <a:custGeom>
                      <a:avLst/>
                      <a:gdLst/>
                      <a:ahLst/>
                      <a:cxnLst/>
                      <a:rect l="l" t="t" r="r" b="b"/>
                      <a:pathLst>
                        <a:path w="423862" h="188683" extrusionOk="0">
                          <a:moveTo>
                            <a:pt x="409575" y="14531"/>
                          </a:moveTo>
                          <a:cubicBezTo>
                            <a:pt x="416243" y="25961"/>
                            <a:pt x="423863" y="38344"/>
                            <a:pt x="423863" y="50726"/>
                          </a:cubicBezTo>
                          <a:cubicBezTo>
                            <a:pt x="423863" y="64061"/>
                            <a:pt x="423863" y="73586"/>
                            <a:pt x="411480" y="79301"/>
                          </a:cubicBezTo>
                          <a:cubicBezTo>
                            <a:pt x="375285" y="97399"/>
                            <a:pt x="357188" y="144071"/>
                            <a:pt x="371475" y="181219"/>
                          </a:cubicBezTo>
                          <a:cubicBezTo>
                            <a:pt x="352425" y="184076"/>
                            <a:pt x="344805" y="187886"/>
                            <a:pt x="325755" y="187886"/>
                          </a:cubicBezTo>
                          <a:cubicBezTo>
                            <a:pt x="231457" y="190744"/>
                            <a:pt x="138113" y="185981"/>
                            <a:pt x="44768" y="172646"/>
                          </a:cubicBezTo>
                          <a:cubicBezTo>
                            <a:pt x="65723" y="126926"/>
                            <a:pt x="44768" y="65966"/>
                            <a:pt x="0" y="42153"/>
                          </a:cubicBezTo>
                          <a:cubicBezTo>
                            <a:pt x="0" y="31676"/>
                            <a:pt x="953" y="21199"/>
                            <a:pt x="953" y="10721"/>
                          </a:cubicBezTo>
                          <a:cubicBezTo>
                            <a:pt x="128588" y="-5472"/>
                            <a:pt x="282893" y="-2614"/>
                            <a:pt x="409575" y="14531"/>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945;p29">
                      <a:extLst>
                        <a:ext uri="{FF2B5EF4-FFF2-40B4-BE49-F238E27FC236}">
                          <a16:creationId xmlns:a16="http://schemas.microsoft.com/office/drawing/2014/main" id="{4FF4A1C7-3AFC-4CFB-9116-5A9D76B39BBD}"/>
                        </a:ext>
                      </a:extLst>
                    </p:cNvPr>
                    <p:cNvSpPr/>
                    <p:nvPr/>
                  </p:nvSpPr>
                  <p:spPr>
                    <a:xfrm>
                      <a:off x="11504462" y="10011727"/>
                      <a:ext cx="252665" cy="63595"/>
                    </a:xfrm>
                    <a:custGeom>
                      <a:avLst/>
                      <a:gdLst/>
                      <a:ahLst/>
                      <a:cxnLst/>
                      <a:rect l="l" t="t" r="r" b="b"/>
                      <a:pathLst>
                        <a:path w="252665" h="63595" extrusionOk="0">
                          <a:moveTo>
                            <a:pt x="17930" y="13335"/>
                          </a:moveTo>
                          <a:cubicBezTo>
                            <a:pt x="33170" y="3810"/>
                            <a:pt x="51268" y="3810"/>
                            <a:pt x="68413" y="2858"/>
                          </a:cubicBezTo>
                          <a:cubicBezTo>
                            <a:pt x="110323" y="1905"/>
                            <a:pt x="151280" y="953"/>
                            <a:pt x="193190" y="0"/>
                          </a:cubicBezTo>
                          <a:cubicBezTo>
                            <a:pt x="207477" y="0"/>
                            <a:pt x="222718" y="0"/>
                            <a:pt x="236052" y="6668"/>
                          </a:cubicBezTo>
                          <a:cubicBezTo>
                            <a:pt x="248435" y="13335"/>
                            <a:pt x="257008" y="30480"/>
                            <a:pt x="250340" y="42863"/>
                          </a:cubicBezTo>
                          <a:cubicBezTo>
                            <a:pt x="243673" y="54293"/>
                            <a:pt x="229385" y="57150"/>
                            <a:pt x="216050" y="58103"/>
                          </a:cubicBezTo>
                          <a:cubicBezTo>
                            <a:pt x="166520" y="62865"/>
                            <a:pt x="116990" y="64770"/>
                            <a:pt x="67460" y="62865"/>
                          </a:cubicBezTo>
                          <a:cubicBezTo>
                            <a:pt x="52220" y="61913"/>
                            <a:pt x="16977" y="66675"/>
                            <a:pt x="5548" y="54293"/>
                          </a:cubicBezTo>
                          <a:cubicBezTo>
                            <a:pt x="-7787" y="41910"/>
                            <a:pt x="5548" y="20955"/>
                            <a:pt x="17930" y="13335"/>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 name="Google Shape;946;p29">
                    <a:extLst>
                      <a:ext uri="{FF2B5EF4-FFF2-40B4-BE49-F238E27FC236}">
                        <a16:creationId xmlns:a16="http://schemas.microsoft.com/office/drawing/2014/main" id="{B90D191B-B1E7-4C2B-862A-3B71628E57B6}"/>
                      </a:ext>
                    </a:extLst>
                  </p:cNvPr>
                  <p:cNvGrpSpPr/>
                  <p:nvPr/>
                </p:nvGrpSpPr>
                <p:grpSpPr>
                  <a:xfrm>
                    <a:off x="12039600" y="9536429"/>
                    <a:ext cx="490537" cy="389340"/>
                    <a:chOff x="12039600" y="9536429"/>
                    <a:chExt cx="490537" cy="389340"/>
                  </a:xfrm>
                </p:grpSpPr>
                <p:sp>
                  <p:nvSpPr>
                    <p:cNvPr id="33" name="Google Shape;947;p29">
                      <a:extLst>
                        <a:ext uri="{FF2B5EF4-FFF2-40B4-BE49-F238E27FC236}">
                          <a16:creationId xmlns:a16="http://schemas.microsoft.com/office/drawing/2014/main" id="{2611669E-6EE9-4035-B4C3-279D6558F80F}"/>
                        </a:ext>
                      </a:extLst>
                    </p:cNvPr>
                    <p:cNvSpPr/>
                    <p:nvPr/>
                  </p:nvSpPr>
                  <p:spPr>
                    <a:xfrm>
                      <a:off x="12081357" y="9853612"/>
                      <a:ext cx="92068" cy="72157"/>
                    </a:xfrm>
                    <a:custGeom>
                      <a:avLst/>
                      <a:gdLst/>
                      <a:ahLst/>
                      <a:cxnLst/>
                      <a:rect l="l" t="t" r="r" b="b"/>
                      <a:pathLst>
                        <a:path w="92068" h="72157" extrusionOk="0">
                          <a:moveTo>
                            <a:pt x="153" y="2857"/>
                          </a:moveTo>
                          <a:cubicBezTo>
                            <a:pt x="153" y="15240"/>
                            <a:pt x="-800" y="27623"/>
                            <a:pt x="2057" y="39052"/>
                          </a:cubicBezTo>
                          <a:cubicBezTo>
                            <a:pt x="4915" y="50482"/>
                            <a:pt x="11582" y="61913"/>
                            <a:pt x="22060" y="67627"/>
                          </a:cubicBezTo>
                          <a:cubicBezTo>
                            <a:pt x="33490" y="73343"/>
                            <a:pt x="46825" y="72390"/>
                            <a:pt x="60160" y="71438"/>
                          </a:cubicBezTo>
                          <a:cubicBezTo>
                            <a:pt x="69685" y="70485"/>
                            <a:pt x="80162" y="68580"/>
                            <a:pt x="85878" y="60960"/>
                          </a:cubicBezTo>
                          <a:cubicBezTo>
                            <a:pt x="88735" y="57150"/>
                            <a:pt x="89687" y="51435"/>
                            <a:pt x="90640" y="45720"/>
                          </a:cubicBezTo>
                          <a:cubicBezTo>
                            <a:pt x="92545" y="30480"/>
                            <a:pt x="92545" y="15240"/>
                            <a:pt x="90640"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948;p29">
                      <a:extLst>
                        <a:ext uri="{FF2B5EF4-FFF2-40B4-BE49-F238E27FC236}">
                          <a16:creationId xmlns:a16="http://schemas.microsoft.com/office/drawing/2014/main" id="{3663198B-2B64-4FFA-A8B6-5A4EAB8F0CA2}"/>
                        </a:ext>
                      </a:extLst>
                    </p:cNvPr>
                    <p:cNvSpPr/>
                    <p:nvPr/>
                  </p:nvSpPr>
                  <p:spPr>
                    <a:xfrm>
                      <a:off x="12391548" y="9853612"/>
                      <a:ext cx="92068" cy="72157"/>
                    </a:xfrm>
                    <a:custGeom>
                      <a:avLst/>
                      <a:gdLst/>
                      <a:ahLst/>
                      <a:cxnLst/>
                      <a:rect l="l" t="t" r="r" b="b"/>
                      <a:pathLst>
                        <a:path w="92068" h="72157" extrusionOk="0">
                          <a:moveTo>
                            <a:pt x="91916" y="2857"/>
                          </a:moveTo>
                          <a:cubicBezTo>
                            <a:pt x="91916" y="15240"/>
                            <a:pt x="92869" y="27623"/>
                            <a:pt x="90011" y="39052"/>
                          </a:cubicBezTo>
                          <a:cubicBezTo>
                            <a:pt x="87153" y="50482"/>
                            <a:pt x="80486" y="61913"/>
                            <a:pt x="70009" y="67627"/>
                          </a:cubicBezTo>
                          <a:cubicBezTo>
                            <a:pt x="58578" y="73343"/>
                            <a:pt x="45244" y="72390"/>
                            <a:pt x="31909" y="71438"/>
                          </a:cubicBezTo>
                          <a:cubicBezTo>
                            <a:pt x="22384" y="70485"/>
                            <a:pt x="11906" y="68580"/>
                            <a:pt x="6191" y="60960"/>
                          </a:cubicBezTo>
                          <a:cubicBezTo>
                            <a:pt x="3334" y="57150"/>
                            <a:pt x="2381" y="51435"/>
                            <a:pt x="1428" y="45720"/>
                          </a:cubicBezTo>
                          <a:cubicBezTo>
                            <a:pt x="-476" y="30480"/>
                            <a:pt x="-476" y="15240"/>
                            <a:pt x="1428" y="0"/>
                          </a:cubicBezTo>
                        </a:path>
                      </a:pathLst>
                    </a:custGeom>
                    <a:solidFill>
                      <a:schemeClr val="dk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949;p29">
                      <a:extLst>
                        <a:ext uri="{FF2B5EF4-FFF2-40B4-BE49-F238E27FC236}">
                          <a16:creationId xmlns:a16="http://schemas.microsoft.com/office/drawing/2014/main" id="{1B854A37-74E0-44F1-9C59-FC61CEA40619}"/>
                        </a:ext>
                      </a:extLst>
                    </p:cNvPr>
                    <p:cNvSpPr/>
                    <p:nvPr/>
                  </p:nvSpPr>
                  <p:spPr>
                    <a:xfrm>
                      <a:off x="12064153" y="9536429"/>
                      <a:ext cx="450956" cy="319087"/>
                    </a:xfrm>
                    <a:custGeom>
                      <a:avLst/>
                      <a:gdLst/>
                      <a:ahLst/>
                      <a:cxnLst/>
                      <a:rect l="l" t="t" r="r" b="b"/>
                      <a:pathLst>
                        <a:path w="450956" h="319087" extrusionOk="0">
                          <a:moveTo>
                            <a:pt x="181187" y="2858"/>
                          </a:moveTo>
                          <a:cubicBezTo>
                            <a:pt x="226907" y="-953"/>
                            <a:pt x="328824" y="-953"/>
                            <a:pt x="357399" y="2858"/>
                          </a:cubicBezTo>
                          <a:cubicBezTo>
                            <a:pt x="385974" y="6668"/>
                            <a:pt x="374545" y="100965"/>
                            <a:pt x="396452" y="132397"/>
                          </a:cubicBezTo>
                          <a:cubicBezTo>
                            <a:pt x="417407" y="162878"/>
                            <a:pt x="420264" y="143828"/>
                            <a:pt x="441220" y="175260"/>
                          </a:cubicBezTo>
                          <a:cubicBezTo>
                            <a:pt x="463127" y="206693"/>
                            <a:pt x="441220" y="319088"/>
                            <a:pt x="441220" y="319088"/>
                          </a:cubicBezTo>
                          <a:lnTo>
                            <a:pt x="9737" y="319088"/>
                          </a:lnTo>
                          <a:cubicBezTo>
                            <a:pt x="9737" y="319088"/>
                            <a:pt x="-12171" y="206693"/>
                            <a:pt x="9737" y="175260"/>
                          </a:cubicBezTo>
                          <a:cubicBezTo>
                            <a:pt x="31645" y="143828"/>
                            <a:pt x="33549" y="162878"/>
                            <a:pt x="54504" y="132397"/>
                          </a:cubicBezTo>
                          <a:cubicBezTo>
                            <a:pt x="75459" y="101918"/>
                            <a:pt x="64982" y="6668"/>
                            <a:pt x="93557" y="2858"/>
                          </a:cubicBezTo>
                          <a:cubicBezTo>
                            <a:pt x="122132" y="-953"/>
                            <a:pt x="224049" y="-953"/>
                            <a:pt x="269770" y="2858"/>
                          </a:cubicBezTo>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950;p29">
                      <a:extLst>
                        <a:ext uri="{FF2B5EF4-FFF2-40B4-BE49-F238E27FC236}">
                          <a16:creationId xmlns:a16="http://schemas.microsoft.com/office/drawing/2014/main" id="{500C1C9D-0BDB-454D-8301-17BD2A4763D4}"/>
                        </a:ext>
                      </a:extLst>
                    </p:cNvPr>
                    <p:cNvSpPr/>
                    <p:nvPr/>
                  </p:nvSpPr>
                  <p:spPr>
                    <a:xfrm>
                      <a:off x="12039600" y="9837419"/>
                      <a:ext cx="490537" cy="38100"/>
                    </a:xfrm>
                    <a:custGeom>
                      <a:avLst/>
                      <a:gdLst/>
                      <a:ahLst/>
                      <a:cxnLst/>
                      <a:rect l="l" t="t" r="r" b="b"/>
                      <a:pathLst>
                        <a:path w="490537" h="38100" extrusionOk="0">
                          <a:moveTo>
                            <a:pt x="486727" y="38100"/>
                          </a:moveTo>
                          <a:lnTo>
                            <a:pt x="3810" y="38100"/>
                          </a:lnTo>
                          <a:cubicBezTo>
                            <a:pt x="1905" y="38100"/>
                            <a:pt x="0" y="36195"/>
                            <a:pt x="0" y="34290"/>
                          </a:cubicBezTo>
                          <a:lnTo>
                            <a:pt x="0" y="3810"/>
                          </a:lnTo>
                          <a:cubicBezTo>
                            <a:pt x="0" y="1905"/>
                            <a:pt x="1905" y="0"/>
                            <a:pt x="3810" y="0"/>
                          </a:cubicBezTo>
                          <a:lnTo>
                            <a:pt x="486727" y="0"/>
                          </a:lnTo>
                          <a:cubicBezTo>
                            <a:pt x="488632" y="0"/>
                            <a:pt x="490538" y="1905"/>
                            <a:pt x="490538" y="3810"/>
                          </a:cubicBezTo>
                          <a:lnTo>
                            <a:pt x="490538" y="34290"/>
                          </a:lnTo>
                          <a:cubicBezTo>
                            <a:pt x="490538" y="36195"/>
                            <a:pt x="488632" y="38100"/>
                            <a:pt x="486727" y="38100"/>
                          </a:cubicBezTo>
                          <a:close/>
                        </a:path>
                      </a:pathLst>
                    </a:custGeom>
                    <a:solidFill>
                      <a:schemeClr val="accent4"/>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951;p29">
                      <a:extLst>
                        <a:ext uri="{FF2B5EF4-FFF2-40B4-BE49-F238E27FC236}">
                          <a16:creationId xmlns:a16="http://schemas.microsoft.com/office/drawing/2014/main" id="{639C4101-FF4F-4E87-91D3-0521C7037C6D}"/>
                        </a:ext>
                      </a:extLst>
                    </p:cNvPr>
                    <p:cNvSpPr/>
                    <p:nvPr/>
                  </p:nvSpPr>
                  <p:spPr>
                    <a:xfrm>
                      <a:off x="12148185" y="9553230"/>
                      <a:ext cx="281680" cy="118137"/>
                    </a:xfrm>
                    <a:custGeom>
                      <a:avLst/>
                      <a:gdLst/>
                      <a:ahLst/>
                      <a:cxnLst/>
                      <a:rect l="l" t="t" r="r" b="b"/>
                      <a:pathLst>
                        <a:path w="281680" h="118137" extrusionOk="0">
                          <a:moveTo>
                            <a:pt x="0" y="115597"/>
                          </a:moveTo>
                          <a:cubicBezTo>
                            <a:pt x="1905" y="69877"/>
                            <a:pt x="11430" y="15584"/>
                            <a:pt x="34290" y="8917"/>
                          </a:cubicBezTo>
                          <a:cubicBezTo>
                            <a:pt x="56197" y="2250"/>
                            <a:pt x="239077" y="-7275"/>
                            <a:pt x="253365" y="8917"/>
                          </a:cubicBezTo>
                          <a:cubicBezTo>
                            <a:pt x="267652" y="25109"/>
                            <a:pt x="290513" y="109882"/>
                            <a:pt x="278130" y="115597"/>
                          </a:cubicBezTo>
                          <a:cubicBezTo>
                            <a:pt x="264795" y="121312"/>
                            <a:pt x="0" y="115597"/>
                            <a:pt x="0" y="115597"/>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952;p29">
                      <a:extLst>
                        <a:ext uri="{FF2B5EF4-FFF2-40B4-BE49-F238E27FC236}">
                          <a16:creationId xmlns:a16="http://schemas.microsoft.com/office/drawing/2014/main" id="{0C527905-8DBD-4613-9E7A-22EC2CF368DB}"/>
                        </a:ext>
                      </a:extLst>
                    </p:cNvPr>
                    <p:cNvSpPr/>
                    <p:nvPr/>
                  </p:nvSpPr>
                  <p:spPr>
                    <a:xfrm>
                      <a:off x="1208532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953;p29">
                      <a:extLst>
                        <a:ext uri="{FF2B5EF4-FFF2-40B4-BE49-F238E27FC236}">
                          <a16:creationId xmlns:a16="http://schemas.microsoft.com/office/drawing/2014/main" id="{2A07359B-6374-435E-B9DC-73F9AB84861B}"/>
                        </a:ext>
                      </a:extLst>
                    </p:cNvPr>
                    <p:cNvSpPr/>
                    <p:nvPr/>
                  </p:nvSpPr>
                  <p:spPr>
                    <a:xfrm>
                      <a:off x="1240917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954;p29">
                      <a:extLst>
                        <a:ext uri="{FF2B5EF4-FFF2-40B4-BE49-F238E27FC236}">
                          <a16:creationId xmlns:a16="http://schemas.microsoft.com/office/drawing/2014/main" id="{DDDE4A20-BCD8-467A-ADAC-19345F4D30EF}"/>
                        </a:ext>
                      </a:extLst>
                    </p:cNvPr>
                    <p:cNvSpPr/>
                    <p:nvPr/>
                  </p:nvSpPr>
                  <p:spPr>
                    <a:xfrm>
                      <a:off x="12160567" y="9672959"/>
                      <a:ext cx="260984" cy="117320"/>
                    </a:xfrm>
                    <a:custGeom>
                      <a:avLst/>
                      <a:gdLst/>
                      <a:ahLst/>
                      <a:cxnLst/>
                      <a:rect l="l" t="t" r="r" b="b"/>
                      <a:pathLst>
                        <a:path w="260984" h="117320" extrusionOk="0">
                          <a:moveTo>
                            <a:pt x="252413" y="9203"/>
                          </a:moveTo>
                          <a:cubicBezTo>
                            <a:pt x="256222" y="15870"/>
                            <a:pt x="260985" y="23490"/>
                            <a:pt x="260985" y="32063"/>
                          </a:cubicBezTo>
                          <a:cubicBezTo>
                            <a:pt x="260985" y="40635"/>
                            <a:pt x="260985" y="46350"/>
                            <a:pt x="253365" y="49208"/>
                          </a:cubicBezTo>
                          <a:cubicBezTo>
                            <a:pt x="231457" y="60638"/>
                            <a:pt x="220027" y="89213"/>
                            <a:pt x="228600" y="112073"/>
                          </a:cubicBezTo>
                          <a:cubicBezTo>
                            <a:pt x="217170" y="113978"/>
                            <a:pt x="212407" y="115883"/>
                            <a:pt x="200977" y="116835"/>
                          </a:cubicBezTo>
                          <a:cubicBezTo>
                            <a:pt x="142875" y="118740"/>
                            <a:pt x="84772" y="114930"/>
                            <a:pt x="27622" y="107310"/>
                          </a:cubicBezTo>
                          <a:cubicBezTo>
                            <a:pt x="40005" y="78735"/>
                            <a:pt x="27622" y="41588"/>
                            <a:pt x="0" y="26348"/>
                          </a:cubicBezTo>
                          <a:cubicBezTo>
                            <a:pt x="0" y="19680"/>
                            <a:pt x="0" y="13013"/>
                            <a:pt x="952" y="7298"/>
                          </a:cubicBezTo>
                          <a:cubicBezTo>
                            <a:pt x="79057" y="-3180"/>
                            <a:pt x="174307" y="-2227"/>
                            <a:pt x="252413" y="9203"/>
                          </a:cubicBez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955;p29">
                      <a:extLst>
                        <a:ext uri="{FF2B5EF4-FFF2-40B4-BE49-F238E27FC236}">
                          <a16:creationId xmlns:a16="http://schemas.microsoft.com/office/drawing/2014/main" id="{3E5902A6-56E4-4A42-B245-A83F258D29DC}"/>
                        </a:ext>
                      </a:extLst>
                    </p:cNvPr>
                    <p:cNvSpPr/>
                    <p:nvPr/>
                  </p:nvSpPr>
                  <p:spPr>
                    <a:xfrm>
                      <a:off x="12213608" y="9813607"/>
                      <a:ext cx="156345" cy="39577"/>
                    </a:xfrm>
                    <a:custGeom>
                      <a:avLst/>
                      <a:gdLst/>
                      <a:ahLst/>
                      <a:cxnLst/>
                      <a:rect l="l" t="t" r="r" b="b"/>
                      <a:pathLst>
                        <a:path w="156345" h="39577" extrusionOk="0">
                          <a:moveTo>
                            <a:pt x="10777" y="8573"/>
                          </a:moveTo>
                          <a:cubicBezTo>
                            <a:pt x="20302" y="2857"/>
                            <a:pt x="31731" y="2857"/>
                            <a:pt x="42209" y="1905"/>
                          </a:cubicBezTo>
                          <a:cubicBezTo>
                            <a:pt x="67927" y="953"/>
                            <a:pt x="93644" y="953"/>
                            <a:pt x="119361" y="0"/>
                          </a:cubicBezTo>
                          <a:cubicBezTo>
                            <a:pt x="127934" y="0"/>
                            <a:pt x="137459" y="0"/>
                            <a:pt x="146031" y="3810"/>
                          </a:cubicBezTo>
                          <a:cubicBezTo>
                            <a:pt x="153652" y="8573"/>
                            <a:pt x="159366" y="18098"/>
                            <a:pt x="154604" y="26670"/>
                          </a:cubicBezTo>
                          <a:cubicBezTo>
                            <a:pt x="150794" y="33338"/>
                            <a:pt x="141269" y="35243"/>
                            <a:pt x="133649" y="36195"/>
                          </a:cubicBezTo>
                          <a:cubicBezTo>
                            <a:pt x="103169" y="39053"/>
                            <a:pt x="72689" y="40005"/>
                            <a:pt x="41256" y="39053"/>
                          </a:cubicBezTo>
                          <a:cubicBezTo>
                            <a:pt x="31731" y="39053"/>
                            <a:pt x="10777" y="41910"/>
                            <a:pt x="3156" y="34290"/>
                          </a:cubicBezTo>
                          <a:cubicBezTo>
                            <a:pt x="-4464" y="26670"/>
                            <a:pt x="3156" y="13335"/>
                            <a:pt x="10777" y="8573"/>
                          </a:cubicBezTo>
                          <a:close/>
                        </a:path>
                      </a:pathLst>
                    </a:custGeom>
                    <a:solidFill>
                      <a:schemeClr val="lt1"/>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 name="Google Shape;956;p29">
                    <a:extLst>
                      <a:ext uri="{FF2B5EF4-FFF2-40B4-BE49-F238E27FC236}">
                        <a16:creationId xmlns:a16="http://schemas.microsoft.com/office/drawing/2014/main" id="{E1B7643E-6483-44DF-8105-EFB25B094DFD}"/>
                      </a:ext>
                    </a:extLst>
                  </p:cNvPr>
                  <p:cNvSpPr/>
                  <p:nvPr/>
                </p:nvSpPr>
                <p:spPr>
                  <a:xfrm>
                    <a:off x="9244964" y="10337482"/>
                    <a:ext cx="1481137" cy="537209"/>
                  </a:xfrm>
                  <a:custGeom>
                    <a:avLst/>
                    <a:gdLst/>
                    <a:ahLst/>
                    <a:cxnLst/>
                    <a:rect l="l" t="t" r="r" b="b"/>
                    <a:pathLst>
                      <a:path w="1481137" h="537209" extrusionOk="0">
                        <a:moveTo>
                          <a:pt x="1481138" y="0"/>
                        </a:moveTo>
                        <a:cubicBezTo>
                          <a:pt x="1480185" y="17145"/>
                          <a:pt x="1379221" y="537210"/>
                          <a:pt x="1379221" y="537210"/>
                        </a:cubicBezTo>
                        <a:cubicBezTo>
                          <a:pt x="1379221" y="537210"/>
                          <a:pt x="177165" y="471488"/>
                          <a:pt x="0" y="358140"/>
                        </a:cubicBezTo>
                        <a:cubicBezTo>
                          <a:pt x="39053" y="277178"/>
                          <a:pt x="372428" y="49530"/>
                          <a:pt x="372428" y="49530"/>
                        </a:cubicBezTo>
                        <a:lnTo>
                          <a:pt x="1481138" y="0"/>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957;p29">
                    <a:extLst>
                      <a:ext uri="{FF2B5EF4-FFF2-40B4-BE49-F238E27FC236}">
                        <a16:creationId xmlns:a16="http://schemas.microsoft.com/office/drawing/2014/main" id="{753B05A1-4056-427E-8A7C-B35315131CC8}"/>
                      </a:ext>
                    </a:extLst>
                  </p:cNvPr>
                  <p:cNvSpPr/>
                  <p:nvPr/>
                </p:nvSpPr>
                <p:spPr>
                  <a:xfrm>
                    <a:off x="13204507" y="10407014"/>
                    <a:ext cx="709613" cy="376237"/>
                  </a:xfrm>
                  <a:custGeom>
                    <a:avLst/>
                    <a:gdLst/>
                    <a:ahLst/>
                    <a:cxnLst/>
                    <a:rect l="l" t="t" r="r" b="b"/>
                    <a:pathLst>
                      <a:path w="709613" h="376237" extrusionOk="0">
                        <a:moveTo>
                          <a:pt x="0" y="0"/>
                        </a:moveTo>
                        <a:lnTo>
                          <a:pt x="139065" y="376238"/>
                        </a:lnTo>
                        <a:cubicBezTo>
                          <a:pt x="139065" y="376238"/>
                          <a:pt x="669607" y="209550"/>
                          <a:pt x="709613" y="176213"/>
                        </a:cubicBezTo>
                        <a:lnTo>
                          <a:pt x="446722" y="0"/>
                        </a:lnTo>
                        <a:lnTo>
                          <a:pt x="0" y="0"/>
                        </a:lnTo>
                        <a:close/>
                      </a:path>
                    </a:pathLst>
                  </a:custGeom>
                  <a:solidFill>
                    <a:schemeClr val="lt2"/>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 name="Google Shape;958;p29">
                <a:extLst>
                  <a:ext uri="{FF2B5EF4-FFF2-40B4-BE49-F238E27FC236}">
                    <a16:creationId xmlns:a16="http://schemas.microsoft.com/office/drawing/2014/main" id="{A4245B70-4ADA-4E26-8FA2-4FA31D2CEE8B}"/>
                  </a:ext>
                </a:extLst>
              </p:cNvPr>
              <p:cNvSpPr/>
              <p:nvPr/>
            </p:nvSpPr>
            <p:spPr>
              <a:xfrm>
                <a:off x="2598050" y="832983"/>
                <a:ext cx="401907" cy="74607"/>
              </a:xfrm>
              <a:custGeom>
                <a:avLst/>
                <a:gdLst/>
                <a:ahLst/>
                <a:cxnLst/>
                <a:rect l="l" t="t" r="r" b="b"/>
                <a:pathLst>
                  <a:path w="1657350" h="307657" extrusionOk="0">
                    <a:moveTo>
                      <a:pt x="1657350" y="115252"/>
                    </a:moveTo>
                    <a:lnTo>
                      <a:pt x="1085850" y="0"/>
                    </a:lnTo>
                    <a:lnTo>
                      <a:pt x="0" y="223838"/>
                    </a:lnTo>
                    <a:lnTo>
                      <a:pt x="425768" y="307657"/>
                    </a:ln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959;p29">
                <a:extLst>
                  <a:ext uri="{FF2B5EF4-FFF2-40B4-BE49-F238E27FC236}">
                    <a16:creationId xmlns:a16="http://schemas.microsoft.com/office/drawing/2014/main" id="{86BBD97B-41A0-446C-8718-AA2A49DBD1C6}"/>
                  </a:ext>
                </a:extLst>
              </p:cNvPr>
              <p:cNvSpPr/>
              <p:nvPr/>
            </p:nvSpPr>
            <p:spPr>
              <a:xfrm>
                <a:off x="3002690" y="1030689"/>
                <a:ext cx="247150" cy="33030"/>
              </a:xfrm>
              <a:custGeom>
                <a:avLst/>
                <a:gdLst/>
                <a:ahLst/>
                <a:cxnLst/>
                <a:rect l="l" t="t" r="r" b="b"/>
                <a:pathLst>
                  <a:path w="1019175" h="136207" extrusionOk="0">
                    <a:moveTo>
                      <a:pt x="1019175" y="136207"/>
                    </a:moveTo>
                    <a:lnTo>
                      <a:pt x="684847" y="0"/>
                    </a:lnTo>
                    <a:lnTo>
                      <a:pt x="0" y="11430"/>
                    </a:lnTo>
                    <a:lnTo>
                      <a:pt x="249555" y="111442"/>
                    </a:ln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960;p29">
                <a:extLst>
                  <a:ext uri="{FF2B5EF4-FFF2-40B4-BE49-F238E27FC236}">
                    <a16:creationId xmlns:a16="http://schemas.microsoft.com/office/drawing/2014/main" id="{78FB2D28-1A60-4F6A-B2EA-5592CB452F58}"/>
                  </a:ext>
                </a:extLst>
              </p:cNvPr>
              <p:cNvSpPr/>
              <p:nvPr/>
            </p:nvSpPr>
            <p:spPr>
              <a:xfrm>
                <a:off x="3664786" y="1094361"/>
                <a:ext cx="245533" cy="55897"/>
              </a:xfrm>
              <a:custGeom>
                <a:avLst/>
                <a:gdLst/>
                <a:ahLst/>
                <a:cxnLst/>
                <a:rect l="l" t="t" r="r" b="b"/>
                <a:pathLst>
                  <a:path w="1012507" h="230505" extrusionOk="0">
                    <a:moveTo>
                      <a:pt x="0" y="35243"/>
                    </a:moveTo>
                    <a:lnTo>
                      <a:pt x="358140" y="0"/>
                    </a:lnTo>
                    <a:lnTo>
                      <a:pt x="1012507" y="204788"/>
                    </a:lnTo>
                    <a:lnTo>
                      <a:pt x="744855" y="230505"/>
                    </a:ln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961;p29">
                <a:extLst>
                  <a:ext uri="{FF2B5EF4-FFF2-40B4-BE49-F238E27FC236}">
                    <a16:creationId xmlns:a16="http://schemas.microsoft.com/office/drawing/2014/main" id="{EC2EEA80-75D7-44DE-9B07-AE1DE2ABA3A5}"/>
                  </a:ext>
                </a:extLst>
              </p:cNvPr>
              <p:cNvSpPr/>
              <p:nvPr/>
            </p:nvSpPr>
            <p:spPr>
              <a:xfrm>
                <a:off x="3498454" y="1196790"/>
                <a:ext cx="153834" cy="23098"/>
              </a:xfrm>
              <a:custGeom>
                <a:avLst/>
                <a:gdLst/>
                <a:ahLst/>
                <a:cxnLst/>
                <a:rect l="l" t="t" r="r" b="b"/>
                <a:pathLst>
                  <a:path w="634365" h="95250" extrusionOk="0">
                    <a:moveTo>
                      <a:pt x="0" y="62865"/>
                    </a:moveTo>
                    <a:lnTo>
                      <a:pt x="213360" y="0"/>
                    </a:lnTo>
                    <a:lnTo>
                      <a:pt x="634365" y="49530"/>
                    </a:lnTo>
                    <a:lnTo>
                      <a:pt x="475298" y="95250"/>
                    </a:lnTo>
                    <a:close/>
                  </a:path>
                </a:pathLst>
              </a:custGeom>
              <a:solidFill>
                <a:srgbClr val="FFFFFF">
                  <a:alpha val="1772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962;p29">
                <a:extLst>
                  <a:ext uri="{FF2B5EF4-FFF2-40B4-BE49-F238E27FC236}">
                    <a16:creationId xmlns:a16="http://schemas.microsoft.com/office/drawing/2014/main" id="{41248ECD-D3AD-4363-84E4-9F9B6C9201D3}"/>
                  </a:ext>
                </a:extLst>
              </p:cNvPr>
              <p:cNvSpPr/>
              <p:nvPr/>
            </p:nvSpPr>
            <p:spPr>
              <a:xfrm>
                <a:off x="2598050" y="887197"/>
                <a:ext cx="182937" cy="504463"/>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963;p29">
                <a:extLst>
                  <a:ext uri="{FF2B5EF4-FFF2-40B4-BE49-F238E27FC236}">
                    <a16:creationId xmlns:a16="http://schemas.microsoft.com/office/drawing/2014/main" id="{02ABC6EF-EE49-455A-A45F-57412D73C4D8}"/>
                  </a:ext>
                </a:extLst>
              </p:cNvPr>
              <p:cNvSpPr/>
              <p:nvPr/>
            </p:nvSpPr>
            <p:spPr>
              <a:xfrm>
                <a:off x="3766292" y="1143961"/>
                <a:ext cx="143901" cy="303748"/>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rgbClr val="001B24">
                  <a:alpha val="27850"/>
                </a:srgbClr>
              </a:solidFill>
              <a:ln>
                <a:noFill/>
              </a:ln>
              <a:scene3d>
                <a:camera prst="orthographicFront"/>
                <a:lightRig rig="threePt" dir="t"/>
              </a:scene3d>
              <a:sp3d/>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itle 1">
            <a:extLst>
              <a:ext uri="{FF2B5EF4-FFF2-40B4-BE49-F238E27FC236}">
                <a16:creationId xmlns:a16="http://schemas.microsoft.com/office/drawing/2014/main" id="{1F629CDF-EAAA-45D3-A344-A42FF916A4C4}"/>
              </a:ext>
            </a:extLst>
          </p:cNvPr>
          <p:cNvSpPr>
            <a:spLocks noGrp="1"/>
          </p:cNvSpPr>
          <p:nvPr>
            <p:ph type="title"/>
          </p:nvPr>
        </p:nvSpPr>
        <p:spPr>
          <a:xfrm>
            <a:off x="720000" y="141616"/>
            <a:ext cx="7704000" cy="572700"/>
          </a:xfrm>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787BB188-A9BC-4487-B501-D83E7F4D6B3E}"/>
              </a:ext>
            </a:extLst>
          </p:cNvPr>
          <p:cNvSpPr>
            <a:spLocks noGrp="1"/>
          </p:cNvSpPr>
          <p:nvPr>
            <p:ph type="body" idx="1"/>
          </p:nvPr>
        </p:nvSpPr>
        <p:spPr>
          <a:xfrm>
            <a:off x="234675" y="714316"/>
            <a:ext cx="8674650" cy="4389884"/>
          </a:xfrm>
        </p:spPr>
        <p:txBody>
          <a:bodyPr/>
          <a:lstStyle/>
          <a:p>
            <a:pPr marL="0" marR="0">
              <a:lnSpc>
                <a:spcPct val="107000"/>
              </a:lnSpc>
              <a:spcBef>
                <a:spcPts val="0"/>
              </a:spcBef>
              <a:spcAft>
                <a:spcPts val="800"/>
              </a:spcAft>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In conclusion, our project aims to raise awareness about the urgent issue of climate change through a unique and engaging approach. By combining historical information, interactive elements, and storytelling, we hope to inspire individuals to take action and contribute to a more sustainable future.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We believe that our project has the potential to make a significant impact. </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By providing accessible and informative content, we aim to empower people to understand the complexities of climate change and its consequences. Through the storytelling aspect, we hope to evoke empathy and inspire a sense of responsibility to protect our planet.</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We invite you to explore our website and app further and share our project with others. Together, we can create a more sustainable future for generations to come.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buNone/>
            </a:pPr>
            <a:endParaRPr lang="en-US" dirty="0"/>
          </a:p>
        </p:txBody>
      </p:sp>
    </p:spTree>
    <p:extLst>
      <p:ext uri="{BB962C8B-B14F-4D97-AF65-F5344CB8AC3E}">
        <p14:creationId xmlns:p14="http://schemas.microsoft.com/office/powerpoint/2010/main" val="153177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34"/>
          <p:cNvSpPr txBox="1">
            <a:spLocks noGrp="1"/>
          </p:cNvSpPr>
          <p:nvPr>
            <p:ph type="title"/>
          </p:nvPr>
        </p:nvSpPr>
        <p:spPr>
          <a:xfrm>
            <a:off x="713100" y="2895600"/>
            <a:ext cx="7717800" cy="13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Thank you!</a:t>
            </a:r>
            <a:endParaRPr dirty="0">
              <a:latin typeface="Times New Roman" panose="02020603050405020304" pitchFamily="18" charset="0"/>
              <a:cs typeface="Times New Roman" panose="02020603050405020304" pitchFamily="18" charset="0"/>
            </a:endParaRPr>
          </a:p>
        </p:txBody>
      </p:sp>
      <p:grpSp>
        <p:nvGrpSpPr>
          <p:cNvPr id="1217" name="Google Shape;1217;p34"/>
          <p:cNvGrpSpPr/>
          <p:nvPr/>
        </p:nvGrpSpPr>
        <p:grpSpPr>
          <a:xfrm>
            <a:off x="1266247" y="-1175053"/>
            <a:ext cx="6611507" cy="3855197"/>
            <a:chOff x="1266247" y="-1175053"/>
            <a:chExt cx="6611507" cy="3855197"/>
          </a:xfrm>
        </p:grpSpPr>
        <p:grpSp>
          <p:nvGrpSpPr>
            <p:cNvPr id="1218" name="Google Shape;1218;p34"/>
            <p:cNvGrpSpPr/>
            <p:nvPr/>
          </p:nvGrpSpPr>
          <p:grpSpPr>
            <a:xfrm>
              <a:off x="3018221" y="-1175053"/>
              <a:ext cx="3124308" cy="3124308"/>
              <a:chOff x="1683813" y="1403257"/>
              <a:chExt cx="6881736" cy="6881736"/>
            </a:xfrm>
          </p:grpSpPr>
          <p:grpSp>
            <p:nvGrpSpPr>
              <p:cNvPr id="1219" name="Google Shape;1219;p34"/>
              <p:cNvGrpSpPr/>
              <p:nvPr/>
            </p:nvGrpSpPr>
            <p:grpSpPr>
              <a:xfrm>
                <a:off x="1683813" y="1403257"/>
                <a:ext cx="6881736" cy="6881736"/>
                <a:chOff x="1683813" y="1403257"/>
                <a:chExt cx="6881736" cy="6881736"/>
              </a:xfrm>
            </p:grpSpPr>
            <p:sp>
              <p:nvSpPr>
                <p:cNvPr id="1220" name="Google Shape;1220;p34"/>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34"/>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2" name="Google Shape;1222;p34"/>
                <p:cNvGrpSpPr/>
                <p:nvPr/>
              </p:nvGrpSpPr>
              <p:grpSpPr>
                <a:xfrm>
                  <a:off x="1683813" y="1403257"/>
                  <a:ext cx="6881736" cy="6881736"/>
                  <a:chOff x="1683813" y="1403257"/>
                  <a:chExt cx="6881736" cy="6881736"/>
                </a:xfrm>
              </p:grpSpPr>
              <p:grpSp>
                <p:nvGrpSpPr>
                  <p:cNvPr id="1223" name="Google Shape;1223;p34"/>
                  <p:cNvGrpSpPr/>
                  <p:nvPr/>
                </p:nvGrpSpPr>
                <p:grpSpPr>
                  <a:xfrm>
                    <a:off x="1683813" y="1403257"/>
                    <a:ext cx="6881736" cy="6881736"/>
                    <a:chOff x="1683813" y="1403257"/>
                    <a:chExt cx="6881736" cy="6881736"/>
                  </a:xfrm>
                </p:grpSpPr>
                <p:sp>
                  <p:nvSpPr>
                    <p:cNvPr id="1224" name="Google Shape;1224;p34"/>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5" name="Google Shape;1225;p34"/>
                    <p:cNvGrpSpPr/>
                    <p:nvPr/>
                  </p:nvGrpSpPr>
                  <p:grpSpPr>
                    <a:xfrm>
                      <a:off x="2690020" y="2407920"/>
                      <a:ext cx="4739209" cy="4491989"/>
                      <a:chOff x="2690020" y="2407920"/>
                      <a:chExt cx="4739209" cy="4491989"/>
                    </a:xfrm>
                  </p:grpSpPr>
                  <p:sp>
                    <p:nvSpPr>
                      <p:cNvPr id="1226" name="Google Shape;1226;p34"/>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34"/>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34"/>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4"/>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34"/>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1" name="Google Shape;1231;p34"/>
                      <p:cNvGrpSpPr/>
                      <p:nvPr/>
                    </p:nvGrpSpPr>
                    <p:grpSpPr>
                      <a:xfrm>
                        <a:off x="4048467" y="2446972"/>
                        <a:ext cx="3330029" cy="4113847"/>
                        <a:chOff x="4048467" y="2446972"/>
                        <a:chExt cx="3330029" cy="4113847"/>
                      </a:xfrm>
                    </p:grpSpPr>
                    <p:sp>
                      <p:nvSpPr>
                        <p:cNvPr id="1232" name="Google Shape;1232;p34"/>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34"/>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34"/>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34"/>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6" name="Google Shape;1236;p34"/>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34"/>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34"/>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34"/>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34"/>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34"/>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34"/>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34"/>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34"/>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34"/>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34"/>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47" name="Google Shape;1247;p34"/>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34"/>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34"/>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34"/>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34"/>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34"/>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34"/>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34"/>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34"/>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6" name="Google Shape;1256;p34"/>
              <p:cNvGrpSpPr/>
              <p:nvPr/>
            </p:nvGrpSpPr>
            <p:grpSpPr>
              <a:xfrm>
                <a:off x="2689902" y="3485197"/>
                <a:ext cx="4865065" cy="3790312"/>
                <a:chOff x="2689902" y="3485197"/>
                <a:chExt cx="4865065" cy="3790312"/>
              </a:xfrm>
            </p:grpSpPr>
            <p:sp>
              <p:nvSpPr>
                <p:cNvPr id="1257" name="Google Shape;1257;p34"/>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34"/>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59" name="Google Shape;1259;p34"/>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0" name="Google Shape;1260;p34"/>
            <p:cNvGrpSpPr/>
            <p:nvPr/>
          </p:nvGrpSpPr>
          <p:grpSpPr>
            <a:xfrm>
              <a:off x="6186425" y="969798"/>
              <a:ext cx="1691329" cy="859002"/>
              <a:chOff x="2363877" y="831015"/>
              <a:chExt cx="1691329" cy="859002"/>
            </a:xfrm>
          </p:grpSpPr>
          <p:grpSp>
            <p:nvGrpSpPr>
              <p:cNvPr id="1261" name="Google Shape;1261;p34"/>
              <p:cNvGrpSpPr/>
              <p:nvPr/>
            </p:nvGrpSpPr>
            <p:grpSpPr>
              <a:xfrm>
                <a:off x="2363877" y="831015"/>
                <a:ext cx="1691329" cy="859002"/>
                <a:chOff x="7999025" y="7728079"/>
                <a:chExt cx="6983190" cy="3546662"/>
              </a:xfrm>
            </p:grpSpPr>
            <p:sp>
              <p:nvSpPr>
                <p:cNvPr id="1262" name="Google Shape;1262;p34"/>
                <p:cNvSpPr/>
                <p:nvPr/>
              </p:nvSpPr>
              <p:spPr>
                <a:xfrm>
                  <a:off x="7999025" y="7728079"/>
                  <a:ext cx="6983190" cy="2593209"/>
                </a:xfrm>
                <a:custGeom>
                  <a:avLst/>
                  <a:gdLst/>
                  <a:ahLst/>
                  <a:cxnLst/>
                  <a:rect l="l" t="t" r="r" b="b"/>
                  <a:pathLst>
                    <a:path w="6983190" h="2593209" extrusionOk="0">
                      <a:moveTo>
                        <a:pt x="1336427" y="2452240"/>
                      </a:moveTo>
                      <a:cubicBezTo>
                        <a:pt x="1081157" y="2445573"/>
                        <a:pt x="785882" y="2396995"/>
                        <a:pt x="660152" y="2175063"/>
                      </a:cubicBezTo>
                      <a:cubicBezTo>
                        <a:pt x="527755" y="1941700"/>
                        <a:pt x="714444" y="1597848"/>
                        <a:pt x="982097" y="1582608"/>
                      </a:cubicBezTo>
                      <a:cubicBezTo>
                        <a:pt x="740162" y="1529268"/>
                        <a:pt x="491559" y="1472118"/>
                        <a:pt x="290582" y="1326385"/>
                      </a:cubicBezTo>
                      <a:cubicBezTo>
                        <a:pt x="89605" y="1181606"/>
                        <a:pt x="-50413" y="923478"/>
                        <a:pt x="17214" y="685353"/>
                      </a:cubicBezTo>
                      <a:cubicBezTo>
                        <a:pt x="180092" y="116710"/>
                        <a:pt x="1001147" y="207198"/>
                        <a:pt x="1449774" y="183385"/>
                      </a:cubicBezTo>
                      <a:cubicBezTo>
                        <a:pt x="1899355" y="159573"/>
                        <a:pt x="2346077" y="113853"/>
                        <a:pt x="2794705" y="77658"/>
                      </a:cubicBezTo>
                      <a:cubicBezTo>
                        <a:pt x="3100457" y="52893"/>
                        <a:pt x="3420497" y="-28070"/>
                        <a:pt x="3731964" y="10030"/>
                      </a:cubicBezTo>
                      <a:cubicBezTo>
                        <a:pt x="3873887" y="27175"/>
                        <a:pt x="4056767" y="45272"/>
                        <a:pt x="4132014" y="187195"/>
                      </a:cubicBezTo>
                      <a:cubicBezTo>
                        <a:pt x="4229170" y="371028"/>
                        <a:pt x="4012000" y="613915"/>
                        <a:pt x="4275842" y="730120"/>
                      </a:cubicBezTo>
                      <a:cubicBezTo>
                        <a:pt x="4745425" y="936813"/>
                        <a:pt x="5502662" y="559623"/>
                        <a:pt x="6029395" y="653920"/>
                      </a:cubicBezTo>
                      <a:cubicBezTo>
                        <a:pt x="6488500" y="735835"/>
                        <a:pt x="6944747" y="1073020"/>
                        <a:pt x="6980942" y="1537840"/>
                      </a:cubicBezTo>
                      <a:cubicBezTo>
                        <a:pt x="7004754" y="1843593"/>
                        <a:pt x="6837114" y="2145535"/>
                        <a:pt x="6591370" y="2329368"/>
                      </a:cubicBezTo>
                      <a:cubicBezTo>
                        <a:pt x="6345625" y="2513200"/>
                        <a:pt x="6032252" y="2589400"/>
                        <a:pt x="5724595" y="259321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3" name="Google Shape;1263;p34"/>
                <p:cNvGrpSpPr/>
                <p:nvPr/>
              </p:nvGrpSpPr>
              <p:grpSpPr>
                <a:xfrm>
                  <a:off x="8572500" y="7736205"/>
                  <a:ext cx="5863589" cy="3538536"/>
                  <a:chOff x="8572500" y="7736205"/>
                  <a:chExt cx="5863589" cy="3538536"/>
                </a:xfrm>
              </p:grpSpPr>
              <p:sp>
                <p:nvSpPr>
                  <p:cNvPr id="1264" name="Google Shape;1264;p34"/>
                  <p:cNvSpPr/>
                  <p:nvPr/>
                </p:nvSpPr>
                <p:spPr>
                  <a:xfrm>
                    <a:off x="8572500" y="9974580"/>
                    <a:ext cx="5863589" cy="1300161"/>
                  </a:xfrm>
                  <a:custGeom>
                    <a:avLst/>
                    <a:gdLst/>
                    <a:ahLst/>
                    <a:cxnLst/>
                    <a:rect l="l" t="t" r="r" b="b"/>
                    <a:pathLst>
                      <a:path w="5863589" h="1300161" extrusionOk="0">
                        <a:moveTo>
                          <a:pt x="5863590" y="511493"/>
                        </a:moveTo>
                        <a:cubicBezTo>
                          <a:pt x="5863590" y="870585"/>
                          <a:pt x="4476750" y="1300162"/>
                          <a:pt x="2955608" y="1300162"/>
                        </a:cubicBezTo>
                        <a:cubicBezTo>
                          <a:pt x="1434465" y="1300162"/>
                          <a:pt x="0" y="938212"/>
                          <a:pt x="0" y="579120"/>
                        </a:cubicBezTo>
                        <a:cubicBezTo>
                          <a:pt x="0" y="220027"/>
                          <a:pt x="1434465" y="0"/>
                          <a:pt x="2955608" y="0"/>
                        </a:cubicBezTo>
                        <a:cubicBezTo>
                          <a:pt x="4476750" y="0"/>
                          <a:pt x="5863590" y="152400"/>
                          <a:pt x="5863590" y="51149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5" name="Google Shape;1265;p34"/>
                  <p:cNvGrpSpPr/>
                  <p:nvPr/>
                </p:nvGrpSpPr>
                <p:grpSpPr>
                  <a:xfrm>
                    <a:off x="10636567" y="8552497"/>
                    <a:ext cx="1019175" cy="1404937"/>
                    <a:chOff x="10636567" y="8552497"/>
                    <a:chExt cx="1019175" cy="1404937"/>
                  </a:xfrm>
                </p:grpSpPr>
                <p:sp>
                  <p:nvSpPr>
                    <p:cNvPr id="1266" name="Google Shape;1266;p34"/>
                    <p:cNvSpPr/>
                    <p:nvPr/>
                  </p:nvSpPr>
                  <p:spPr>
                    <a:xfrm>
                      <a:off x="10856594" y="8663939"/>
                      <a:ext cx="799147" cy="1293495"/>
                    </a:xfrm>
                    <a:custGeom>
                      <a:avLst/>
                      <a:gdLst/>
                      <a:ahLst/>
                      <a:cxnLst/>
                      <a:rect l="l" t="t" r="r" b="b"/>
                      <a:pathLst>
                        <a:path w="799147" h="1293495" extrusionOk="0">
                          <a:moveTo>
                            <a:pt x="0" y="1249680"/>
                          </a:moveTo>
                          <a:lnTo>
                            <a:pt x="29528" y="0"/>
                          </a:lnTo>
                          <a:lnTo>
                            <a:pt x="799148" y="24765"/>
                          </a:lnTo>
                          <a:lnTo>
                            <a:pt x="615315" y="12934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34"/>
                    <p:cNvSpPr/>
                    <p:nvPr/>
                  </p:nvSpPr>
                  <p:spPr>
                    <a:xfrm>
                      <a:off x="10636567" y="8552497"/>
                      <a:ext cx="1019175" cy="136207"/>
                    </a:xfrm>
                    <a:custGeom>
                      <a:avLst/>
                      <a:gdLst/>
                      <a:ahLst/>
                      <a:cxnLst/>
                      <a:rect l="l" t="t" r="r" b="b"/>
                      <a:pathLst>
                        <a:path w="1019175" h="136207" extrusionOk="0">
                          <a:moveTo>
                            <a:pt x="1019175" y="136207"/>
                          </a:moveTo>
                          <a:lnTo>
                            <a:pt x="684847" y="0"/>
                          </a:lnTo>
                          <a:lnTo>
                            <a:pt x="0" y="11430"/>
                          </a:lnTo>
                          <a:lnTo>
                            <a:pt x="249555" y="1114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34"/>
                    <p:cNvSpPr/>
                    <p:nvPr/>
                  </p:nvSpPr>
                  <p:spPr>
                    <a:xfrm>
                      <a:off x="10636567" y="8563927"/>
                      <a:ext cx="248602" cy="1350645"/>
                    </a:xfrm>
                    <a:custGeom>
                      <a:avLst/>
                      <a:gdLst/>
                      <a:ahLst/>
                      <a:cxnLst/>
                      <a:rect l="l" t="t" r="r" b="b"/>
                      <a:pathLst>
                        <a:path w="248602" h="1350645" extrusionOk="0">
                          <a:moveTo>
                            <a:pt x="0" y="0"/>
                          </a:moveTo>
                          <a:cubicBezTo>
                            <a:pt x="0" y="0"/>
                            <a:pt x="24765" y="1312546"/>
                            <a:pt x="20002" y="1312546"/>
                          </a:cubicBezTo>
                          <a:cubicBezTo>
                            <a:pt x="15240" y="1311593"/>
                            <a:pt x="219075" y="1350646"/>
                            <a:pt x="219075" y="1350646"/>
                          </a:cubicBezTo>
                          <a:lnTo>
                            <a:pt x="248602" y="100965"/>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34"/>
                    <p:cNvSpPr/>
                    <p:nvPr/>
                  </p:nvSpPr>
                  <p:spPr>
                    <a:xfrm>
                      <a:off x="10958512" y="8806814"/>
                      <a:ext cx="177164" cy="98107"/>
                    </a:xfrm>
                    <a:custGeom>
                      <a:avLst/>
                      <a:gdLst/>
                      <a:ahLst/>
                      <a:cxnLst/>
                      <a:rect l="l" t="t" r="r" b="b"/>
                      <a:pathLst>
                        <a:path w="177164" h="98107" extrusionOk="0">
                          <a:moveTo>
                            <a:pt x="0" y="0"/>
                          </a:moveTo>
                          <a:lnTo>
                            <a:pt x="177165" y="5715"/>
                          </a:lnTo>
                          <a:lnTo>
                            <a:pt x="160020" y="98108"/>
                          </a:lnTo>
                          <a:lnTo>
                            <a:pt x="5715" y="9144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34"/>
                    <p:cNvSpPr/>
                    <p:nvPr/>
                  </p:nvSpPr>
                  <p:spPr>
                    <a:xfrm>
                      <a:off x="11002327" y="9028747"/>
                      <a:ext cx="166687" cy="113347"/>
                    </a:xfrm>
                    <a:custGeom>
                      <a:avLst/>
                      <a:gdLst/>
                      <a:ahLst/>
                      <a:cxnLst/>
                      <a:rect l="l" t="t" r="r" b="b"/>
                      <a:pathLst>
                        <a:path w="166687" h="113347" extrusionOk="0">
                          <a:moveTo>
                            <a:pt x="3810" y="0"/>
                          </a:moveTo>
                          <a:lnTo>
                            <a:pt x="0" y="113347"/>
                          </a:lnTo>
                          <a:lnTo>
                            <a:pt x="166688" y="108585"/>
                          </a:lnTo>
                          <a:lnTo>
                            <a:pt x="159068" y="2952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34"/>
                    <p:cNvSpPr/>
                    <p:nvPr/>
                  </p:nvSpPr>
                  <p:spPr>
                    <a:xfrm>
                      <a:off x="10977562" y="9246869"/>
                      <a:ext cx="166687" cy="82867"/>
                    </a:xfrm>
                    <a:custGeom>
                      <a:avLst/>
                      <a:gdLst/>
                      <a:ahLst/>
                      <a:cxnLst/>
                      <a:rect l="l" t="t" r="r" b="b"/>
                      <a:pathLst>
                        <a:path w="166687" h="82867" extrusionOk="0">
                          <a:moveTo>
                            <a:pt x="1905" y="15240"/>
                          </a:moveTo>
                          <a:lnTo>
                            <a:pt x="0" y="82868"/>
                          </a:lnTo>
                          <a:lnTo>
                            <a:pt x="166688" y="78105"/>
                          </a:lnTo>
                          <a:lnTo>
                            <a:pt x="1590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34"/>
                    <p:cNvSpPr/>
                    <p:nvPr/>
                  </p:nvSpPr>
                  <p:spPr>
                    <a:xfrm>
                      <a:off x="11337607" y="9267825"/>
                      <a:ext cx="146685" cy="62864"/>
                    </a:xfrm>
                    <a:custGeom>
                      <a:avLst/>
                      <a:gdLst/>
                      <a:ahLst/>
                      <a:cxnLst/>
                      <a:rect l="l" t="t" r="r" b="b"/>
                      <a:pathLst>
                        <a:path w="146685" h="62864" extrusionOk="0">
                          <a:moveTo>
                            <a:pt x="1905" y="0"/>
                          </a:moveTo>
                          <a:lnTo>
                            <a:pt x="0" y="48577"/>
                          </a:lnTo>
                          <a:lnTo>
                            <a:pt x="135255" y="62865"/>
                          </a:lnTo>
                          <a:lnTo>
                            <a:pt x="146685" y="95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34"/>
                    <p:cNvSpPr/>
                    <p:nvPr/>
                  </p:nvSpPr>
                  <p:spPr>
                    <a:xfrm>
                      <a:off x="11349989" y="8841105"/>
                      <a:ext cx="224790" cy="80962"/>
                    </a:xfrm>
                    <a:custGeom>
                      <a:avLst/>
                      <a:gdLst/>
                      <a:ahLst/>
                      <a:cxnLst/>
                      <a:rect l="l" t="t" r="r" b="b"/>
                      <a:pathLst>
                        <a:path w="224790" h="80962" extrusionOk="0">
                          <a:moveTo>
                            <a:pt x="0" y="12382"/>
                          </a:moveTo>
                          <a:lnTo>
                            <a:pt x="15240" y="74295"/>
                          </a:lnTo>
                          <a:lnTo>
                            <a:pt x="209550" y="80963"/>
                          </a:lnTo>
                          <a:lnTo>
                            <a:pt x="22479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34"/>
                    <p:cNvSpPr/>
                    <p:nvPr/>
                  </p:nvSpPr>
                  <p:spPr>
                    <a:xfrm>
                      <a:off x="11243310" y="9058201"/>
                      <a:ext cx="127634" cy="82941"/>
                    </a:xfrm>
                    <a:custGeom>
                      <a:avLst/>
                      <a:gdLst/>
                      <a:ahLst/>
                      <a:cxnLst/>
                      <a:rect l="l" t="t" r="r" b="b"/>
                      <a:pathLst>
                        <a:path w="127634" h="82941" extrusionOk="0">
                          <a:moveTo>
                            <a:pt x="1905" y="74"/>
                          </a:moveTo>
                          <a:cubicBezTo>
                            <a:pt x="11430" y="-878"/>
                            <a:pt x="125730" y="7694"/>
                            <a:pt x="125730" y="7694"/>
                          </a:cubicBezTo>
                          <a:lnTo>
                            <a:pt x="127635" y="82941"/>
                          </a:lnTo>
                          <a:lnTo>
                            <a:pt x="0" y="72464"/>
                          </a:lnTo>
                          <a:lnTo>
                            <a:pt x="1905" y="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34"/>
                    <p:cNvSpPr/>
                    <p:nvPr/>
                  </p:nvSpPr>
                  <p:spPr>
                    <a:xfrm>
                      <a:off x="11428094" y="8976360"/>
                      <a:ext cx="133350" cy="66675"/>
                    </a:xfrm>
                    <a:custGeom>
                      <a:avLst/>
                      <a:gdLst/>
                      <a:ahLst/>
                      <a:cxnLst/>
                      <a:rect l="l" t="t" r="r" b="b"/>
                      <a:pathLst>
                        <a:path w="133350" h="66675" extrusionOk="0">
                          <a:moveTo>
                            <a:pt x="9525" y="1905"/>
                          </a:moveTo>
                          <a:lnTo>
                            <a:pt x="0" y="52388"/>
                          </a:lnTo>
                          <a:lnTo>
                            <a:pt x="133350" y="66675"/>
                          </a:lnTo>
                          <a:lnTo>
                            <a:pt x="1304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34"/>
                    <p:cNvSpPr/>
                    <p:nvPr/>
                  </p:nvSpPr>
                  <p:spPr>
                    <a:xfrm>
                      <a:off x="11431905" y="9108757"/>
                      <a:ext cx="117157" cy="89535"/>
                    </a:xfrm>
                    <a:custGeom>
                      <a:avLst/>
                      <a:gdLst/>
                      <a:ahLst/>
                      <a:cxnLst/>
                      <a:rect l="l" t="t" r="r" b="b"/>
                      <a:pathLst>
                        <a:path w="117157" h="89535" extrusionOk="0">
                          <a:moveTo>
                            <a:pt x="12382" y="2857"/>
                          </a:moveTo>
                          <a:lnTo>
                            <a:pt x="0" y="70485"/>
                          </a:lnTo>
                          <a:lnTo>
                            <a:pt x="100965" y="89535"/>
                          </a:lnTo>
                          <a:lnTo>
                            <a:pt x="1171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7" name="Google Shape;1277;p34"/>
                  <p:cNvSpPr/>
                  <p:nvPr/>
                </p:nvSpPr>
                <p:spPr>
                  <a:xfrm>
                    <a:off x="8679180" y="9810750"/>
                    <a:ext cx="5507355" cy="1301114"/>
                  </a:xfrm>
                  <a:custGeom>
                    <a:avLst/>
                    <a:gdLst/>
                    <a:ahLst/>
                    <a:cxnLst/>
                    <a:rect l="l" t="t" r="r" b="b"/>
                    <a:pathLst>
                      <a:path w="5507355" h="1301114" extrusionOk="0">
                        <a:moveTo>
                          <a:pt x="5507355" y="650557"/>
                        </a:moveTo>
                        <a:cubicBezTo>
                          <a:pt x="5507355" y="1009850"/>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34"/>
                  <p:cNvSpPr/>
                  <p:nvPr/>
                </p:nvSpPr>
                <p:spPr>
                  <a:xfrm>
                    <a:off x="8679180" y="9767887"/>
                    <a:ext cx="5507355" cy="1301114"/>
                  </a:xfrm>
                  <a:custGeom>
                    <a:avLst/>
                    <a:gdLst/>
                    <a:ahLst/>
                    <a:cxnLst/>
                    <a:rect l="l" t="t" r="r" b="b"/>
                    <a:pathLst>
                      <a:path w="5507355" h="1301114" extrusionOk="0">
                        <a:moveTo>
                          <a:pt x="5507355" y="650557"/>
                        </a:moveTo>
                        <a:cubicBezTo>
                          <a:pt x="5507355" y="1009851"/>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34"/>
                  <p:cNvSpPr/>
                  <p:nvPr/>
                </p:nvSpPr>
                <p:spPr>
                  <a:xfrm>
                    <a:off x="10725150" y="9767887"/>
                    <a:ext cx="2504122" cy="1301114"/>
                  </a:xfrm>
                  <a:custGeom>
                    <a:avLst/>
                    <a:gdLst/>
                    <a:ahLst/>
                    <a:cxnLst/>
                    <a:rect l="l" t="t" r="r" b="b"/>
                    <a:pathLst>
                      <a:path w="2504122" h="1301114" extrusionOk="0">
                        <a:moveTo>
                          <a:pt x="2504123" y="1142048"/>
                        </a:moveTo>
                        <a:cubicBezTo>
                          <a:pt x="2397443" y="777240"/>
                          <a:pt x="2245043" y="425768"/>
                          <a:pt x="2082165" y="86677"/>
                        </a:cubicBezTo>
                        <a:cubicBezTo>
                          <a:pt x="1677352" y="31432"/>
                          <a:pt x="1207770" y="0"/>
                          <a:pt x="706755" y="0"/>
                        </a:cubicBezTo>
                        <a:cubicBezTo>
                          <a:pt x="567690" y="0"/>
                          <a:pt x="431482" y="2857"/>
                          <a:pt x="298132" y="7620"/>
                        </a:cubicBezTo>
                        <a:cubicBezTo>
                          <a:pt x="219075" y="437198"/>
                          <a:pt x="108585" y="856298"/>
                          <a:pt x="0" y="1279208"/>
                        </a:cubicBezTo>
                        <a:cubicBezTo>
                          <a:pt x="225743" y="1293496"/>
                          <a:pt x="461963" y="1301115"/>
                          <a:pt x="706755" y="1301115"/>
                        </a:cubicBezTo>
                        <a:cubicBezTo>
                          <a:pt x="1394460" y="1300163"/>
                          <a:pt x="2022157" y="1241108"/>
                          <a:pt x="2504123" y="114204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34"/>
                  <p:cNvSpPr/>
                  <p:nvPr/>
                </p:nvSpPr>
                <p:spPr>
                  <a:xfrm>
                    <a:off x="10711814" y="9770744"/>
                    <a:ext cx="477202" cy="1316265"/>
                  </a:xfrm>
                  <a:custGeom>
                    <a:avLst/>
                    <a:gdLst/>
                    <a:ahLst/>
                    <a:cxnLst/>
                    <a:rect l="l" t="t" r="r" b="b"/>
                    <a:pathLst>
                      <a:path w="477202" h="1316265" extrusionOk="0">
                        <a:moveTo>
                          <a:pt x="312420" y="4763"/>
                        </a:moveTo>
                        <a:cubicBezTo>
                          <a:pt x="233363" y="434340"/>
                          <a:pt x="109538" y="893445"/>
                          <a:pt x="0" y="1315403"/>
                        </a:cubicBezTo>
                        <a:cubicBezTo>
                          <a:pt x="109538" y="1322070"/>
                          <a:pt x="237173" y="1287780"/>
                          <a:pt x="351473" y="1291590"/>
                        </a:cubicBezTo>
                        <a:cubicBezTo>
                          <a:pt x="387668" y="863918"/>
                          <a:pt x="464820" y="437198"/>
                          <a:pt x="477203" y="0"/>
                        </a:cubicBezTo>
                        <a:cubicBezTo>
                          <a:pt x="421958" y="953"/>
                          <a:pt x="366713" y="2857"/>
                          <a:pt x="312420" y="4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34"/>
                  <p:cNvSpPr/>
                  <p:nvPr/>
                </p:nvSpPr>
                <p:spPr>
                  <a:xfrm>
                    <a:off x="12709207" y="9842182"/>
                    <a:ext cx="553402" cy="1144905"/>
                  </a:xfrm>
                  <a:custGeom>
                    <a:avLst/>
                    <a:gdLst/>
                    <a:ahLst/>
                    <a:cxnLst/>
                    <a:rect l="l" t="t" r="r" b="b"/>
                    <a:pathLst>
                      <a:path w="553402" h="1144905" extrusionOk="0">
                        <a:moveTo>
                          <a:pt x="98107" y="12382"/>
                        </a:moveTo>
                        <a:cubicBezTo>
                          <a:pt x="65723" y="7620"/>
                          <a:pt x="32385" y="3810"/>
                          <a:pt x="0" y="0"/>
                        </a:cubicBezTo>
                        <a:cubicBezTo>
                          <a:pt x="140970" y="364807"/>
                          <a:pt x="154305" y="771525"/>
                          <a:pt x="228600" y="1144905"/>
                        </a:cubicBezTo>
                        <a:cubicBezTo>
                          <a:pt x="329565" y="1129665"/>
                          <a:pt x="461963" y="1122997"/>
                          <a:pt x="553403" y="1104901"/>
                        </a:cubicBezTo>
                        <a:cubicBezTo>
                          <a:pt x="445770" y="740093"/>
                          <a:pt x="260985" y="351473"/>
                          <a:pt x="98107" y="12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82" name="Google Shape;1282;p34"/>
                  <p:cNvGrpSpPr/>
                  <p:nvPr/>
                </p:nvGrpSpPr>
                <p:grpSpPr>
                  <a:xfrm>
                    <a:off x="8965882" y="7736205"/>
                    <a:ext cx="1745932" cy="2304096"/>
                    <a:chOff x="8965882" y="7736205"/>
                    <a:chExt cx="1745932" cy="2304096"/>
                  </a:xfrm>
                </p:grpSpPr>
                <p:sp>
                  <p:nvSpPr>
                    <p:cNvPr id="1283" name="Google Shape;1283;p34"/>
                    <p:cNvSpPr/>
                    <p:nvPr/>
                  </p:nvSpPr>
                  <p:spPr>
                    <a:xfrm>
                      <a:off x="9391650" y="7851457"/>
                      <a:ext cx="1320164" cy="2188844"/>
                    </a:xfrm>
                    <a:custGeom>
                      <a:avLst/>
                      <a:gdLst/>
                      <a:ahLst/>
                      <a:cxnLst/>
                      <a:rect l="l" t="t" r="r" b="b"/>
                      <a:pathLst>
                        <a:path w="1320164" h="2188844" extrusionOk="0">
                          <a:moveTo>
                            <a:pt x="328613" y="2188845"/>
                          </a:moveTo>
                          <a:lnTo>
                            <a:pt x="0" y="192405"/>
                          </a:lnTo>
                          <a:lnTo>
                            <a:pt x="1231582" y="0"/>
                          </a:lnTo>
                          <a:lnTo>
                            <a:pt x="1320165" y="20735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34"/>
                    <p:cNvSpPr/>
                    <p:nvPr/>
                  </p:nvSpPr>
                  <p:spPr>
                    <a:xfrm>
                      <a:off x="8965882" y="7736205"/>
                      <a:ext cx="1657350" cy="307657"/>
                    </a:xfrm>
                    <a:custGeom>
                      <a:avLst/>
                      <a:gdLst/>
                      <a:ahLst/>
                      <a:cxnLst/>
                      <a:rect l="l" t="t" r="r" b="b"/>
                      <a:pathLst>
                        <a:path w="1657350" h="307657" extrusionOk="0">
                          <a:moveTo>
                            <a:pt x="1657350" y="115252"/>
                          </a:moveTo>
                          <a:lnTo>
                            <a:pt x="1085850" y="0"/>
                          </a:lnTo>
                          <a:lnTo>
                            <a:pt x="0" y="223838"/>
                          </a:lnTo>
                          <a:lnTo>
                            <a:pt x="425768" y="3076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34"/>
                    <p:cNvSpPr/>
                    <p:nvPr/>
                  </p:nvSpPr>
                  <p:spPr>
                    <a:xfrm>
                      <a:off x="8965882" y="7960042"/>
                      <a:ext cx="754380" cy="2080259"/>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34"/>
                    <p:cNvSpPr/>
                    <p:nvPr/>
                  </p:nvSpPr>
                  <p:spPr>
                    <a:xfrm>
                      <a:off x="9550717" y="8205787"/>
                      <a:ext cx="283844" cy="187642"/>
                    </a:xfrm>
                    <a:custGeom>
                      <a:avLst/>
                      <a:gdLst/>
                      <a:ahLst/>
                      <a:cxnLst/>
                      <a:rect l="l" t="t" r="r" b="b"/>
                      <a:pathLst>
                        <a:path w="283844" h="187642" extrusionOk="0">
                          <a:moveTo>
                            <a:pt x="0" y="42863"/>
                          </a:moveTo>
                          <a:lnTo>
                            <a:pt x="283845" y="0"/>
                          </a:lnTo>
                          <a:lnTo>
                            <a:pt x="283845" y="151448"/>
                          </a:lnTo>
                          <a:lnTo>
                            <a:pt x="36195" y="187643"/>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34"/>
                    <p:cNvSpPr/>
                    <p:nvPr/>
                  </p:nvSpPr>
                  <p:spPr>
                    <a:xfrm>
                      <a:off x="9692639" y="8588692"/>
                      <a:ext cx="291465" cy="180022"/>
                    </a:xfrm>
                    <a:custGeom>
                      <a:avLst/>
                      <a:gdLst/>
                      <a:ahLst/>
                      <a:cxnLst/>
                      <a:rect l="l" t="t" r="r" b="b"/>
                      <a:pathLst>
                        <a:path w="291465" h="180022" extrusionOk="0">
                          <a:moveTo>
                            <a:pt x="0" y="0"/>
                          </a:moveTo>
                          <a:lnTo>
                            <a:pt x="27623" y="180022"/>
                          </a:lnTo>
                          <a:lnTo>
                            <a:pt x="291465" y="122872"/>
                          </a:lnTo>
                          <a:lnTo>
                            <a:pt x="25622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34"/>
                    <p:cNvSpPr/>
                    <p:nvPr/>
                  </p:nvSpPr>
                  <p:spPr>
                    <a:xfrm>
                      <a:off x="9720262" y="8895397"/>
                      <a:ext cx="280987" cy="180975"/>
                    </a:xfrm>
                    <a:custGeom>
                      <a:avLst/>
                      <a:gdLst/>
                      <a:ahLst/>
                      <a:cxnLst/>
                      <a:rect l="l" t="t" r="r" b="b"/>
                      <a:pathLst>
                        <a:path w="280987" h="180975" extrusionOk="0">
                          <a:moveTo>
                            <a:pt x="0" y="72390"/>
                          </a:moveTo>
                          <a:lnTo>
                            <a:pt x="17145" y="180975"/>
                          </a:lnTo>
                          <a:lnTo>
                            <a:pt x="280988" y="122872"/>
                          </a:lnTo>
                          <a:lnTo>
                            <a:pt x="24479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34"/>
                    <p:cNvSpPr/>
                    <p:nvPr/>
                  </p:nvSpPr>
                  <p:spPr>
                    <a:xfrm>
                      <a:off x="10293667" y="8826817"/>
                      <a:ext cx="231457" cy="119062"/>
                    </a:xfrm>
                    <a:custGeom>
                      <a:avLst/>
                      <a:gdLst/>
                      <a:ahLst/>
                      <a:cxnLst/>
                      <a:rect l="l" t="t" r="r" b="b"/>
                      <a:pathLst>
                        <a:path w="231457" h="119062" extrusionOk="0">
                          <a:moveTo>
                            <a:pt x="0" y="41910"/>
                          </a:moveTo>
                          <a:lnTo>
                            <a:pt x="12382" y="119063"/>
                          </a:lnTo>
                          <a:lnTo>
                            <a:pt x="231457" y="100965"/>
                          </a:lnTo>
                          <a:lnTo>
                            <a:pt x="23145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34"/>
                    <p:cNvSpPr/>
                    <p:nvPr/>
                  </p:nvSpPr>
                  <p:spPr>
                    <a:xfrm>
                      <a:off x="10186987" y="8119110"/>
                      <a:ext cx="353377" cy="180022"/>
                    </a:xfrm>
                    <a:custGeom>
                      <a:avLst/>
                      <a:gdLst/>
                      <a:ahLst/>
                      <a:cxnLst/>
                      <a:rect l="l" t="t" r="r" b="b"/>
                      <a:pathLst>
                        <a:path w="353377" h="180022" extrusionOk="0">
                          <a:moveTo>
                            <a:pt x="0" y="86677"/>
                          </a:moveTo>
                          <a:lnTo>
                            <a:pt x="42863" y="180022"/>
                          </a:lnTo>
                          <a:lnTo>
                            <a:pt x="353377" y="133350"/>
                          </a:lnTo>
                          <a:lnTo>
                            <a:pt x="35337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34"/>
                    <p:cNvSpPr/>
                    <p:nvPr/>
                  </p:nvSpPr>
                  <p:spPr>
                    <a:xfrm>
                      <a:off x="10082212" y="8537257"/>
                      <a:ext cx="224789" cy="140969"/>
                    </a:xfrm>
                    <a:custGeom>
                      <a:avLst/>
                      <a:gdLst/>
                      <a:ahLst/>
                      <a:cxnLst/>
                      <a:rect l="l" t="t" r="r" b="b"/>
                      <a:pathLst>
                        <a:path w="224789" h="140969" extrusionOk="0">
                          <a:moveTo>
                            <a:pt x="0" y="25718"/>
                          </a:moveTo>
                          <a:cubicBezTo>
                            <a:pt x="14288" y="21907"/>
                            <a:pt x="199073" y="0"/>
                            <a:pt x="199073" y="0"/>
                          </a:cubicBezTo>
                          <a:lnTo>
                            <a:pt x="224790" y="119063"/>
                          </a:lnTo>
                          <a:lnTo>
                            <a:pt x="19050" y="140970"/>
                          </a:lnTo>
                          <a:lnTo>
                            <a:pt x="0" y="25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34"/>
                    <p:cNvSpPr/>
                    <p:nvPr/>
                  </p:nvSpPr>
                  <p:spPr>
                    <a:xfrm>
                      <a:off x="10364152" y="8339137"/>
                      <a:ext cx="216217" cy="122872"/>
                    </a:xfrm>
                    <a:custGeom>
                      <a:avLst/>
                      <a:gdLst/>
                      <a:ahLst/>
                      <a:cxnLst/>
                      <a:rect l="l" t="t" r="r" b="b"/>
                      <a:pathLst>
                        <a:path w="216217" h="122872" extrusionOk="0">
                          <a:moveTo>
                            <a:pt x="0" y="40005"/>
                          </a:moveTo>
                          <a:lnTo>
                            <a:pt x="0" y="122873"/>
                          </a:lnTo>
                          <a:lnTo>
                            <a:pt x="216218" y="104775"/>
                          </a:lnTo>
                          <a:lnTo>
                            <a:pt x="19145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34"/>
                    <p:cNvSpPr/>
                    <p:nvPr/>
                  </p:nvSpPr>
                  <p:spPr>
                    <a:xfrm>
                      <a:off x="10414635" y="8552497"/>
                      <a:ext cx="165734" cy="147637"/>
                    </a:xfrm>
                    <a:custGeom>
                      <a:avLst/>
                      <a:gdLst/>
                      <a:ahLst/>
                      <a:cxnLst/>
                      <a:rect l="l" t="t" r="r" b="b"/>
                      <a:pathLst>
                        <a:path w="165734" h="147637" extrusionOk="0">
                          <a:moveTo>
                            <a:pt x="0" y="36195"/>
                          </a:moveTo>
                          <a:lnTo>
                            <a:pt x="0" y="147638"/>
                          </a:lnTo>
                          <a:lnTo>
                            <a:pt x="165735" y="147638"/>
                          </a:lnTo>
                          <a:lnTo>
                            <a:pt x="16573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4" name="Google Shape;1294;p34"/>
                  <p:cNvGrpSpPr/>
                  <p:nvPr/>
                </p:nvGrpSpPr>
                <p:grpSpPr>
                  <a:xfrm>
                    <a:off x="12683489" y="9238297"/>
                    <a:ext cx="634366" cy="865822"/>
                    <a:chOff x="12683489" y="9238297"/>
                    <a:chExt cx="634366" cy="865822"/>
                  </a:xfrm>
                </p:grpSpPr>
                <p:sp>
                  <p:nvSpPr>
                    <p:cNvPr id="1295" name="Google Shape;1295;p34"/>
                    <p:cNvSpPr/>
                    <p:nvPr/>
                  </p:nvSpPr>
                  <p:spPr>
                    <a:xfrm>
                      <a:off x="12683489" y="9301162"/>
                      <a:ext cx="475297" cy="802957"/>
                    </a:xfrm>
                    <a:custGeom>
                      <a:avLst/>
                      <a:gdLst/>
                      <a:ahLst/>
                      <a:cxnLst/>
                      <a:rect l="l" t="t" r="r" b="b"/>
                      <a:pathLst>
                        <a:path w="475297" h="802957" extrusionOk="0">
                          <a:moveTo>
                            <a:pt x="415290" y="802957"/>
                          </a:moveTo>
                          <a:lnTo>
                            <a:pt x="475298" y="32385"/>
                          </a:lnTo>
                          <a:lnTo>
                            <a:pt x="0" y="0"/>
                          </a:lnTo>
                          <a:lnTo>
                            <a:pt x="34290" y="792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34"/>
                    <p:cNvSpPr/>
                    <p:nvPr/>
                  </p:nvSpPr>
                  <p:spPr>
                    <a:xfrm>
                      <a:off x="12683489" y="9238297"/>
                      <a:ext cx="634365" cy="95250"/>
                    </a:xfrm>
                    <a:custGeom>
                      <a:avLst/>
                      <a:gdLst/>
                      <a:ahLst/>
                      <a:cxnLst/>
                      <a:rect l="l" t="t" r="r" b="b"/>
                      <a:pathLst>
                        <a:path w="634365" h="95250" extrusionOk="0">
                          <a:moveTo>
                            <a:pt x="0" y="62865"/>
                          </a:moveTo>
                          <a:lnTo>
                            <a:pt x="213360" y="0"/>
                          </a:lnTo>
                          <a:lnTo>
                            <a:pt x="634365" y="49530"/>
                          </a:lnTo>
                          <a:lnTo>
                            <a:pt x="475298" y="952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34"/>
                    <p:cNvSpPr/>
                    <p:nvPr/>
                  </p:nvSpPr>
                  <p:spPr>
                    <a:xfrm>
                      <a:off x="13098780" y="9287827"/>
                      <a:ext cx="219075" cy="816292"/>
                    </a:xfrm>
                    <a:custGeom>
                      <a:avLst/>
                      <a:gdLst/>
                      <a:ahLst/>
                      <a:cxnLst/>
                      <a:rect l="l" t="t" r="r" b="b"/>
                      <a:pathLst>
                        <a:path w="219075" h="816292" extrusionOk="0">
                          <a:moveTo>
                            <a:pt x="219075" y="0"/>
                          </a:moveTo>
                          <a:cubicBezTo>
                            <a:pt x="219075" y="0"/>
                            <a:pt x="121920" y="805815"/>
                            <a:pt x="124777" y="805815"/>
                          </a:cubicBezTo>
                          <a:cubicBezTo>
                            <a:pt x="127635" y="805815"/>
                            <a:pt x="0" y="816293"/>
                            <a:pt x="0" y="816293"/>
                          </a:cubicBezTo>
                          <a:lnTo>
                            <a:pt x="60007" y="45720"/>
                          </a:lnTo>
                          <a:lnTo>
                            <a:pt x="21907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34"/>
                    <p:cNvSpPr/>
                    <p:nvPr/>
                  </p:nvSpPr>
                  <p:spPr>
                    <a:xfrm>
                      <a:off x="12994957" y="9409747"/>
                      <a:ext cx="109537" cy="63817"/>
                    </a:xfrm>
                    <a:custGeom>
                      <a:avLst/>
                      <a:gdLst/>
                      <a:ahLst/>
                      <a:cxnLst/>
                      <a:rect l="l" t="t" r="r" b="b"/>
                      <a:pathLst>
                        <a:path w="109537" h="63817" extrusionOk="0">
                          <a:moveTo>
                            <a:pt x="109538" y="7620"/>
                          </a:moveTo>
                          <a:lnTo>
                            <a:pt x="0" y="0"/>
                          </a:lnTo>
                          <a:lnTo>
                            <a:pt x="5715" y="58102"/>
                          </a:lnTo>
                          <a:lnTo>
                            <a:pt x="100965" y="6381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34"/>
                    <p:cNvSpPr/>
                    <p:nvPr/>
                  </p:nvSpPr>
                  <p:spPr>
                    <a:xfrm>
                      <a:off x="12954952" y="9550717"/>
                      <a:ext cx="106680" cy="69532"/>
                    </a:xfrm>
                    <a:custGeom>
                      <a:avLst/>
                      <a:gdLst/>
                      <a:ahLst/>
                      <a:cxnLst/>
                      <a:rect l="l" t="t" r="r" b="b"/>
                      <a:pathLst>
                        <a:path w="106680" h="69532" extrusionOk="0">
                          <a:moveTo>
                            <a:pt x="106680" y="0"/>
                          </a:moveTo>
                          <a:lnTo>
                            <a:pt x="101918" y="69532"/>
                          </a:lnTo>
                          <a:lnTo>
                            <a:pt x="0" y="56197"/>
                          </a:lnTo>
                          <a:lnTo>
                            <a:pt x="9525" y="857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34"/>
                    <p:cNvSpPr/>
                    <p:nvPr/>
                  </p:nvSpPr>
                  <p:spPr>
                    <a:xfrm>
                      <a:off x="12958762" y="9676447"/>
                      <a:ext cx="104775" cy="61912"/>
                    </a:xfrm>
                    <a:custGeom>
                      <a:avLst/>
                      <a:gdLst/>
                      <a:ahLst/>
                      <a:cxnLst/>
                      <a:rect l="l" t="t" r="r" b="b"/>
                      <a:pathLst>
                        <a:path w="104775" h="61912" extrusionOk="0">
                          <a:moveTo>
                            <a:pt x="104775" y="20002"/>
                          </a:moveTo>
                          <a:lnTo>
                            <a:pt x="101918" y="61913"/>
                          </a:lnTo>
                          <a:lnTo>
                            <a:pt x="0" y="48577"/>
                          </a:lnTo>
                          <a:lnTo>
                            <a:pt x="9525"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34"/>
                    <p:cNvSpPr/>
                    <p:nvPr/>
                  </p:nvSpPr>
                  <p:spPr>
                    <a:xfrm>
                      <a:off x="12753022" y="9668827"/>
                      <a:ext cx="89534" cy="39052"/>
                    </a:xfrm>
                    <a:custGeom>
                      <a:avLst/>
                      <a:gdLst/>
                      <a:ahLst/>
                      <a:cxnLst/>
                      <a:rect l="l" t="t" r="r" b="b"/>
                      <a:pathLst>
                        <a:path w="89534" h="39052" extrusionOk="0">
                          <a:moveTo>
                            <a:pt x="89535" y="8573"/>
                          </a:moveTo>
                          <a:lnTo>
                            <a:pt x="86677" y="38100"/>
                          </a:lnTo>
                          <a:lnTo>
                            <a:pt x="2857" y="39053"/>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34"/>
                    <p:cNvSpPr/>
                    <p:nvPr/>
                  </p:nvSpPr>
                  <p:spPr>
                    <a:xfrm>
                      <a:off x="12723494" y="9400222"/>
                      <a:ext cx="138112" cy="58102"/>
                    </a:xfrm>
                    <a:custGeom>
                      <a:avLst/>
                      <a:gdLst/>
                      <a:ahLst/>
                      <a:cxnLst/>
                      <a:rect l="l" t="t" r="r" b="b"/>
                      <a:pathLst>
                        <a:path w="138112" h="58102" extrusionOk="0">
                          <a:moveTo>
                            <a:pt x="138113" y="20955"/>
                          </a:moveTo>
                          <a:lnTo>
                            <a:pt x="123825" y="58102"/>
                          </a:lnTo>
                          <a:lnTo>
                            <a:pt x="4763" y="50482"/>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34"/>
                    <p:cNvSpPr/>
                    <p:nvPr/>
                  </p:nvSpPr>
                  <p:spPr>
                    <a:xfrm>
                      <a:off x="12831127" y="9551669"/>
                      <a:ext cx="81915" cy="47625"/>
                    </a:xfrm>
                    <a:custGeom>
                      <a:avLst/>
                      <a:gdLst/>
                      <a:ahLst/>
                      <a:cxnLst/>
                      <a:rect l="l" t="t" r="r" b="b"/>
                      <a:pathLst>
                        <a:path w="81915" h="47625" extrusionOk="0">
                          <a:moveTo>
                            <a:pt x="81915" y="2857"/>
                          </a:moveTo>
                          <a:cubicBezTo>
                            <a:pt x="76200" y="1905"/>
                            <a:pt x="5715" y="0"/>
                            <a:pt x="5715" y="0"/>
                          </a:cubicBezTo>
                          <a:lnTo>
                            <a:pt x="0" y="45720"/>
                          </a:lnTo>
                          <a:lnTo>
                            <a:pt x="79058" y="47625"/>
                          </a:lnTo>
                          <a:lnTo>
                            <a:pt x="81915" y="28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34"/>
                    <p:cNvSpPr/>
                    <p:nvPr/>
                  </p:nvSpPr>
                  <p:spPr>
                    <a:xfrm>
                      <a:off x="12718732" y="9484042"/>
                      <a:ext cx="83819" cy="40957"/>
                    </a:xfrm>
                    <a:custGeom>
                      <a:avLst/>
                      <a:gdLst/>
                      <a:ahLst/>
                      <a:cxnLst/>
                      <a:rect l="l" t="t" r="r" b="b"/>
                      <a:pathLst>
                        <a:path w="83819" h="40957" extrusionOk="0">
                          <a:moveTo>
                            <a:pt x="80963" y="9525"/>
                          </a:moveTo>
                          <a:lnTo>
                            <a:pt x="83820" y="40957"/>
                          </a:lnTo>
                          <a:lnTo>
                            <a:pt x="0" y="40957"/>
                          </a:lnTo>
                          <a:lnTo>
                            <a:pt x="666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34"/>
                    <p:cNvSpPr/>
                    <p:nvPr/>
                  </p:nvSpPr>
                  <p:spPr>
                    <a:xfrm>
                      <a:off x="12722542" y="9565957"/>
                      <a:ext cx="68580" cy="57150"/>
                    </a:xfrm>
                    <a:custGeom>
                      <a:avLst/>
                      <a:gdLst/>
                      <a:ahLst/>
                      <a:cxnLst/>
                      <a:rect l="l" t="t" r="r" b="b"/>
                      <a:pathLst>
                        <a:path w="68580" h="57150" extrusionOk="0">
                          <a:moveTo>
                            <a:pt x="64770" y="8573"/>
                          </a:moveTo>
                          <a:lnTo>
                            <a:pt x="68580" y="51435"/>
                          </a:lnTo>
                          <a:lnTo>
                            <a:pt x="4763" y="5715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6" name="Google Shape;1306;p34"/>
                  <p:cNvGrpSpPr/>
                  <p:nvPr/>
                </p:nvGrpSpPr>
                <p:grpSpPr>
                  <a:xfrm>
                    <a:off x="13187362" y="8815387"/>
                    <a:ext cx="1195387" cy="1457357"/>
                    <a:chOff x="13187362" y="8815387"/>
                    <a:chExt cx="1195387" cy="1457357"/>
                  </a:xfrm>
                </p:grpSpPr>
                <p:sp>
                  <p:nvSpPr>
                    <p:cNvPr id="1307" name="Google Shape;1307;p34"/>
                    <p:cNvSpPr/>
                    <p:nvPr/>
                  </p:nvSpPr>
                  <p:spPr>
                    <a:xfrm>
                      <a:off x="13187362" y="8850630"/>
                      <a:ext cx="927735" cy="1402080"/>
                    </a:xfrm>
                    <a:custGeom>
                      <a:avLst/>
                      <a:gdLst/>
                      <a:ahLst/>
                      <a:cxnLst/>
                      <a:rect l="l" t="t" r="r" b="b"/>
                      <a:pathLst>
                        <a:path w="927735" h="1402080" extrusionOk="0">
                          <a:moveTo>
                            <a:pt x="601980" y="1402080"/>
                          </a:moveTo>
                          <a:lnTo>
                            <a:pt x="927735" y="195263"/>
                          </a:lnTo>
                          <a:lnTo>
                            <a:pt x="182880" y="0"/>
                          </a:lnTo>
                          <a:lnTo>
                            <a:pt x="0" y="12696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34"/>
                    <p:cNvSpPr/>
                    <p:nvPr/>
                  </p:nvSpPr>
                  <p:spPr>
                    <a:xfrm>
                      <a:off x="13370242" y="8815387"/>
                      <a:ext cx="1012507" cy="230505"/>
                    </a:xfrm>
                    <a:custGeom>
                      <a:avLst/>
                      <a:gdLst/>
                      <a:ahLst/>
                      <a:cxnLst/>
                      <a:rect l="l" t="t" r="r" b="b"/>
                      <a:pathLst>
                        <a:path w="1012507" h="230505" extrusionOk="0">
                          <a:moveTo>
                            <a:pt x="0" y="35243"/>
                          </a:moveTo>
                          <a:lnTo>
                            <a:pt x="358140" y="0"/>
                          </a:lnTo>
                          <a:lnTo>
                            <a:pt x="1012507" y="204788"/>
                          </a:lnTo>
                          <a:lnTo>
                            <a:pt x="744855" y="2305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34"/>
                    <p:cNvSpPr/>
                    <p:nvPr/>
                  </p:nvSpPr>
                  <p:spPr>
                    <a:xfrm>
                      <a:off x="13789342" y="9020175"/>
                      <a:ext cx="593407" cy="1252569"/>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34"/>
                    <p:cNvSpPr/>
                    <p:nvPr/>
                  </p:nvSpPr>
                  <p:spPr>
                    <a:xfrm>
                      <a:off x="13823632" y="9117330"/>
                      <a:ext cx="180975" cy="131444"/>
                    </a:xfrm>
                    <a:custGeom>
                      <a:avLst/>
                      <a:gdLst/>
                      <a:ahLst/>
                      <a:cxnLst/>
                      <a:rect l="l" t="t" r="r" b="b"/>
                      <a:pathLst>
                        <a:path w="180975" h="131444" extrusionOk="0">
                          <a:moveTo>
                            <a:pt x="180975" y="44768"/>
                          </a:moveTo>
                          <a:lnTo>
                            <a:pt x="9525" y="0"/>
                          </a:lnTo>
                          <a:lnTo>
                            <a:pt x="0" y="93345"/>
                          </a:lnTo>
                          <a:lnTo>
                            <a:pt x="149542" y="131445"/>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34"/>
                    <p:cNvSpPr/>
                    <p:nvPr/>
                  </p:nvSpPr>
                  <p:spPr>
                    <a:xfrm>
                      <a:off x="13709332" y="9345930"/>
                      <a:ext cx="187642" cy="124777"/>
                    </a:xfrm>
                    <a:custGeom>
                      <a:avLst/>
                      <a:gdLst/>
                      <a:ahLst/>
                      <a:cxnLst/>
                      <a:rect l="l" t="t" r="r" b="b"/>
                      <a:pathLst>
                        <a:path w="187642" h="124777" extrusionOk="0">
                          <a:moveTo>
                            <a:pt x="187642" y="16193"/>
                          </a:moveTo>
                          <a:lnTo>
                            <a:pt x="159067" y="124777"/>
                          </a:lnTo>
                          <a:lnTo>
                            <a:pt x="0" y="73343"/>
                          </a:lnTo>
                          <a:lnTo>
                            <a:pt x="3048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34"/>
                    <p:cNvSpPr/>
                    <p:nvPr/>
                  </p:nvSpPr>
                  <p:spPr>
                    <a:xfrm>
                      <a:off x="13679804" y="9533572"/>
                      <a:ext cx="176212" cy="124777"/>
                    </a:xfrm>
                    <a:custGeom>
                      <a:avLst/>
                      <a:gdLst/>
                      <a:ahLst/>
                      <a:cxnLst/>
                      <a:rect l="l" t="t" r="r" b="b"/>
                      <a:pathLst>
                        <a:path w="176212" h="124777" extrusionOk="0">
                          <a:moveTo>
                            <a:pt x="176213" y="60007"/>
                          </a:moveTo>
                          <a:lnTo>
                            <a:pt x="159068" y="124777"/>
                          </a:lnTo>
                          <a:lnTo>
                            <a:pt x="0" y="73342"/>
                          </a:lnTo>
                          <a:lnTo>
                            <a:pt x="30481"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34"/>
                    <p:cNvSpPr/>
                    <p:nvPr/>
                  </p:nvSpPr>
                  <p:spPr>
                    <a:xfrm>
                      <a:off x="13363575" y="9456419"/>
                      <a:ext cx="145732" cy="86677"/>
                    </a:xfrm>
                    <a:custGeom>
                      <a:avLst/>
                      <a:gdLst/>
                      <a:ahLst/>
                      <a:cxnLst/>
                      <a:rect l="l" t="t" r="r" b="b"/>
                      <a:pathLst>
                        <a:path w="145732" h="86677" extrusionOk="0">
                          <a:moveTo>
                            <a:pt x="145733" y="40005"/>
                          </a:moveTo>
                          <a:lnTo>
                            <a:pt x="133350" y="86678"/>
                          </a:lnTo>
                          <a:lnTo>
                            <a:pt x="0" y="61913"/>
                          </a:lnTo>
                          <a:lnTo>
                            <a:pt x="66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34"/>
                    <p:cNvSpPr/>
                    <p:nvPr/>
                  </p:nvSpPr>
                  <p:spPr>
                    <a:xfrm>
                      <a:off x="13395960" y="9020175"/>
                      <a:ext cx="220979" cy="130492"/>
                    </a:xfrm>
                    <a:custGeom>
                      <a:avLst/>
                      <a:gdLst/>
                      <a:ahLst/>
                      <a:cxnLst/>
                      <a:rect l="l" t="t" r="r" b="b"/>
                      <a:pathLst>
                        <a:path w="220979" h="130492" extrusionOk="0">
                          <a:moveTo>
                            <a:pt x="220980" y="75248"/>
                          </a:moveTo>
                          <a:lnTo>
                            <a:pt x="188594" y="130493"/>
                          </a:lnTo>
                          <a:lnTo>
                            <a:pt x="0" y="81915"/>
                          </a:lnTo>
                          <a:lnTo>
                            <a:pt x="8572"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34"/>
                    <p:cNvSpPr/>
                    <p:nvPr/>
                  </p:nvSpPr>
                  <p:spPr>
                    <a:xfrm>
                      <a:off x="13515022" y="9294494"/>
                      <a:ext cx="143827" cy="97155"/>
                    </a:xfrm>
                    <a:custGeom>
                      <a:avLst/>
                      <a:gdLst/>
                      <a:ahLst/>
                      <a:cxnLst/>
                      <a:rect l="l" t="t" r="r" b="b"/>
                      <a:pathLst>
                        <a:path w="143827" h="97155" extrusionOk="0">
                          <a:moveTo>
                            <a:pt x="143827" y="27623"/>
                          </a:moveTo>
                          <a:cubicBezTo>
                            <a:pt x="135255" y="24765"/>
                            <a:pt x="22860" y="0"/>
                            <a:pt x="22860" y="0"/>
                          </a:cubicBezTo>
                          <a:lnTo>
                            <a:pt x="0" y="71438"/>
                          </a:lnTo>
                          <a:lnTo>
                            <a:pt x="124777" y="97155"/>
                          </a:lnTo>
                          <a:lnTo>
                            <a:pt x="143827" y="276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34"/>
                    <p:cNvSpPr/>
                    <p:nvPr/>
                  </p:nvSpPr>
                  <p:spPr>
                    <a:xfrm>
                      <a:off x="13359764" y="9154477"/>
                      <a:ext cx="137160" cy="87630"/>
                    </a:xfrm>
                    <a:custGeom>
                      <a:avLst/>
                      <a:gdLst/>
                      <a:ahLst/>
                      <a:cxnLst/>
                      <a:rect l="l" t="t" r="r" b="b"/>
                      <a:pathLst>
                        <a:path w="137160" h="87630" extrusionOk="0">
                          <a:moveTo>
                            <a:pt x="137160" y="37148"/>
                          </a:moveTo>
                          <a:lnTo>
                            <a:pt x="132398" y="87630"/>
                          </a:lnTo>
                          <a:lnTo>
                            <a:pt x="0" y="62865"/>
                          </a:lnTo>
                          <a:lnTo>
                            <a:pt x="219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34"/>
                    <p:cNvSpPr/>
                    <p:nvPr/>
                  </p:nvSpPr>
                  <p:spPr>
                    <a:xfrm>
                      <a:off x="13343572" y="9284017"/>
                      <a:ext cx="109537" cy="101917"/>
                    </a:xfrm>
                    <a:custGeom>
                      <a:avLst/>
                      <a:gdLst/>
                      <a:ahLst/>
                      <a:cxnLst/>
                      <a:rect l="l" t="t" r="r" b="b"/>
                      <a:pathLst>
                        <a:path w="109537" h="101917" extrusionOk="0">
                          <a:moveTo>
                            <a:pt x="109538" y="32385"/>
                          </a:moveTo>
                          <a:lnTo>
                            <a:pt x="102870" y="101918"/>
                          </a:lnTo>
                          <a:lnTo>
                            <a:pt x="0" y="91440"/>
                          </a:lnTo>
                          <a:lnTo>
                            <a:pt x="95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34"/>
                  <p:cNvGrpSpPr/>
                  <p:nvPr/>
                </p:nvGrpSpPr>
                <p:grpSpPr>
                  <a:xfrm>
                    <a:off x="11998642" y="9914334"/>
                    <a:ext cx="971550" cy="768228"/>
                    <a:chOff x="11998642" y="9914334"/>
                    <a:chExt cx="971550" cy="768228"/>
                  </a:xfrm>
                </p:grpSpPr>
                <p:sp>
                  <p:nvSpPr>
                    <p:cNvPr id="1319" name="Google Shape;1319;p34"/>
                    <p:cNvSpPr/>
                    <p:nvPr/>
                  </p:nvSpPr>
                  <p:spPr>
                    <a:xfrm>
                      <a:off x="12080836" y="10540364"/>
                      <a:ext cx="183553" cy="142198"/>
                    </a:xfrm>
                    <a:custGeom>
                      <a:avLst/>
                      <a:gdLst/>
                      <a:ahLst/>
                      <a:cxnLst/>
                      <a:rect l="l" t="t" r="r" b="b"/>
                      <a:pathLst>
                        <a:path w="183553" h="142198" extrusionOk="0">
                          <a:moveTo>
                            <a:pt x="674" y="4763"/>
                          </a:moveTo>
                          <a:cubicBezTo>
                            <a:pt x="-279" y="28575"/>
                            <a:pt x="-1231" y="53340"/>
                            <a:pt x="5436" y="76200"/>
                          </a:cubicBezTo>
                          <a:cubicBezTo>
                            <a:pt x="11151" y="99060"/>
                            <a:pt x="24486" y="121920"/>
                            <a:pt x="45441" y="133350"/>
                          </a:cubicBezTo>
                          <a:cubicBezTo>
                            <a:pt x="68301" y="144780"/>
                            <a:pt x="94971" y="142875"/>
                            <a:pt x="119736" y="140018"/>
                          </a:cubicBezTo>
                          <a:cubicBezTo>
                            <a:pt x="138786" y="138113"/>
                            <a:pt x="159741" y="134303"/>
                            <a:pt x="171171" y="119063"/>
                          </a:cubicBezTo>
                          <a:cubicBezTo>
                            <a:pt x="176886" y="110490"/>
                            <a:pt x="178791" y="100013"/>
                            <a:pt x="180696" y="89535"/>
                          </a:cubicBezTo>
                          <a:cubicBezTo>
                            <a:pt x="184506" y="60008"/>
                            <a:pt x="184506" y="29528"/>
                            <a:pt x="180696"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34"/>
                    <p:cNvSpPr/>
                    <p:nvPr/>
                  </p:nvSpPr>
                  <p:spPr>
                    <a:xfrm>
                      <a:off x="12694920" y="10540364"/>
                      <a:ext cx="183553" cy="142198"/>
                    </a:xfrm>
                    <a:custGeom>
                      <a:avLst/>
                      <a:gdLst/>
                      <a:ahLst/>
                      <a:cxnLst/>
                      <a:rect l="l" t="t" r="r" b="b"/>
                      <a:pathLst>
                        <a:path w="183553" h="142198" extrusionOk="0">
                          <a:moveTo>
                            <a:pt x="182880" y="4763"/>
                          </a:moveTo>
                          <a:cubicBezTo>
                            <a:pt x="183832" y="28575"/>
                            <a:pt x="184785" y="53340"/>
                            <a:pt x="178117" y="76200"/>
                          </a:cubicBezTo>
                          <a:cubicBezTo>
                            <a:pt x="172403" y="99060"/>
                            <a:pt x="159067" y="121920"/>
                            <a:pt x="138112" y="133350"/>
                          </a:cubicBezTo>
                          <a:cubicBezTo>
                            <a:pt x="115253" y="144780"/>
                            <a:pt x="88582" y="142875"/>
                            <a:pt x="63817" y="140018"/>
                          </a:cubicBezTo>
                          <a:cubicBezTo>
                            <a:pt x="44767" y="138113"/>
                            <a:pt x="23812" y="134303"/>
                            <a:pt x="12382" y="119063"/>
                          </a:cubicBezTo>
                          <a:cubicBezTo>
                            <a:pt x="6667" y="110490"/>
                            <a:pt x="3810" y="100013"/>
                            <a:pt x="2857" y="89535"/>
                          </a:cubicBezTo>
                          <a:cubicBezTo>
                            <a:pt x="-952" y="60008"/>
                            <a:pt x="-952" y="29528"/>
                            <a:pt x="2857"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34"/>
                    <p:cNvSpPr/>
                    <p:nvPr/>
                  </p:nvSpPr>
                  <p:spPr>
                    <a:xfrm>
                      <a:off x="12045314" y="9914334"/>
                      <a:ext cx="891540" cy="630792"/>
                    </a:xfrm>
                    <a:custGeom>
                      <a:avLst/>
                      <a:gdLst/>
                      <a:ahLst/>
                      <a:cxnLst/>
                      <a:rect l="l" t="t" r="r" b="b"/>
                      <a:pathLst>
                        <a:path w="891540" h="630792" extrusionOk="0">
                          <a:moveTo>
                            <a:pt x="360045" y="5001"/>
                          </a:moveTo>
                          <a:cubicBezTo>
                            <a:pt x="450533" y="-1667"/>
                            <a:pt x="651510" y="-1667"/>
                            <a:pt x="707708" y="5001"/>
                          </a:cubicBezTo>
                          <a:cubicBezTo>
                            <a:pt x="762953" y="11668"/>
                            <a:pt x="741998" y="199310"/>
                            <a:pt x="783908" y="260271"/>
                          </a:cubicBezTo>
                          <a:cubicBezTo>
                            <a:pt x="825818" y="321230"/>
                            <a:pt x="830580" y="284083"/>
                            <a:pt x="872490" y="345996"/>
                          </a:cubicBezTo>
                          <a:cubicBezTo>
                            <a:pt x="915353" y="407908"/>
                            <a:pt x="872490" y="630793"/>
                            <a:pt x="872490" y="630793"/>
                          </a:cubicBezTo>
                          <a:lnTo>
                            <a:pt x="19050" y="630793"/>
                          </a:lnTo>
                          <a:cubicBezTo>
                            <a:pt x="19050" y="630793"/>
                            <a:pt x="-23813" y="407908"/>
                            <a:pt x="19050" y="345996"/>
                          </a:cubicBezTo>
                          <a:cubicBezTo>
                            <a:pt x="61913" y="284083"/>
                            <a:pt x="66675" y="321230"/>
                            <a:pt x="107633" y="260271"/>
                          </a:cubicBezTo>
                          <a:cubicBezTo>
                            <a:pt x="149543" y="199310"/>
                            <a:pt x="128588" y="11668"/>
                            <a:pt x="183833" y="5001"/>
                          </a:cubicBezTo>
                          <a:cubicBezTo>
                            <a:pt x="239078" y="-1667"/>
                            <a:pt x="441008" y="-1667"/>
                            <a:pt x="531495" y="500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34"/>
                    <p:cNvSpPr/>
                    <p:nvPr/>
                  </p:nvSpPr>
                  <p:spPr>
                    <a:xfrm>
                      <a:off x="11998642" y="10505122"/>
                      <a:ext cx="971550" cy="77152"/>
                    </a:xfrm>
                    <a:custGeom>
                      <a:avLst/>
                      <a:gdLst/>
                      <a:ahLst/>
                      <a:cxnLst/>
                      <a:rect l="l" t="t" r="r" b="b"/>
                      <a:pathLst>
                        <a:path w="971550" h="77152" extrusionOk="0">
                          <a:moveTo>
                            <a:pt x="962977" y="77152"/>
                          </a:moveTo>
                          <a:lnTo>
                            <a:pt x="8572" y="77152"/>
                          </a:lnTo>
                          <a:cubicBezTo>
                            <a:pt x="3810" y="77152"/>
                            <a:pt x="0" y="73342"/>
                            <a:pt x="0" y="68580"/>
                          </a:cubicBezTo>
                          <a:lnTo>
                            <a:pt x="0" y="8572"/>
                          </a:lnTo>
                          <a:cubicBezTo>
                            <a:pt x="0" y="3810"/>
                            <a:pt x="3810" y="0"/>
                            <a:pt x="8572" y="0"/>
                          </a:cubicBezTo>
                          <a:lnTo>
                            <a:pt x="962977" y="0"/>
                          </a:lnTo>
                          <a:cubicBezTo>
                            <a:pt x="967740" y="0"/>
                            <a:pt x="971550" y="3810"/>
                            <a:pt x="971550" y="8572"/>
                          </a:cubicBezTo>
                          <a:lnTo>
                            <a:pt x="971550" y="68580"/>
                          </a:lnTo>
                          <a:cubicBezTo>
                            <a:pt x="970597" y="74295"/>
                            <a:pt x="966788" y="77152"/>
                            <a:pt x="962977" y="771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34"/>
                    <p:cNvSpPr/>
                    <p:nvPr/>
                  </p:nvSpPr>
                  <p:spPr>
                    <a:xfrm>
                      <a:off x="12213907" y="9945032"/>
                      <a:ext cx="556702" cy="234229"/>
                    </a:xfrm>
                    <a:custGeom>
                      <a:avLst/>
                      <a:gdLst/>
                      <a:ahLst/>
                      <a:cxnLst/>
                      <a:rect l="l" t="t" r="r" b="b"/>
                      <a:pathLst>
                        <a:path w="556702" h="234229" extrusionOk="0">
                          <a:moveTo>
                            <a:pt x="0" y="229573"/>
                          </a:moveTo>
                          <a:cubicBezTo>
                            <a:pt x="4763" y="139085"/>
                            <a:pt x="22860" y="32405"/>
                            <a:pt x="67628" y="18118"/>
                          </a:cubicBezTo>
                          <a:cubicBezTo>
                            <a:pt x="111443" y="3830"/>
                            <a:pt x="472440" y="-14268"/>
                            <a:pt x="501015" y="18118"/>
                          </a:cubicBezTo>
                          <a:cubicBezTo>
                            <a:pt x="528638" y="50503"/>
                            <a:pt x="574357" y="218143"/>
                            <a:pt x="549593" y="229573"/>
                          </a:cubicBezTo>
                          <a:cubicBezTo>
                            <a:pt x="523875" y="240050"/>
                            <a:pt x="0" y="229573"/>
                            <a:pt x="0" y="229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34"/>
                    <p:cNvSpPr/>
                    <p:nvPr/>
                  </p:nvSpPr>
                  <p:spPr>
                    <a:xfrm>
                      <a:off x="12088177" y="10269855"/>
                      <a:ext cx="167640" cy="137159"/>
                    </a:xfrm>
                    <a:custGeom>
                      <a:avLst/>
                      <a:gdLst/>
                      <a:ahLst/>
                      <a:cxnLst/>
                      <a:rect l="l" t="t" r="r" b="b"/>
                      <a:pathLst>
                        <a:path w="167640" h="137159" extrusionOk="0">
                          <a:moveTo>
                            <a:pt x="167640" y="68580"/>
                          </a:moveTo>
                          <a:cubicBezTo>
                            <a:pt x="167640" y="106680"/>
                            <a:pt x="130493" y="137160"/>
                            <a:pt x="83820" y="137160"/>
                          </a:cubicBezTo>
                          <a:cubicBezTo>
                            <a:pt x="38100" y="137160"/>
                            <a:pt x="0" y="106680"/>
                            <a:pt x="0" y="68580"/>
                          </a:cubicBezTo>
                          <a:cubicBezTo>
                            <a:pt x="0" y="30480"/>
                            <a:pt x="37148"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34"/>
                    <p:cNvSpPr/>
                    <p:nvPr/>
                  </p:nvSpPr>
                  <p:spPr>
                    <a:xfrm>
                      <a:off x="12727305" y="10269855"/>
                      <a:ext cx="167639" cy="137159"/>
                    </a:xfrm>
                    <a:custGeom>
                      <a:avLst/>
                      <a:gdLst/>
                      <a:ahLst/>
                      <a:cxnLst/>
                      <a:rect l="l" t="t" r="r" b="b"/>
                      <a:pathLst>
                        <a:path w="167639" h="137159" extrusionOk="0">
                          <a:moveTo>
                            <a:pt x="167640" y="68580"/>
                          </a:moveTo>
                          <a:cubicBezTo>
                            <a:pt x="167640" y="106680"/>
                            <a:pt x="130493" y="137160"/>
                            <a:pt x="83820" y="137160"/>
                          </a:cubicBezTo>
                          <a:cubicBezTo>
                            <a:pt x="38100" y="137160"/>
                            <a:pt x="0" y="106680"/>
                            <a:pt x="0" y="68580"/>
                          </a:cubicBezTo>
                          <a:cubicBezTo>
                            <a:pt x="0" y="30480"/>
                            <a:pt x="37147"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34"/>
                    <p:cNvSpPr/>
                    <p:nvPr/>
                  </p:nvSpPr>
                  <p:spPr>
                    <a:xfrm>
                      <a:off x="12239625" y="10182247"/>
                      <a:ext cx="515302" cy="231527"/>
                    </a:xfrm>
                    <a:custGeom>
                      <a:avLst/>
                      <a:gdLst/>
                      <a:ahLst/>
                      <a:cxnLst/>
                      <a:rect l="l" t="t" r="r" b="b"/>
                      <a:pathLst>
                        <a:path w="515302" h="231527" extrusionOk="0">
                          <a:moveTo>
                            <a:pt x="498157" y="18076"/>
                          </a:moveTo>
                          <a:cubicBezTo>
                            <a:pt x="506730" y="32363"/>
                            <a:pt x="515302" y="46651"/>
                            <a:pt x="515302" y="62843"/>
                          </a:cubicBezTo>
                          <a:cubicBezTo>
                            <a:pt x="515302" y="79035"/>
                            <a:pt x="515302" y="90466"/>
                            <a:pt x="501015" y="97133"/>
                          </a:cubicBezTo>
                          <a:cubicBezTo>
                            <a:pt x="457200" y="119041"/>
                            <a:pt x="434340" y="176191"/>
                            <a:pt x="452438" y="221910"/>
                          </a:cubicBezTo>
                          <a:cubicBezTo>
                            <a:pt x="429577" y="224768"/>
                            <a:pt x="420052" y="229530"/>
                            <a:pt x="397193" y="230483"/>
                          </a:cubicBezTo>
                          <a:cubicBezTo>
                            <a:pt x="282893" y="234293"/>
                            <a:pt x="167640" y="227626"/>
                            <a:pt x="54293" y="211433"/>
                          </a:cubicBezTo>
                          <a:cubicBezTo>
                            <a:pt x="80010" y="155235"/>
                            <a:pt x="54293" y="80941"/>
                            <a:pt x="0" y="52365"/>
                          </a:cubicBezTo>
                          <a:cubicBezTo>
                            <a:pt x="0" y="39983"/>
                            <a:pt x="952" y="26648"/>
                            <a:pt x="952" y="14265"/>
                          </a:cubicBezTo>
                          <a:cubicBezTo>
                            <a:pt x="155257" y="-6690"/>
                            <a:pt x="343852" y="-3832"/>
                            <a:pt x="498157" y="18076"/>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34"/>
                    <p:cNvSpPr/>
                    <p:nvPr/>
                  </p:nvSpPr>
                  <p:spPr>
                    <a:xfrm>
                      <a:off x="12342873" y="10461275"/>
                      <a:ext cx="308454" cy="77898"/>
                    </a:xfrm>
                    <a:custGeom>
                      <a:avLst/>
                      <a:gdLst/>
                      <a:ahLst/>
                      <a:cxnLst/>
                      <a:rect l="l" t="t" r="r" b="b"/>
                      <a:pathLst>
                        <a:path w="308454" h="77898" extrusionOk="0">
                          <a:moveTo>
                            <a:pt x="22481" y="16224"/>
                          </a:moveTo>
                          <a:cubicBezTo>
                            <a:pt x="40579" y="4794"/>
                            <a:pt x="63439" y="3842"/>
                            <a:pt x="84394" y="3842"/>
                          </a:cubicBezTo>
                          <a:cubicBezTo>
                            <a:pt x="134876" y="2889"/>
                            <a:pt x="186312" y="1937"/>
                            <a:pt x="236794" y="31"/>
                          </a:cubicBezTo>
                          <a:cubicBezTo>
                            <a:pt x="254891" y="31"/>
                            <a:pt x="272989" y="-921"/>
                            <a:pt x="288229" y="7651"/>
                          </a:cubicBezTo>
                          <a:cubicBezTo>
                            <a:pt x="303469" y="16224"/>
                            <a:pt x="313946" y="36226"/>
                            <a:pt x="305374" y="52419"/>
                          </a:cubicBezTo>
                          <a:cubicBezTo>
                            <a:pt x="297754" y="66706"/>
                            <a:pt x="279656" y="69564"/>
                            <a:pt x="263464" y="71469"/>
                          </a:cubicBezTo>
                          <a:cubicBezTo>
                            <a:pt x="203456" y="77184"/>
                            <a:pt x="142496" y="79089"/>
                            <a:pt x="81537" y="77184"/>
                          </a:cubicBezTo>
                          <a:cubicBezTo>
                            <a:pt x="62487" y="76231"/>
                            <a:pt x="20576" y="81947"/>
                            <a:pt x="6289" y="67659"/>
                          </a:cubicBezTo>
                          <a:cubicBezTo>
                            <a:pt x="-8951" y="51467"/>
                            <a:pt x="6289" y="25749"/>
                            <a:pt x="22481" y="162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8" name="Google Shape;1328;p34"/>
                  <p:cNvGrpSpPr/>
                  <p:nvPr/>
                </p:nvGrpSpPr>
                <p:grpSpPr>
                  <a:xfrm>
                    <a:off x="10788014" y="10298668"/>
                    <a:ext cx="1222057" cy="968622"/>
                    <a:chOff x="10788014" y="10298668"/>
                    <a:chExt cx="1222057" cy="968622"/>
                  </a:xfrm>
                </p:grpSpPr>
                <p:sp>
                  <p:nvSpPr>
                    <p:cNvPr id="1329" name="Google Shape;1329;p34"/>
                    <p:cNvSpPr/>
                    <p:nvPr/>
                  </p:nvSpPr>
                  <p:spPr>
                    <a:xfrm>
                      <a:off x="10891202" y="11089004"/>
                      <a:ext cx="230901" cy="178286"/>
                    </a:xfrm>
                    <a:custGeom>
                      <a:avLst/>
                      <a:gdLst/>
                      <a:ahLst/>
                      <a:cxnLst/>
                      <a:rect l="l" t="t" r="r" b="b"/>
                      <a:pathLst>
                        <a:path w="230901" h="178286" extrusionOk="0">
                          <a:moveTo>
                            <a:pt x="635" y="4763"/>
                          </a:moveTo>
                          <a:cubicBezTo>
                            <a:pt x="-317" y="35243"/>
                            <a:pt x="-1270" y="65723"/>
                            <a:pt x="6350" y="95250"/>
                          </a:cubicBezTo>
                          <a:cubicBezTo>
                            <a:pt x="13970" y="124778"/>
                            <a:pt x="30162" y="152400"/>
                            <a:pt x="56833" y="166688"/>
                          </a:cubicBezTo>
                          <a:cubicBezTo>
                            <a:pt x="85408" y="181928"/>
                            <a:pt x="118745" y="179070"/>
                            <a:pt x="151130" y="175260"/>
                          </a:cubicBezTo>
                          <a:cubicBezTo>
                            <a:pt x="174942" y="172403"/>
                            <a:pt x="201612" y="168593"/>
                            <a:pt x="215900" y="149543"/>
                          </a:cubicBezTo>
                          <a:cubicBezTo>
                            <a:pt x="223520" y="139066"/>
                            <a:pt x="226378" y="125731"/>
                            <a:pt x="227330" y="112395"/>
                          </a:cubicBezTo>
                          <a:cubicBezTo>
                            <a:pt x="232092" y="75248"/>
                            <a:pt x="232092" y="37148"/>
                            <a:pt x="22733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4"/>
                    <p:cNvSpPr/>
                    <p:nvPr/>
                  </p:nvSpPr>
                  <p:spPr>
                    <a:xfrm>
                      <a:off x="11663600" y="11089004"/>
                      <a:ext cx="230901" cy="178286"/>
                    </a:xfrm>
                    <a:custGeom>
                      <a:avLst/>
                      <a:gdLst/>
                      <a:ahLst/>
                      <a:cxnLst/>
                      <a:rect l="l" t="t" r="r" b="b"/>
                      <a:pathLst>
                        <a:path w="230901" h="178286" extrusionOk="0">
                          <a:moveTo>
                            <a:pt x="230267" y="4763"/>
                          </a:moveTo>
                          <a:cubicBezTo>
                            <a:pt x="231219" y="35243"/>
                            <a:pt x="232172" y="65723"/>
                            <a:pt x="224551" y="95250"/>
                          </a:cubicBezTo>
                          <a:cubicBezTo>
                            <a:pt x="216932" y="124778"/>
                            <a:pt x="200739" y="152400"/>
                            <a:pt x="174069" y="166688"/>
                          </a:cubicBezTo>
                          <a:cubicBezTo>
                            <a:pt x="145494" y="181928"/>
                            <a:pt x="112157" y="179070"/>
                            <a:pt x="79772" y="175260"/>
                          </a:cubicBezTo>
                          <a:cubicBezTo>
                            <a:pt x="55959" y="172403"/>
                            <a:pt x="29289" y="168593"/>
                            <a:pt x="15001" y="149543"/>
                          </a:cubicBezTo>
                          <a:cubicBezTo>
                            <a:pt x="7382" y="139066"/>
                            <a:pt x="4524" y="125731"/>
                            <a:pt x="3572" y="112395"/>
                          </a:cubicBezTo>
                          <a:cubicBezTo>
                            <a:pt x="-1191" y="75248"/>
                            <a:pt x="-1191" y="37148"/>
                            <a:pt x="3572"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4"/>
                    <p:cNvSpPr/>
                    <p:nvPr/>
                  </p:nvSpPr>
                  <p:spPr>
                    <a:xfrm>
                      <a:off x="10848128" y="10298668"/>
                      <a:ext cx="1120880" cy="794146"/>
                    </a:xfrm>
                    <a:custGeom>
                      <a:avLst/>
                      <a:gdLst/>
                      <a:ahLst/>
                      <a:cxnLst/>
                      <a:rect l="l" t="t" r="r" b="b"/>
                      <a:pathLst>
                        <a:path w="1120880" h="794146" extrusionOk="0">
                          <a:moveTo>
                            <a:pt x="452332" y="6430"/>
                          </a:moveTo>
                          <a:cubicBezTo>
                            <a:pt x="565679" y="-2143"/>
                            <a:pt x="819997" y="-2143"/>
                            <a:pt x="889529" y="6430"/>
                          </a:cubicBezTo>
                          <a:cubicBezTo>
                            <a:pt x="959061" y="15002"/>
                            <a:pt x="933344" y="251222"/>
                            <a:pt x="985732" y="327422"/>
                          </a:cubicBezTo>
                          <a:cubicBezTo>
                            <a:pt x="1038119" y="403622"/>
                            <a:pt x="1043834" y="356949"/>
                            <a:pt x="1097174" y="435055"/>
                          </a:cubicBezTo>
                          <a:cubicBezTo>
                            <a:pt x="1150514" y="513159"/>
                            <a:pt x="1097174" y="794147"/>
                            <a:pt x="1097174" y="794147"/>
                          </a:cubicBezTo>
                          <a:lnTo>
                            <a:pt x="23707" y="794147"/>
                          </a:lnTo>
                          <a:cubicBezTo>
                            <a:pt x="23707" y="794147"/>
                            <a:pt x="-29634" y="513159"/>
                            <a:pt x="23707" y="435055"/>
                          </a:cubicBezTo>
                          <a:cubicBezTo>
                            <a:pt x="77047" y="356949"/>
                            <a:pt x="82761" y="403622"/>
                            <a:pt x="135149" y="327422"/>
                          </a:cubicBezTo>
                          <a:cubicBezTo>
                            <a:pt x="187536" y="251222"/>
                            <a:pt x="161819" y="15002"/>
                            <a:pt x="231352" y="6430"/>
                          </a:cubicBezTo>
                          <a:cubicBezTo>
                            <a:pt x="300884" y="-2143"/>
                            <a:pt x="555202" y="-2143"/>
                            <a:pt x="668549" y="6430"/>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4"/>
                    <p:cNvSpPr/>
                    <p:nvPr/>
                  </p:nvSpPr>
                  <p:spPr>
                    <a:xfrm>
                      <a:off x="10788014" y="11044237"/>
                      <a:ext cx="1222057" cy="96202"/>
                    </a:xfrm>
                    <a:custGeom>
                      <a:avLst/>
                      <a:gdLst/>
                      <a:ahLst/>
                      <a:cxnLst/>
                      <a:rect l="l" t="t" r="r" b="b"/>
                      <a:pathLst>
                        <a:path w="1222057" h="96202" extrusionOk="0">
                          <a:moveTo>
                            <a:pt x="1211580" y="96202"/>
                          </a:moveTo>
                          <a:lnTo>
                            <a:pt x="10478" y="96202"/>
                          </a:lnTo>
                          <a:cubicBezTo>
                            <a:pt x="4763" y="96202"/>
                            <a:pt x="0" y="91440"/>
                            <a:pt x="0" y="85725"/>
                          </a:cubicBezTo>
                          <a:lnTo>
                            <a:pt x="0" y="10477"/>
                          </a:lnTo>
                          <a:cubicBezTo>
                            <a:pt x="0" y="4763"/>
                            <a:pt x="4763" y="0"/>
                            <a:pt x="10478" y="0"/>
                          </a:cubicBezTo>
                          <a:lnTo>
                            <a:pt x="1211580" y="0"/>
                          </a:lnTo>
                          <a:cubicBezTo>
                            <a:pt x="1217296" y="0"/>
                            <a:pt x="1222058" y="4763"/>
                            <a:pt x="1222058" y="10477"/>
                          </a:cubicBezTo>
                          <a:lnTo>
                            <a:pt x="1222058" y="85725"/>
                          </a:lnTo>
                          <a:cubicBezTo>
                            <a:pt x="1222058" y="91440"/>
                            <a:pt x="1217296" y="96202"/>
                            <a:pt x="1211580" y="962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4"/>
                    <p:cNvSpPr/>
                    <p:nvPr/>
                  </p:nvSpPr>
                  <p:spPr>
                    <a:xfrm>
                      <a:off x="11058525" y="10337704"/>
                      <a:ext cx="699677" cy="294735"/>
                    </a:xfrm>
                    <a:custGeom>
                      <a:avLst/>
                      <a:gdLst/>
                      <a:ahLst/>
                      <a:cxnLst/>
                      <a:rect l="l" t="t" r="r" b="b"/>
                      <a:pathLst>
                        <a:path w="699677" h="294735" extrusionOk="0">
                          <a:moveTo>
                            <a:pt x="0" y="288385"/>
                          </a:moveTo>
                          <a:cubicBezTo>
                            <a:pt x="5715" y="174085"/>
                            <a:pt x="29527" y="39783"/>
                            <a:pt x="84773" y="22638"/>
                          </a:cubicBezTo>
                          <a:cubicBezTo>
                            <a:pt x="140018" y="5493"/>
                            <a:pt x="595313" y="-18319"/>
                            <a:pt x="629602" y="22638"/>
                          </a:cubicBezTo>
                          <a:cubicBezTo>
                            <a:pt x="664845" y="63596"/>
                            <a:pt x="721995" y="274098"/>
                            <a:pt x="690563" y="288385"/>
                          </a:cubicBezTo>
                          <a:cubicBezTo>
                            <a:pt x="659130" y="302673"/>
                            <a:pt x="0" y="288385"/>
                            <a:pt x="0" y="2883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34"/>
                    <p:cNvSpPr/>
                    <p:nvPr/>
                  </p:nvSpPr>
                  <p:spPr>
                    <a:xfrm>
                      <a:off x="10902314"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34"/>
                    <p:cNvSpPr/>
                    <p:nvPr/>
                  </p:nvSpPr>
                  <p:spPr>
                    <a:xfrm>
                      <a:off x="11707177"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34"/>
                    <p:cNvSpPr/>
                    <p:nvPr/>
                  </p:nvSpPr>
                  <p:spPr>
                    <a:xfrm>
                      <a:off x="11090910" y="10636941"/>
                      <a:ext cx="649604" cy="291424"/>
                    </a:xfrm>
                    <a:custGeom>
                      <a:avLst/>
                      <a:gdLst/>
                      <a:ahLst/>
                      <a:cxnLst/>
                      <a:rect l="l" t="t" r="r" b="b"/>
                      <a:pathLst>
                        <a:path w="649604" h="291424" extrusionOk="0">
                          <a:moveTo>
                            <a:pt x="627697" y="22485"/>
                          </a:moveTo>
                          <a:cubicBezTo>
                            <a:pt x="638175" y="39631"/>
                            <a:pt x="648652" y="58681"/>
                            <a:pt x="649605" y="78683"/>
                          </a:cubicBezTo>
                          <a:cubicBezTo>
                            <a:pt x="649605" y="98685"/>
                            <a:pt x="649605" y="112973"/>
                            <a:pt x="631507" y="122498"/>
                          </a:cubicBezTo>
                          <a:cubicBezTo>
                            <a:pt x="576263" y="150121"/>
                            <a:pt x="547688" y="222510"/>
                            <a:pt x="570547" y="279660"/>
                          </a:cubicBezTo>
                          <a:cubicBezTo>
                            <a:pt x="541020" y="283471"/>
                            <a:pt x="530542" y="289185"/>
                            <a:pt x="501015" y="290138"/>
                          </a:cubicBezTo>
                          <a:cubicBezTo>
                            <a:pt x="356235" y="294900"/>
                            <a:pt x="211455" y="286329"/>
                            <a:pt x="68580" y="266325"/>
                          </a:cubicBezTo>
                          <a:cubicBezTo>
                            <a:pt x="100965" y="195841"/>
                            <a:pt x="68580" y="102496"/>
                            <a:pt x="0" y="66301"/>
                          </a:cubicBezTo>
                          <a:cubicBezTo>
                            <a:pt x="952" y="50108"/>
                            <a:pt x="952" y="33915"/>
                            <a:pt x="1905" y="17723"/>
                          </a:cubicBezTo>
                          <a:cubicBezTo>
                            <a:pt x="195263" y="-7994"/>
                            <a:pt x="433388" y="-5137"/>
                            <a:pt x="627697" y="2248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34"/>
                    <p:cNvSpPr/>
                    <p:nvPr/>
                  </p:nvSpPr>
                  <p:spPr>
                    <a:xfrm>
                      <a:off x="11221488" y="10986697"/>
                      <a:ext cx="389486" cy="98270"/>
                    </a:xfrm>
                    <a:custGeom>
                      <a:avLst/>
                      <a:gdLst/>
                      <a:ahLst/>
                      <a:cxnLst/>
                      <a:rect l="l" t="t" r="r" b="b"/>
                      <a:pathLst>
                        <a:path w="389486" h="98270" extrusionOk="0">
                          <a:moveTo>
                            <a:pt x="27537" y="21345"/>
                          </a:moveTo>
                          <a:cubicBezTo>
                            <a:pt x="50397" y="7057"/>
                            <a:pt x="78972" y="6105"/>
                            <a:pt x="105642" y="5153"/>
                          </a:cubicBezTo>
                          <a:cubicBezTo>
                            <a:pt x="169459" y="3248"/>
                            <a:pt x="233276" y="2295"/>
                            <a:pt x="298047" y="390"/>
                          </a:cubicBezTo>
                          <a:cubicBezTo>
                            <a:pt x="319954" y="-562"/>
                            <a:pt x="343767" y="-562"/>
                            <a:pt x="363769" y="9915"/>
                          </a:cubicBezTo>
                          <a:cubicBezTo>
                            <a:pt x="383772" y="20392"/>
                            <a:pt x="396154" y="46111"/>
                            <a:pt x="385676" y="66113"/>
                          </a:cubicBezTo>
                          <a:cubicBezTo>
                            <a:pt x="376151" y="84211"/>
                            <a:pt x="352339" y="88020"/>
                            <a:pt x="332337" y="89925"/>
                          </a:cubicBezTo>
                          <a:cubicBezTo>
                            <a:pt x="256137" y="97545"/>
                            <a:pt x="179937" y="99450"/>
                            <a:pt x="103737" y="97545"/>
                          </a:cubicBezTo>
                          <a:cubicBezTo>
                            <a:pt x="79924" y="96592"/>
                            <a:pt x="26584" y="104213"/>
                            <a:pt x="8487" y="85163"/>
                          </a:cubicBezTo>
                          <a:cubicBezTo>
                            <a:pt x="-11516" y="65161"/>
                            <a:pt x="7534" y="32775"/>
                            <a:pt x="27537" y="213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8" name="Google Shape;1338;p34"/>
                  <p:cNvGrpSpPr/>
                  <p:nvPr/>
                </p:nvGrpSpPr>
                <p:grpSpPr>
                  <a:xfrm>
                    <a:off x="11223307" y="9563576"/>
                    <a:ext cx="794385" cy="628776"/>
                    <a:chOff x="11223307" y="9563576"/>
                    <a:chExt cx="794385" cy="628776"/>
                  </a:xfrm>
                </p:grpSpPr>
                <p:sp>
                  <p:nvSpPr>
                    <p:cNvPr id="1339" name="Google Shape;1339;p34"/>
                    <p:cNvSpPr/>
                    <p:nvPr/>
                  </p:nvSpPr>
                  <p:spPr>
                    <a:xfrm>
                      <a:off x="11289484" y="10076497"/>
                      <a:ext cx="150278" cy="115855"/>
                    </a:xfrm>
                    <a:custGeom>
                      <a:avLst/>
                      <a:gdLst/>
                      <a:ahLst/>
                      <a:cxnLst/>
                      <a:rect l="l" t="t" r="r" b="b"/>
                      <a:pathLst>
                        <a:path w="150278" h="115855" extrusionOk="0">
                          <a:moveTo>
                            <a:pt x="498" y="3810"/>
                          </a:moveTo>
                          <a:cubicBezTo>
                            <a:pt x="-455" y="23813"/>
                            <a:pt x="-455" y="42863"/>
                            <a:pt x="4308" y="61913"/>
                          </a:cubicBezTo>
                          <a:cubicBezTo>
                            <a:pt x="9070" y="80963"/>
                            <a:pt x="20500" y="99060"/>
                            <a:pt x="37645" y="108585"/>
                          </a:cubicBezTo>
                          <a:cubicBezTo>
                            <a:pt x="55742" y="118110"/>
                            <a:pt x="77650" y="116205"/>
                            <a:pt x="98605" y="114300"/>
                          </a:cubicBezTo>
                          <a:cubicBezTo>
                            <a:pt x="113845" y="112395"/>
                            <a:pt x="131942" y="109538"/>
                            <a:pt x="140515" y="97155"/>
                          </a:cubicBezTo>
                          <a:cubicBezTo>
                            <a:pt x="145278" y="90488"/>
                            <a:pt x="147183" y="81915"/>
                            <a:pt x="148135" y="73342"/>
                          </a:cubicBezTo>
                          <a:cubicBezTo>
                            <a:pt x="150992" y="48577"/>
                            <a:pt x="150992" y="24765"/>
                            <a:pt x="148135"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34"/>
                    <p:cNvSpPr/>
                    <p:nvPr/>
                  </p:nvSpPr>
                  <p:spPr>
                    <a:xfrm>
                      <a:off x="11792664" y="10076497"/>
                      <a:ext cx="150278" cy="115855"/>
                    </a:xfrm>
                    <a:custGeom>
                      <a:avLst/>
                      <a:gdLst/>
                      <a:ahLst/>
                      <a:cxnLst/>
                      <a:rect l="l" t="t" r="r" b="b"/>
                      <a:pathLst>
                        <a:path w="150278" h="115855" extrusionOk="0">
                          <a:moveTo>
                            <a:pt x="149781" y="3810"/>
                          </a:moveTo>
                          <a:cubicBezTo>
                            <a:pt x="150733" y="23813"/>
                            <a:pt x="150733" y="42863"/>
                            <a:pt x="145971" y="61913"/>
                          </a:cubicBezTo>
                          <a:cubicBezTo>
                            <a:pt x="141208" y="80963"/>
                            <a:pt x="129778" y="99060"/>
                            <a:pt x="112633" y="108585"/>
                          </a:cubicBezTo>
                          <a:cubicBezTo>
                            <a:pt x="94536" y="118110"/>
                            <a:pt x="72628" y="116205"/>
                            <a:pt x="51673" y="114300"/>
                          </a:cubicBezTo>
                          <a:cubicBezTo>
                            <a:pt x="36433" y="112395"/>
                            <a:pt x="18336" y="109538"/>
                            <a:pt x="9763" y="97155"/>
                          </a:cubicBezTo>
                          <a:cubicBezTo>
                            <a:pt x="5000" y="90488"/>
                            <a:pt x="3096" y="81915"/>
                            <a:pt x="2143" y="73342"/>
                          </a:cubicBezTo>
                          <a:cubicBezTo>
                            <a:pt x="-714" y="48577"/>
                            <a:pt x="-714" y="24765"/>
                            <a:pt x="2143"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34"/>
                    <p:cNvSpPr/>
                    <p:nvPr/>
                  </p:nvSpPr>
                  <p:spPr>
                    <a:xfrm>
                      <a:off x="11261936" y="9563576"/>
                      <a:ext cx="729509" cy="515778"/>
                    </a:xfrm>
                    <a:custGeom>
                      <a:avLst/>
                      <a:gdLst/>
                      <a:ahLst/>
                      <a:cxnLst/>
                      <a:rect l="l" t="t" r="r" b="b"/>
                      <a:pathLst>
                        <a:path w="729509" h="515778" extrusionOk="0">
                          <a:moveTo>
                            <a:pt x="293794" y="4286"/>
                          </a:moveTo>
                          <a:cubicBezTo>
                            <a:pt x="368088" y="-1429"/>
                            <a:pt x="532871" y="-1429"/>
                            <a:pt x="578591" y="4286"/>
                          </a:cubicBezTo>
                          <a:cubicBezTo>
                            <a:pt x="624311" y="10001"/>
                            <a:pt x="607166" y="163354"/>
                            <a:pt x="641456" y="212884"/>
                          </a:cubicBezTo>
                          <a:cubicBezTo>
                            <a:pt x="675746" y="262413"/>
                            <a:pt x="679556" y="231934"/>
                            <a:pt x="713846" y="282416"/>
                          </a:cubicBezTo>
                          <a:cubicBezTo>
                            <a:pt x="749088" y="332899"/>
                            <a:pt x="713846" y="515779"/>
                            <a:pt x="713846" y="515779"/>
                          </a:cubicBezTo>
                          <a:lnTo>
                            <a:pt x="15663" y="515779"/>
                          </a:lnTo>
                          <a:cubicBezTo>
                            <a:pt x="15663" y="515779"/>
                            <a:pt x="-19579" y="332899"/>
                            <a:pt x="15663" y="282416"/>
                          </a:cubicBezTo>
                          <a:cubicBezTo>
                            <a:pt x="50906" y="231934"/>
                            <a:pt x="54716" y="262413"/>
                            <a:pt x="88053" y="212884"/>
                          </a:cubicBezTo>
                          <a:cubicBezTo>
                            <a:pt x="122344" y="163354"/>
                            <a:pt x="105199" y="10001"/>
                            <a:pt x="150919" y="4286"/>
                          </a:cubicBezTo>
                          <a:cubicBezTo>
                            <a:pt x="196638" y="-1429"/>
                            <a:pt x="361421" y="-1429"/>
                            <a:pt x="435716" y="4286"/>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34"/>
                    <p:cNvSpPr/>
                    <p:nvPr/>
                  </p:nvSpPr>
                  <p:spPr>
                    <a:xfrm>
                      <a:off x="11223307" y="10048875"/>
                      <a:ext cx="794385" cy="62864"/>
                    </a:xfrm>
                    <a:custGeom>
                      <a:avLst/>
                      <a:gdLst/>
                      <a:ahLst/>
                      <a:cxnLst/>
                      <a:rect l="l" t="t" r="r" b="b"/>
                      <a:pathLst>
                        <a:path w="794385" h="62864" extrusionOk="0">
                          <a:moveTo>
                            <a:pt x="787718" y="62865"/>
                          </a:moveTo>
                          <a:lnTo>
                            <a:pt x="6668" y="62865"/>
                          </a:lnTo>
                          <a:cubicBezTo>
                            <a:pt x="2857" y="62865"/>
                            <a:pt x="0" y="60007"/>
                            <a:pt x="0" y="56198"/>
                          </a:cubicBezTo>
                          <a:lnTo>
                            <a:pt x="0" y="6668"/>
                          </a:lnTo>
                          <a:cubicBezTo>
                            <a:pt x="0" y="2857"/>
                            <a:pt x="2857" y="0"/>
                            <a:pt x="6668" y="0"/>
                          </a:cubicBezTo>
                          <a:lnTo>
                            <a:pt x="787718" y="0"/>
                          </a:lnTo>
                          <a:cubicBezTo>
                            <a:pt x="791528" y="0"/>
                            <a:pt x="794385" y="2857"/>
                            <a:pt x="794385" y="6668"/>
                          </a:cubicBezTo>
                          <a:lnTo>
                            <a:pt x="794385" y="56198"/>
                          </a:lnTo>
                          <a:cubicBezTo>
                            <a:pt x="794385" y="59055"/>
                            <a:pt x="791528" y="62865"/>
                            <a:pt x="787718" y="62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34"/>
                    <p:cNvSpPr/>
                    <p:nvPr/>
                  </p:nvSpPr>
                  <p:spPr>
                    <a:xfrm>
                      <a:off x="11398567" y="9590190"/>
                      <a:ext cx="455294" cy="191032"/>
                    </a:xfrm>
                    <a:custGeom>
                      <a:avLst/>
                      <a:gdLst/>
                      <a:ahLst/>
                      <a:cxnLst/>
                      <a:rect l="l" t="t" r="r" b="b"/>
                      <a:pathLst>
                        <a:path w="455294" h="191032" extrusionOk="0">
                          <a:moveTo>
                            <a:pt x="0" y="187222"/>
                          </a:moveTo>
                          <a:cubicBezTo>
                            <a:pt x="3810" y="112928"/>
                            <a:pt x="19050" y="26250"/>
                            <a:pt x="55245" y="14820"/>
                          </a:cubicBezTo>
                          <a:cubicBezTo>
                            <a:pt x="91440" y="3390"/>
                            <a:pt x="386715" y="-11850"/>
                            <a:pt x="409575" y="14820"/>
                          </a:cubicBezTo>
                          <a:cubicBezTo>
                            <a:pt x="432435" y="41490"/>
                            <a:pt x="469582" y="178650"/>
                            <a:pt x="449580" y="187222"/>
                          </a:cubicBezTo>
                          <a:cubicBezTo>
                            <a:pt x="428625" y="195795"/>
                            <a:pt x="0" y="187222"/>
                            <a:pt x="0" y="1872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34"/>
                    <p:cNvSpPr/>
                    <p:nvPr/>
                  </p:nvSpPr>
                  <p:spPr>
                    <a:xfrm>
                      <a:off x="11296650" y="9855517"/>
                      <a:ext cx="137160" cy="112394"/>
                    </a:xfrm>
                    <a:custGeom>
                      <a:avLst/>
                      <a:gdLst/>
                      <a:ahLst/>
                      <a:cxnLst/>
                      <a:rect l="l" t="t" r="r" b="b"/>
                      <a:pathLst>
                        <a:path w="137160" h="112394" extrusionOk="0">
                          <a:moveTo>
                            <a:pt x="137160" y="56197"/>
                          </a:moveTo>
                          <a:cubicBezTo>
                            <a:pt x="137160" y="87234"/>
                            <a:pt x="106456" y="112395"/>
                            <a:pt x="68580" y="112395"/>
                          </a:cubicBezTo>
                          <a:cubicBezTo>
                            <a:pt x="30705" y="112395"/>
                            <a:pt x="0" y="87234"/>
                            <a:pt x="0" y="56197"/>
                          </a:cubicBezTo>
                          <a:cubicBezTo>
                            <a:pt x="0" y="25160"/>
                            <a:pt x="30705" y="0"/>
                            <a:pt x="68580" y="0"/>
                          </a:cubicBezTo>
                          <a:cubicBezTo>
                            <a:pt x="106456"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34"/>
                    <p:cNvSpPr/>
                    <p:nvPr/>
                  </p:nvSpPr>
                  <p:spPr>
                    <a:xfrm>
                      <a:off x="11819572" y="9855517"/>
                      <a:ext cx="137160" cy="112394"/>
                    </a:xfrm>
                    <a:custGeom>
                      <a:avLst/>
                      <a:gdLst/>
                      <a:ahLst/>
                      <a:cxnLst/>
                      <a:rect l="l" t="t" r="r" b="b"/>
                      <a:pathLst>
                        <a:path w="137160" h="112394" extrusionOk="0">
                          <a:moveTo>
                            <a:pt x="137160" y="56197"/>
                          </a:moveTo>
                          <a:cubicBezTo>
                            <a:pt x="137160" y="87234"/>
                            <a:pt x="106455" y="112395"/>
                            <a:pt x="68580" y="112395"/>
                          </a:cubicBezTo>
                          <a:cubicBezTo>
                            <a:pt x="30704" y="112395"/>
                            <a:pt x="0" y="87234"/>
                            <a:pt x="0" y="56197"/>
                          </a:cubicBezTo>
                          <a:cubicBezTo>
                            <a:pt x="0" y="25160"/>
                            <a:pt x="30704" y="0"/>
                            <a:pt x="68580" y="0"/>
                          </a:cubicBezTo>
                          <a:cubicBezTo>
                            <a:pt x="106455"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34"/>
                    <p:cNvSpPr/>
                    <p:nvPr/>
                  </p:nvSpPr>
                  <p:spPr>
                    <a:xfrm>
                      <a:off x="11418569" y="9783836"/>
                      <a:ext cx="423862" cy="188683"/>
                    </a:xfrm>
                    <a:custGeom>
                      <a:avLst/>
                      <a:gdLst/>
                      <a:ahLst/>
                      <a:cxnLst/>
                      <a:rect l="l" t="t" r="r" b="b"/>
                      <a:pathLst>
                        <a:path w="423862" h="188683" extrusionOk="0">
                          <a:moveTo>
                            <a:pt x="409575" y="14531"/>
                          </a:moveTo>
                          <a:cubicBezTo>
                            <a:pt x="416243" y="25961"/>
                            <a:pt x="423863" y="38344"/>
                            <a:pt x="423863" y="50726"/>
                          </a:cubicBezTo>
                          <a:cubicBezTo>
                            <a:pt x="423863" y="64061"/>
                            <a:pt x="423863" y="73586"/>
                            <a:pt x="411480" y="79301"/>
                          </a:cubicBezTo>
                          <a:cubicBezTo>
                            <a:pt x="375285" y="97399"/>
                            <a:pt x="357188" y="144071"/>
                            <a:pt x="371475" y="181219"/>
                          </a:cubicBezTo>
                          <a:cubicBezTo>
                            <a:pt x="352425" y="184076"/>
                            <a:pt x="344805" y="187886"/>
                            <a:pt x="325755" y="187886"/>
                          </a:cubicBezTo>
                          <a:cubicBezTo>
                            <a:pt x="231457" y="190744"/>
                            <a:pt x="138113" y="185981"/>
                            <a:pt x="44768" y="172646"/>
                          </a:cubicBezTo>
                          <a:cubicBezTo>
                            <a:pt x="65723" y="126926"/>
                            <a:pt x="44768" y="65966"/>
                            <a:pt x="0" y="42153"/>
                          </a:cubicBezTo>
                          <a:cubicBezTo>
                            <a:pt x="0" y="31676"/>
                            <a:pt x="953" y="21199"/>
                            <a:pt x="953" y="10721"/>
                          </a:cubicBezTo>
                          <a:cubicBezTo>
                            <a:pt x="128588" y="-5472"/>
                            <a:pt x="282893" y="-2614"/>
                            <a:pt x="409575" y="14531"/>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34"/>
                    <p:cNvSpPr/>
                    <p:nvPr/>
                  </p:nvSpPr>
                  <p:spPr>
                    <a:xfrm>
                      <a:off x="11504462" y="10011727"/>
                      <a:ext cx="252665" cy="63595"/>
                    </a:xfrm>
                    <a:custGeom>
                      <a:avLst/>
                      <a:gdLst/>
                      <a:ahLst/>
                      <a:cxnLst/>
                      <a:rect l="l" t="t" r="r" b="b"/>
                      <a:pathLst>
                        <a:path w="252665" h="63595" extrusionOk="0">
                          <a:moveTo>
                            <a:pt x="17930" y="13335"/>
                          </a:moveTo>
                          <a:cubicBezTo>
                            <a:pt x="33170" y="3810"/>
                            <a:pt x="51268" y="3810"/>
                            <a:pt x="68413" y="2858"/>
                          </a:cubicBezTo>
                          <a:cubicBezTo>
                            <a:pt x="110323" y="1905"/>
                            <a:pt x="151280" y="953"/>
                            <a:pt x="193190" y="0"/>
                          </a:cubicBezTo>
                          <a:cubicBezTo>
                            <a:pt x="207477" y="0"/>
                            <a:pt x="222718" y="0"/>
                            <a:pt x="236052" y="6668"/>
                          </a:cubicBezTo>
                          <a:cubicBezTo>
                            <a:pt x="248435" y="13335"/>
                            <a:pt x="257008" y="30480"/>
                            <a:pt x="250340" y="42863"/>
                          </a:cubicBezTo>
                          <a:cubicBezTo>
                            <a:pt x="243673" y="54293"/>
                            <a:pt x="229385" y="57150"/>
                            <a:pt x="216050" y="58103"/>
                          </a:cubicBezTo>
                          <a:cubicBezTo>
                            <a:pt x="166520" y="62865"/>
                            <a:pt x="116990" y="64770"/>
                            <a:pt x="67460" y="62865"/>
                          </a:cubicBezTo>
                          <a:cubicBezTo>
                            <a:pt x="52220" y="61913"/>
                            <a:pt x="16977" y="66675"/>
                            <a:pt x="5548" y="54293"/>
                          </a:cubicBezTo>
                          <a:cubicBezTo>
                            <a:pt x="-7787" y="41910"/>
                            <a:pt x="5548" y="20955"/>
                            <a:pt x="17930" y="133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8" name="Google Shape;1348;p34"/>
                  <p:cNvGrpSpPr/>
                  <p:nvPr/>
                </p:nvGrpSpPr>
                <p:grpSpPr>
                  <a:xfrm>
                    <a:off x="12039600" y="9536429"/>
                    <a:ext cx="490537" cy="389340"/>
                    <a:chOff x="12039600" y="9536429"/>
                    <a:chExt cx="490537" cy="389340"/>
                  </a:xfrm>
                </p:grpSpPr>
                <p:sp>
                  <p:nvSpPr>
                    <p:cNvPr id="1349" name="Google Shape;1349;p34"/>
                    <p:cNvSpPr/>
                    <p:nvPr/>
                  </p:nvSpPr>
                  <p:spPr>
                    <a:xfrm>
                      <a:off x="12081357" y="9853612"/>
                      <a:ext cx="92068" cy="72157"/>
                    </a:xfrm>
                    <a:custGeom>
                      <a:avLst/>
                      <a:gdLst/>
                      <a:ahLst/>
                      <a:cxnLst/>
                      <a:rect l="l" t="t" r="r" b="b"/>
                      <a:pathLst>
                        <a:path w="92068" h="72157" extrusionOk="0">
                          <a:moveTo>
                            <a:pt x="153" y="2857"/>
                          </a:moveTo>
                          <a:cubicBezTo>
                            <a:pt x="153" y="15240"/>
                            <a:pt x="-800" y="27623"/>
                            <a:pt x="2057" y="39052"/>
                          </a:cubicBezTo>
                          <a:cubicBezTo>
                            <a:pt x="4915" y="50482"/>
                            <a:pt x="11582" y="61913"/>
                            <a:pt x="22060" y="67627"/>
                          </a:cubicBezTo>
                          <a:cubicBezTo>
                            <a:pt x="33490" y="73343"/>
                            <a:pt x="46825" y="72390"/>
                            <a:pt x="60160" y="71438"/>
                          </a:cubicBezTo>
                          <a:cubicBezTo>
                            <a:pt x="69685" y="70485"/>
                            <a:pt x="80162" y="68580"/>
                            <a:pt x="85878" y="60960"/>
                          </a:cubicBezTo>
                          <a:cubicBezTo>
                            <a:pt x="88735" y="57150"/>
                            <a:pt x="89687" y="51435"/>
                            <a:pt x="90640" y="45720"/>
                          </a:cubicBezTo>
                          <a:cubicBezTo>
                            <a:pt x="92545" y="30480"/>
                            <a:pt x="92545" y="15240"/>
                            <a:pt x="9064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34"/>
                    <p:cNvSpPr/>
                    <p:nvPr/>
                  </p:nvSpPr>
                  <p:spPr>
                    <a:xfrm>
                      <a:off x="12391548" y="9853612"/>
                      <a:ext cx="92068" cy="72157"/>
                    </a:xfrm>
                    <a:custGeom>
                      <a:avLst/>
                      <a:gdLst/>
                      <a:ahLst/>
                      <a:cxnLst/>
                      <a:rect l="l" t="t" r="r" b="b"/>
                      <a:pathLst>
                        <a:path w="92068" h="72157" extrusionOk="0">
                          <a:moveTo>
                            <a:pt x="91916" y="2857"/>
                          </a:moveTo>
                          <a:cubicBezTo>
                            <a:pt x="91916" y="15240"/>
                            <a:pt x="92869" y="27623"/>
                            <a:pt x="90011" y="39052"/>
                          </a:cubicBezTo>
                          <a:cubicBezTo>
                            <a:pt x="87153" y="50482"/>
                            <a:pt x="80486" y="61913"/>
                            <a:pt x="70009" y="67627"/>
                          </a:cubicBezTo>
                          <a:cubicBezTo>
                            <a:pt x="58578" y="73343"/>
                            <a:pt x="45244" y="72390"/>
                            <a:pt x="31909" y="71438"/>
                          </a:cubicBezTo>
                          <a:cubicBezTo>
                            <a:pt x="22384" y="70485"/>
                            <a:pt x="11906" y="68580"/>
                            <a:pt x="6191" y="60960"/>
                          </a:cubicBezTo>
                          <a:cubicBezTo>
                            <a:pt x="3334" y="57150"/>
                            <a:pt x="2381" y="51435"/>
                            <a:pt x="1428" y="45720"/>
                          </a:cubicBezTo>
                          <a:cubicBezTo>
                            <a:pt x="-476" y="30480"/>
                            <a:pt x="-476" y="15240"/>
                            <a:pt x="1428"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34"/>
                    <p:cNvSpPr/>
                    <p:nvPr/>
                  </p:nvSpPr>
                  <p:spPr>
                    <a:xfrm>
                      <a:off x="12064153" y="9536429"/>
                      <a:ext cx="450956" cy="319087"/>
                    </a:xfrm>
                    <a:custGeom>
                      <a:avLst/>
                      <a:gdLst/>
                      <a:ahLst/>
                      <a:cxnLst/>
                      <a:rect l="l" t="t" r="r" b="b"/>
                      <a:pathLst>
                        <a:path w="450956" h="319087" extrusionOk="0">
                          <a:moveTo>
                            <a:pt x="181187" y="2858"/>
                          </a:moveTo>
                          <a:cubicBezTo>
                            <a:pt x="226907" y="-953"/>
                            <a:pt x="328824" y="-953"/>
                            <a:pt x="357399" y="2858"/>
                          </a:cubicBezTo>
                          <a:cubicBezTo>
                            <a:pt x="385974" y="6668"/>
                            <a:pt x="374545" y="100965"/>
                            <a:pt x="396452" y="132397"/>
                          </a:cubicBezTo>
                          <a:cubicBezTo>
                            <a:pt x="417407" y="162878"/>
                            <a:pt x="420264" y="143828"/>
                            <a:pt x="441220" y="175260"/>
                          </a:cubicBezTo>
                          <a:cubicBezTo>
                            <a:pt x="463127" y="206693"/>
                            <a:pt x="441220" y="319088"/>
                            <a:pt x="441220" y="319088"/>
                          </a:cubicBezTo>
                          <a:lnTo>
                            <a:pt x="9737" y="319088"/>
                          </a:lnTo>
                          <a:cubicBezTo>
                            <a:pt x="9737" y="319088"/>
                            <a:pt x="-12171" y="206693"/>
                            <a:pt x="9737" y="175260"/>
                          </a:cubicBezTo>
                          <a:cubicBezTo>
                            <a:pt x="31645" y="143828"/>
                            <a:pt x="33549" y="162878"/>
                            <a:pt x="54504" y="132397"/>
                          </a:cubicBezTo>
                          <a:cubicBezTo>
                            <a:pt x="75459" y="101918"/>
                            <a:pt x="64982" y="6668"/>
                            <a:pt x="93557" y="2858"/>
                          </a:cubicBezTo>
                          <a:cubicBezTo>
                            <a:pt x="122132" y="-953"/>
                            <a:pt x="224049" y="-953"/>
                            <a:pt x="269770" y="2858"/>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34"/>
                    <p:cNvSpPr/>
                    <p:nvPr/>
                  </p:nvSpPr>
                  <p:spPr>
                    <a:xfrm>
                      <a:off x="12039600" y="9837419"/>
                      <a:ext cx="490537" cy="38100"/>
                    </a:xfrm>
                    <a:custGeom>
                      <a:avLst/>
                      <a:gdLst/>
                      <a:ahLst/>
                      <a:cxnLst/>
                      <a:rect l="l" t="t" r="r" b="b"/>
                      <a:pathLst>
                        <a:path w="490537" h="38100" extrusionOk="0">
                          <a:moveTo>
                            <a:pt x="486727" y="38100"/>
                          </a:moveTo>
                          <a:lnTo>
                            <a:pt x="3810" y="38100"/>
                          </a:lnTo>
                          <a:cubicBezTo>
                            <a:pt x="1905" y="38100"/>
                            <a:pt x="0" y="36195"/>
                            <a:pt x="0" y="34290"/>
                          </a:cubicBezTo>
                          <a:lnTo>
                            <a:pt x="0" y="3810"/>
                          </a:lnTo>
                          <a:cubicBezTo>
                            <a:pt x="0" y="1905"/>
                            <a:pt x="1905" y="0"/>
                            <a:pt x="3810" y="0"/>
                          </a:cubicBezTo>
                          <a:lnTo>
                            <a:pt x="486727" y="0"/>
                          </a:lnTo>
                          <a:cubicBezTo>
                            <a:pt x="488632" y="0"/>
                            <a:pt x="490538" y="1905"/>
                            <a:pt x="490538" y="3810"/>
                          </a:cubicBezTo>
                          <a:lnTo>
                            <a:pt x="490538" y="34290"/>
                          </a:lnTo>
                          <a:cubicBezTo>
                            <a:pt x="490538" y="36195"/>
                            <a:pt x="488632" y="38100"/>
                            <a:pt x="486727" y="3810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34"/>
                    <p:cNvSpPr/>
                    <p:nvPr/>
                  </p:nvSpPr>
                  <p:spPr>
                    <a:xfrm>
                      <a:off x="12148185" y="9553230"/>
                      <a:ext cx="281680" cy="118137"/>
                    </a:xfrm>
                    <a:custGeom>
                      <a:avLst/>
                      <a:gdLst/>
                      <a:ahLst/>
                      <a:cxnLst/>
                      <a:rect l="l" t="t" r="r" b="b"/>
                      <a:pathLst>
                        <a:path w="281680" h="118137" extrusionOk="0">
                          <a:moveTo>
                            <a:pt x="0" y="115597"/>
                          </a:moveTo>
                          <a:cubicBezTo>
                            <a:pt x="1905" y="69877"/>
                            <a:pt x="11430" y="15584"/>
                            <a:pt x="34290" y="8917"/>
                          </a:cubicBezTo>
                          <a:cubicBezTo>
                            <a:pt x="56197" y="2250"/>
                            <a:pt x="239077" y="-7275"/>
                            <a:pt x="253365" y="8917"/>
                          </a:cubicBezTo>
                          <a:cubicBezTo>
                            <a:pt x="267652" y="25109"/>
                            <a:pt x="290513" y="109882"/>
                            <a:pt x="278130" y="115597"/>
                          </a:cubicBezTo>
                          <a:cubicBezTo>
                            <a:pt x="264795" y="121312"/>
                            <a:pt x="0" y="115597"/>
                            <a:pt x="0" y="1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34"/>
                    <p:cNvSpPr/>
                    <p:nvPr/>
                  </p:nvSpPr>
                  <p:spPr>
                    <a:xfrm>
                      <a:off x="1208532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34"/>
                    <p:cNvSpPr/>
                    <p:nvPr/>
                  </p:nvSpPr>
                  <p:spPr>
                    <a:xfrm>
                      <a:off x="1240917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34"/>
                    <p:cNvSpPr/>
                    <p:nvPr/>
                  </p:nvSpPr>
                  <p:spPr>
                    <a:xfrm>
                      <a:off x="12160567" y="9672959"/>
                      <a:ext cx="260984" cy="117320"/>
                    </a:xfrm>
                    <a:custGeom>
                      <a:avLst/>
                      <a:gdLst/>
                      <a:ahLst/>
                      <a:cxnLst/>
                      <a:rect l="l" t="t" r="r" b="b"/>
                      <a:pathLst>
                        <a:path w="260984" h="117320" extrusionOk="0">
                          <a:moveTo>
                            <a:pt x="252413" y="9203"/>
                          </a:moveTo>
                          <a:cubicBezTo>
                            <a:pt x="256222" y="15870"/>
                            <a:pt x="260985" y="23490"/>
                            <a:pt x="260985" y="32063"/>
                          </a:cubicBezTo>
                          <a:cubicBezTo>
                            <a:pt x="260985" y="40635"/>
                            <a:pt x="260985" y="46350"/>
                            <a:pt x="253365" y="49208"/>
                          </a:cubicBezTo>
                          <a:cubicBezTo>
                            <a:pt x="231457" y="60638"/>
                            <a:pt x="220027" y="89213"/>
                            <a:pt x="228600" y="112073"/>
                          </a:cubicBezTo>
                          <a:cubicBezTo>
                            <a:pt x="217170" y="113978"/>
                            <a:pt x="212407" y="115883"/>
                            <a:pt x="200977" y="116835"/>
                          </a:cubicBezTo>
                          <a:cubicBezTo>
                            <a:pt x="142875" y="118740"/>
                            <a:pt x="84772" y="114930"/>
                            <a:pt x="27622" y="107310"/>
                          </a:cubicBezTo>
                          <a:cubicBezTo>
                            <a:pt x="40005" y="78735"/>
                            <a:pt x="27622" y="41588"/>
                            <a:pt x="0" y="26348"/>
                          </a:cubicBezTo>
                          <a:cubicBezTo>
                            <a:pt x="0" y="19680"/>
                            <a:pt x="0" y="13013"/>
                            <a:pt x="952" y="7298"/>
                          </a:cubicBezTo>
                          <a:cubicBezTo>
                            <a:pt x="79057" y="-3180"/>
                            <a:pt x="174307" y="-2227"/>
                            <a:pt x="252413" y="920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34"/>
                    <p:cNvSpPr/>
                    <p:nvPr/>
                  </p:nvSpPr>
                  <p:spPr>
                    <a:xfrm>
                      <a:off x="12213608" y="9813607"/>
                      <a:ext cx="156345" cy="39577"/>
                    </a:xfrm>
                    <a:custGeom>
                      <a:avLst/>
                      <a:gdLst/>
                      <a:ahLst/>
                      <a:cxnLst/>
                      <a:rect l="l" t="t" r="r" b="b"/>
                      <a:pathLst>
                        <a:path w="156345" h="39577" extrusionOk="0">
                          <a:moveTo>
                            <a:pt x="10777" y="8573"/>
                          </a:moveTo>
                          <a:cubicBezTo>
                            <a:pt x="20302" y="2857"/>
                            <a:pt x="31731" y="2857"/>
                            <a:pt x="42209" y="1905"/>
                          </a:cubicBezTo>
                          <a:cubicBezTo>
                            <a:pt x="67927" y="953"/>
                            <a:pt x="93644" y="953"/>
                            <a:pt x="119361" y="0"/>
                          </a:cubicBezTo>
                          <a:cubicBezTo>
                            <a:pt x="127934" y="0"/>
                            <a:pt x="137459" y="0"/>
                            <a:pt x="146031" y="3810"/>
                          </a:cubicBezTo>
                          <a:cubicBezTo>
                            <a:pt x="153652" y="8573"/>
                            <a:pt x="159366" y="18098"/>
                            <a:pt x="154604" y="26670"/>
                          </a:cubicBezTo>
                          <a:cubicBezTo>
                            <a:pt x="150794" y="33338"/>
                            <a:pt x="141269" y="35243"/>
                            <a:pt x="133649" y="36195"/>
                          </a:cubicBezTo>
                          <a:cubicBezTo>
                            <a:pt x="103169" y="39053"/>
                            <a:pt x="72689" y="40005"/>
                            <a:pt x="41256" y="39053"/>
                          </a:cubicBezTo>
                          <a:cubicBezTo>
                            <a:pt x="31731" y="39053"/>
                            <a:pt x="10777" y="41910"/>
                            <a:pt x="3156" y="34290"/>
                          </a:cubicBezTo>
                          <a:cubicBezTo>
                            <a:pt x="-4464" y="26670"/>
                            <a:pt x="3156" y="13335"/>
                            <a:pt x="10777" y="8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8" name="Google Shape;1358;p34"/>
                  <p:cNvSpPr/>
                  <p:nvPr/>
                </p:nvSpPr>
                <p:spPr>
                  <a:xfrm>
                    <a:off x="9244964" y="10337482"/>
                    <a:ext cx="1481137" cy="537209"/>
                  </a:xfrm>
                  <a:custGeom>
                    <a:avLst/>
                    <a:gdLst/>
                    <a:ahLst/>
                    <a:cxnLst/>
                    <a:rect l="l" t="t" r="r" b="b"/>
                    <a:pathLst>
                      <a:path w="1481137" h="537209" extrusionOk="0">
                        <a:moveTo>
                          <a:pt x="1481138" y="0"/>
                        </a:moveTo>
                        <a:cubicBezTo>
                          <a:pt x="1480185" y="17145"/>
                          <a:pt x="1379221" y="537210"/>
                          <a:pt x="1379221" y="537210"/>
                        </a:cubicBezTo>
                        <a:cubicBezTo>
                          <a:pt x="1379221" y="537210"/>
                          <a:pt x="177165" y="471488"/>
                          <a:pt x="0" y="358140"/>
                        </a:cubicBezTo>
                        <a:cubicBezTo>
                          <a:pt x="39053" y="277178"/>
                          <a:pt x="372428" y="49530"/>
                          <a:pt x="372428" y="49530"/>
                        </a:cubicBezTo>
                        <a:lnTo>
                          <a:pt x="148113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34"/>
                  <p:cNvSpPr/>
                  <p:nvPr/>
                </p:nvSpPr>
                <p:spPr>
                  <a:xfrm>
                    <a:off x="13204507" y="10407014"/>
                    <a:ext cx="709613" cy="376237"/>
                  </a:xfrm>
                  <a:custGeom>
                    <a:avLst/>
                    <a:gdLst/>
                    <a:ahLst/>
                    <a:cxnLst/>
                    <a:rect l="l" t="t" r="r" b="b"/>
                    <a:pathLst>
                      <a:path w="709613" h="376237" extrusionOk="0">
                        <a:moveTo>
                          <a:pt x="0" y="0"/>
                        </a:moveTo>
                        <a:lnTo>
                          <a:pt x="139065" y="376238"/>
                        </a:lnTo>
                        <a:cubicBezTo>
                          <a:pt x="139065" y="376238"/>
                          <a:pt x="669607" y="209550"/>
                          <a:pt x="709613" y="176213"/>
                        </a:cubicBezTo>
                        <a:lnTo>
                          <a:pt x="446722"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60" name="Google Shape;1360;p34"/>
              <p:cNvSpPr/>
              <p:nvPr/>
            </p:nvSpPr>
            <p:spPr>
              <a:xfrm>
                <a:off x="2598050" y="832983"/>
                <a:ext cx="401907" cy="74607"/>
              </a:xfrm>
              <a:custGeom>
                <a:avLst/>
                <a:gdLst/>
                <a:ahLst/>
                <a:cxnLst/>
                <a:rect l="l" t="t" r="r" b="b"/>
                <a:pathLst>
                  <a:path w="1657350" h="307657" extrusionOk="0">
                    <a:moveTo>
                      <a:pt x="1657350" y="115252"/>
                    </a:moveTo>
                    <a:lnTo>
                      <a:pt x="1085850" y="0"/>
                    </a:lnTo>
                    <a:lnTo>
                      <a:pt x="0" y="223838"/>
                    </a:lnTo>
                    <a:lnTo>
                      <a:pt x="425768" y="307657"/>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34"/>
              <p:cNvSpPr/>
              <p:nvPr/>
            </p:nvSpPr>
            <p:spPr>
              <a:xfrm>
                <a:off x="3002690" y="1030689"/>
                <a:ext cx="247150" cy="33030"/>
              </a:xfrm>
              <a:custGeom>
                <a:avLst/>
                <a:gdLst/>
                <a:ahLst/>
                <a:cxnLst/>
                <a:rect l="l" t="t" r="r" b="b"/>
                <a:pathLst>
                  <a:path w="1019175" h="136207" extrusionOk="0">
                    <a:moveTo>
                      <a:pt x="1019175" y="136207"/>
                    </a:moveTo>
                    <a:lnTo>
                      <a:pt x="684847" y="0"/>
                    </a:lnTo>
                    <a:lnTo>
                      <a:pt x="0" y="11430"/>
                    </a:lnTo>
                    <a:lnTo>
                      <a:pt x="249555" y="111442"/>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34"/>
              <p:cNvSpPr/>
              <p:nvPr/>
            </p:nvSpPr>
            <p:spPr>
              <a:xfrm>
                <a:off x="3664786" y="1094361"/>
                <a:ext cx="245533" cy="55897"/>
              </a:xfrm>
              <a:custGeom>
                <a:avLst/>
                <a:gdLst/>
                <a:ahLst/>
                <a:cxnLst/>
                <a:rect l="l" t="t" r="r" b="b"/>
                <a:pathLst>
                  <a:path w="1012507" h="230505" extrusionOk="0">
                    <a:moveTo>
                      <a:pt x="0" y="35243"/>
                    </a:moveTo>
                    <a:lnTo>
                      <a:pt x="358140" y="0"/>
                    </a:lnTo>
                    <a:lnTo>
                      <a:pt x="1012507" y="204788"/>
                    </a:lnTo>
                    <a:lnTo>
                      <a:pt x="744855" y="230505"/>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34"/>
              <p:cNvSpPr/>
              <p:nvPr/>
            </p:nvSpPr>
            <p:spPr>
              <a:xfrm>
                <a:off x="3498454" y="1196790"/>
                <a:ext cx="153834" cy="23098"/>
              </a:xfrm>
              <a:custGeom>
                <a:avLst/>
                <a:gdLst/>
                <a:ahLst/>
                <a:cxnLst/>
                <a:rect l="l" t="t" r="r" b="b"/>
                <a:pathLst>
                  <a:path w="634365" h="95250" extrusionOk="0">
                    <a:moveTo>
                      <a:pt x="0" y="62865"/>
                    </a:moveTo>
                    <a:lnTo>
                      <a:pt x="213360" y="0"/>
                    </a:lnTo>
                    <a:lnTo>
                      <a:pt x="634365" y="49530"/>
                    </a:lnTo>
                    <a:lnTo>
                      <a:pt x="475298" y="95250"/>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34"/>
              <p:cNvSpPr/>
              <p:nvPr/>
            </p:nvSpPr>
            <p:spPr>
              <a:xfrm>
                <a:off x="2598050" y="887197"/>
                <a:ext cx="182937" cy="504463"/>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34"/>
              <p:cNvSpPr/>
              <p:nvPr/>
            </p:nvSpPr>
            <p:spPr>
              <a:xfrm>
                <a:off x="3766292" y="1143961"/>
                <a:ext cx="143901" cy="303748"/>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6" name="Google Shape;1366;p34"/>
            <p:cNvGrpSpPr/>
            <p:nvPr/>
          </p:nvGrpSpPr>
          <p:grpSpPr>
            <a:xfrm>
              <a:off x="1266247" y="969811"/>
              <a:ext cx="1446089" cy="971094"/>
              <a:chOff x="-4106069" y="7572982"/>
              <a:chExt cx="5684312" cy="3817194"/>
            </a:xfrm>
          </p:grpSpPr>
          <p:sp>
            <p:nvSpPr>
              <p:cNvPr id="1367" name="Google Shape;1367;p34"/>
              <p:cNvSpPr/>
              <p:nvPr/>
            </p:nvSpPr>
            <p:spPr>
              <a:xfrm>
                <a:off x="-4106069" y="7572982"/>
                <a:ext cx="5684312" cy="3311910"/>
              </a:xfrm>
              <a:custGeom>
                <a:avLst/>
                <a:gdLst/>
                <a:ahLst/>
                <a:cxnLst/>
                <a:rect l="l" t="t" r="r" b="b"/>
                <a:pathLst>
                  <a:path w="5684312" h="3311910" extrusionOk="0">
                    <a:moveTo>
                      <a:pt x="327501" y="2162520"/>
                    </a:moveTo>
                    <a:cubicBezTo>
                      <a:pt x="39846" y="2103465"/>
                      <a:pt x="-79216" y="1713892"/>
                      <a:pt x="55087" y="1452907"/>
                    </a:cubicBezTo>
                    <a:cubicBezTo>
                      <a:pt x="189389" y="1191923"/>
                      <a:pt x="488474" y="1056667"/>
                      <a:pt x="778034" y="1010948"/>
                    </a:cubicBezTo>
                    <a:cubicBezTo>
                      <a:pt x="1067594" y="965228"/>
                      <a:pt x="1364774" y="990945"/>
                      <a:pt x="1656239" y="955703"/>
                    </a:cubicBezTo>
                    <a:cubicBezTo>
                      <a:pt x="1742917" y="945225"/>
                      <a:pt x="1834357" y="926175"/>
                      <a:pt x="1896269" y="865215"/>
                    </a:cubicBezTo>
                    <a:cubicBezTo>
                      <a:pt x="1958182" y="803303"/>
                      <a:pt x="1969612" y="686145"/>
                      <a:pt x="1898174" y="635662"/>
                    </a:cubicBezTo>
                    <a:cubicBezTo>
                      <a:pt x="1848644" y="600420"/>
                      <a:pt x="1780064" y="609945"/>
                      <a:pt x="1724819" y="586132"/>
                    </a:cubicBezTo>
                    <a:cubicBezTo>
                      <a:pt x="1601946" y="533745"/>
                      <a:pt x="1602899" y="342292"/>
                      <a:pt x="1696244" y="246090"/>
                    </a:cubicBezTo>
                    <a:cubicBezTo>
                      <a:pt x="1789589" y="149887"/>
                      <a:pt x="1931512" y="123217"/>
                      <a:pt x="2062957" y="102262"/>
                    </a:cubicBezTo>
                    <a:cubicBezTo>
                      <a:pt x="2471579" y="36540"/>
                      <a:pt x="2885917" y="-29183"/>
                      <a:pt x="3297397" y="13680"/>
                    </a:cubicBezTo>
                    <a:cubicBezTo>
                      <a:pt x="3708877" y="56542"/>
                      <a:pt x="4125119" y="220373"/>
                      <a:pt x="4386104" y="541365"/>
                    </a:cubicBezTo>
                    <a:cubicBezTo>
                      <a:pt x="4647089" y="862357"/>
                      <a:pt x="4712812" y="1357657"/>
                      <a:pt x="4470877" y="1692937"/>
                    </a:cubicBezTo>
                    <a:cubicBezTo>
                      <a:pt x="4737577" y="1702462"/>
                      <a:pt x="5011897" y="1713892"/>
                      <a:pt x="5253832" y="1825335"/>
                    </a:cubicBezTo>
                    <a:cubicBezTo>
                      <a:pt x="5495767" y="1937730"/>
                      <a:pt x="5699602" y="2176807"/>
                      <a:pt x="5683409" y="2443507"/>
                    </a:cubicBezTo>
                    <a:cubicBezTo>
                      <a:pt x="5670074" y="2668298"/>
                      <a:pt x="5505292" y="2861655"/>
                      <a:pt x="5307172" y="2968335"/>
                    </a:cubicBezTo>
                    <a:cubicBezTo>
                      <a:pt x="5109052" y="3075015"/>
                      <a:pt x="4881404" y="3110257"/>
                      <a:pt x="4658519" y="3138832"/>
                    </a:cubicBezTo>
                    <a:cubicBezTo>
                      <a:pt x="3652679" y="3266468"/>
                      <a:pt x="2653507" y="3219795"/>
                      <a:pt x="1645762" y="3275040"/>
                    </a:cubicBezTo>
                    <a:cubicBezTo>
                      <a:pt x="1241901" y="3296947"/>
                      <a:pt x="271304" y="3470303"/>
                      <a:pt x="315119" y="2814982"/>
                    </a:cubicBezTo>
                    <a:cubicBezTo>
                      <a:pt x="319882" y="2740687"/>
                      <a:pt x="337979" y="2614957"/>
                      <a:pt x="386557" y="2555903"/>
                    </a:cubicBezTo>
                    <a:cubicBezTo>
                      <a:pt x="466567" y="2458748"/>
                      <a:pt x="620871" y="2507325"/>
                      <a:pt x="679926" y="2435887"/>
                    </a:cubicBezTo>
                    <a:cubicBezTo>
                      <a:pt x="867569" y="2208240"/>
                      <a:pt x="443707" y="2186332"/>
                      <a:pt x="327501" y="21625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34"/>
              <p:cNvSpPr/>
              <p:nvPr/>
            </p:nvSpPr>
            <p:spPr>
              <a:xfrm>
                <a:off x="-3911917" y="9860280"/>
                <a:ext cx="5385435" cy="1397317"/>
              </a:xfrm>
              <a:custGeom>
                <a:avLst/>
                <a:gdLst/>
                <a:ahLst/>
                <a:cxnLst/>
                <a:rect l="l" t="t" r="r" b="b"/>
                <a:pathLst>
                  <a:path w="5385435" h="1397317" extrusionOk="0">
                    <a:moveTo>
                      <a:pt x="5385435" y="891540"/>
                    </a:moveTo>
                    <a:cubicBezTo>
                      <a:pt x="5385435" y="891540"/>
                      <a:pt x="4179570" y="1397318"/>
                      <a:pt x="2692718" y="1397318"/>
                    </a:cubicBezTo>
                    <a:cubicBezTo>
                      <a:pt x="1205865" y="1397318"/>
                      <a:pt x="0" y="891540"/>
                      <a:pt x="0" y="891540"/>
                    </a:cubicBezTo>
                    <a:cubicBezTo>
                      <a:pt x="0" y="891540"/>
                      <a:pt x="1205865" y="0"/>
                      <a:pt x="2692718" y="0"/>
                    </a:cubicBezTo>
                    <a:cubicBezTo>
                      <a:pt x="4179570" y="0"/>
                      <a:pt x="5385435" y="891540"/>
                      <a:pt x="5385435" y="8915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9" name="Google Shape;1369;p34"/>
              <p:cNvGrpSpPr/>
              <p:nvPr/>
            </p:nvGrpSpPr>
            <p:grpSpPr>
              <a:xfrm>
                <a:off x="-2192868" y="9800878"/>
                <a:ext cx="1896640" cy="1589298"/>
                <a:chOff x="-2192868" y="9800878"/>
                <a:chExt cx="1896640" cy="1589298"/>
              </a:xfrm>
            </p:grpSpPr>
            <p:sp>
              <p:nvSpPr>
                <p:cNvPr id="1370" name="Google Shape;1370;p34"/>
                <p:cNvSpPr/>
                <p:nvPr/>
              </p:nvSpPr>
              <p:spPr>
                <a:xfrm>
                  <a:off x="-2192868" y="9800878"/>
                  <a:ext cx="1896640" cy="1515966"/>
                </a:xfrm>
                <a:custGeom>
                  <a:avLst/>
                  <a:gdLst/>
                  <a:ahLst/>
                  <a:cxnLst/>
                  <a:rect l="l" t="t" r="r" b="b"/>
                  <a:pathLst>
                    <a:path w="1896640" h="1515966" extrusionOk="0">
                      <a:moveTo>
                        <a:pt x="1321331" y="239424"/>
                      </a:moveTo>
                      <a:cubicBezTo>
                        <a:pt x="960333" y="296574"/>
                        <a:pt x="573618" y="230852"/>
                        <a:pt x="240243" y="381346"/>
                      </a:cubicBezTo>
                      <a:cubicBezTo>
                        <a:pt x="128801" y="431829"/>
                        <a:pt x="19263" y="518507"/>
                        <a:pt x="2118" y="640427"/>
                      </a:cubicBezTo>
                      <a:cubicBezTo>
                        <a:pt x="-12169" y="745202"/>
                        <a:pt x="47838" y="847119"/>
                        <a:pt x="121181" y="924271"/>
                      </a:cubicBezTo>
                      <a:cubicBezTo>
                        <a:pt x="194524" y="1001424"/>
                        <a:pt x="283106" y="1063336"/>
                        <a:pt x="347876" y="1147157"/>
                      </a:cubicBezTo>
                      <a:cubicBezTo>
                        <a:pt x="413599" y="1230976"/>
                        <a:pt x="452651" y="1347182"/>
                        <a:pt x="408836" y="1443384"/>
                      </a:cubicBezTo>
                      <a:cubicBezTo>
                        <a:pt x="882229" y="1535776"/>
                        <a:pt x="1442299" y="1559589"/>
                        <a:pt x="1896641" y="1396711"/>
                      </a:cubicBezTo>
                      <a:cubicBezTo>
                        <a:pt x="1851874" y="1275744"/>
                        <a:pt x="1690901" y="1120486"/>
                        <a:pt x="1582316" y="1050954"/>
                      </a:cubicBezTo>
                      <a:cubicBezTo>
                        <a:pt x="1483256" y="988089"/>
                        <a:pt x="1371813" y="934749"/>
                        <a:pt x="1264181" y="889029"/>
                      </a:cubicBezTo>
                      <a:cubicBezTo>
                        <a:pt x="1229891" y="873789"/>
                        <a:pt x="1194649" y="856644"/>
                        <a:pt x="1170836" y="827116"/>
                      </a:cubicBezTo>
                      <a:cubicBezTo>
                        <a:pt x="1112733" y="755679"/>
                        <a:pt x="1177503" y="682336"/>
                        <a:pt x="1251799" y="668049"/>
                      </a:cubicBezTo>
                      <a:cubicBezTo>
                        <a:pt x="1283231" y="662334"/>
                        <a:pt x="1315616" y="661382"/>
                        <a:pt x="1348001" y="656619"/>
                      </a:cubicBezTo>
                      <a:cubicBezTo>
                        <a:pt x="1587078" y="617566"/>
                        <a:pt x="1773768" y="267999"/>
                        <a:pt x="1844253" y="60354"/>
                      </a:cubicBezTo>
                      <a:cubicBezTo>
                        <a:pt x="1865208" y="-1559"/>
                        <a:pt x="1829966" y="106074"/>
                        <a:pt x="1800438" y="47971"/>
                      </a:cubicBezTo>
                      <a:cubicBezTo>
                        <a:pt x="1747099" y="-62518"/>
                        <a:pt x="1637561" y="43209"/>
                        <a:pt x="1577553" y="111789"/>
                      </a:cubicBezTo>
                      <a:cubicBezTo>
                        <a:pt x="1508021" y="187989"/>
                        <a:pt x="1424201" y="223232"/>
                        <a:pt x="1321331" y="239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34"/>
                <p:cNvSpPr/>
                <p:nvPr/>
              </p:nvSpPr>
              <p:spPr>
                <a:xfrm>
                  <a:off x="-2062915" y="9843135"/>
                  <a:ext cx="1679057" cy="1547041"/>
                </a:xfrm>
                <a:custGeom>
                  <a:avLst/>
                  <a:gdLst/>
                  <a:ahLst/>
                  <a:cxnLst/>
                  <a:rect l="l" t="t" r="r" b="b"/>
                  <a:pathLst>
                    <a:path w="1679057" h="1547041" extrusionOk="0">
                      <a:moveTo>
                        <a:pt x="1271388" y="1031557"/>
                      </a:moveTo>
                      <a:cubicBezTo>
                        <a:pt x="1191378" y="970598"/>
                        <a:pt x="1102795" y="919163"/>
                        <a:pt x="1016118" y="875347"/>
                      </a:cubicBezTo>
                      <a:cubicBezTo>
                        <a:pt x="988495" y="861060"/>
                        <a:pt x="959920" y="843915"/>
                        <a:pt x="940870" y="816292"/>
                      </a:cubicBezTo>
                      <a:cubicBezTo>
                        <a:pt x="894198" y="746760"/>
                        <a:pt x="910390" y="704850"/>
                        <a:pt x="944680" y="653415"/>
                      </a:cubicBezTo>
                      <a:cubicBezTo>
                        <a:pt x="991353" y="584835"/>
                        <a:pt x="1259005" y="542925"/>
                        <a:pt x="1283770" y="538163"/>
                      </a:cubicBezTo>
                      <a:cubicBezTo>
                        <a:pt x="1461888" y="502920"/>
                        <a:pt x="1614288" y="220027"/>
                        <a:pt x="1679058" y="18097"/>
                      </a:cubicBezTo>
                      <a:lnTo>
                        <a:pt x="1568568" y="0"/>
                      </a:lnTo>
                      <a:cubicBezTo>
                        <a:pt x="1567615" y="952"/>
                        <a:pt x="1384735" y="161925"/>
                        <a:pt x="1384735" y="162877"/>
                      </a:cubicBezTo>
                      <a:cubicBezTo>
                        <a:pt x="1329490" y="238125"/>
                        <a:pt x="1143753" y="234315"/>
                        <a:pt x="1061838" y="250507"/>
                      </a:cubicBezTo>
                      <a:cubicBezTo>
                        <a:pt x="772278" y="305752"/>
                        <a:pt x="460810" y="242888"/>
                        <a:pt x="193158" y="387667"/>
                      </a:cubicBezTo>
                      <a:cubicBezTo>
                        <a:pt x="103623" y="436245"/>
                        <a:pt x="15040" y="520065"/>
                        <a:pt x="1705" y="637222"/>
                      </a:cubicBezTo>
                      <a:cubicBezTo>
                        <a:pt x="-9725" y="738188"/>
                        <a:pt x="37900" y="836295"/>
                        <a:pt x="96955" y="910590"/>
                      </a:cubicBezTo>
                      <a:cubicBezTo>
                        <a:pt x="156010" y="984885"/>
                        <a:pt x="226495" y="1044892"/>
                        <a:pt x="278883" y="1124902"/>
                      </a:cubicBezTo>
                      <a:cubicBezTo>
                        <a:pt x="331270" y="1205865"/>
                        <a:pt x="362703" y="1317307"/>
                        <a:pt x="327460" y="1410652"/>
                      </a:cubicBezTo>
                      <a:cubicBezTo>
                        <a:pt x="707508" y="1499235"/>
                        <a:pt x="1145658" y="1630680"/>
                        <a:pt x="1510465" y="1474469"/>
                      </a:cubicBezTo>
                      <a:cubicBezTo>
                        <a:pt x="1476175" y="1356360"/>
                        <a:pt x="1359018" y="1098232"/>
                        <a:pt x="1271388" y="103155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2" name="Google Shape;1372;p34"/>
              <p:cNvSpPr/>
              <p:nvPr/>
            </p:nvSpPr>
            <p:spPr>
              <a:xfrm>
                <a:off x="-3188689" y="9902497"/>
                <a:ext cx="2465532" cy="646443"/>
              </a:xfrm>
              <a:custGeom>
                <a:avLst/>
                <a:gdLst/>
                <a:ahLst/>
                <a:cxnLst/>
                <a:rect l="l" t="t" r="r" b="b"/>
                <a:pathLst>
                  <a:path w="2465532" h="646443" extrusionOk="0">
                    <a:moveTo>
                      <a:pt x="2460979" y="26363"/>
                    </a:moveTo>
                    <a:cubicBezTo>
                      <a:pt x="2471457" y="27315"/>
                      <a:pt x="2507652" y="123517"/>
                      <a:pt x="1951391" y="91133"/>
                    </a:cubicBezTo>
                    <a:cubicBezTo>
                      <a:pt x="1395132" y="58748"/>
                      <a:pt x="860779" y="272108"/>
                      <a:pt x="893164" y="484515"/>
                    </a:cubicBezTo>
                    <a:cubicBezTo>
                      <a:pt x="925549" y="697875"/>
                      <a:pt x="-28856" y="679778"/>
                      <a:pt x="671" y="549285"/>
                    </a:cubicBezTo>
                    <a:cubicBezTo>
                      <a:pt x="31152" y="419745"/>
                      <a:pt x="1034134" y="-125085"/>
                      <a:pt x="2460979" y="2636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34"/>
              <p:cNvSpPr/>
              <p:nvPr/>
            </p:nvSpPr>
            <p:spPr>
              <a:xfrm>
                <a:off x="-941075" y="10025972"/>
                <a:ext cx="2098325" cy="995246"/>
              </a:xfrm>
              <a:custGeom>
                <a:avLst/>
                <a:gdLst/>
                <a:ahLst/>
                <a:cxnLst/>
                <a:rect l="l" t="t" r="r" b="b"/>
                <a:pathLst>
                  <a:path w="2098325" h="995246" extrusionOk="0">
                    <a:moveTo>
                      <a:pt x="621036" y="43"/>
                    </a:moveTo>
                    <a:cubicBezTo>
                      <a:pt x="621036" y="43"/>
                      <a:pt x="584841" y="310558"/>
                      <a:pt x="375291" y="390568"/>
                    </a:cubicBezTo>
                    <a:cubicBezTo>
                      <a:pt x="165741" y="469626"/>
                      <a:pt x="-116199" y="524871"/>
                      <a:pt x="50488" y="587735"/>
                    </a:cubicBezTo>
                    <a:cubicBezTo>
                      <a:pt x="216223" y="650601"/>
                      <a:pt x="476256" y="726801"/>
                      <a:pt x="671518" y="932540"/>
                    </a:cubicBezTo>
                    <a:cubicBezTo>
                      <a:pt x="866781" y="1138280"/>
                      <a:pt x="1826901" y="781093"/>
                      <a:pt x="2072646" y="672508"/>
                    </a:cubicBezTo>
                    <a:cubicBezTo>
                      <a:pt x="2318391" y="563923"/>
                      <a:pt x="722001" y="-5672"/>
                      <a:pt x="621036" y="4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34"/>
              <p:cNvSpPr/>
              <p:nvPr/>
            </p:nvSpPr>
            <p:spPr>
              <a:xfrm>
                <a:off x="-1989507" y="10150792"/>
                <a:ext cx="539802" cy="1021080"/>
              </a:xfrm>
              <a:custGeom>
                <a:avLst/>
                <a:gdLst/>
                <a:ahLst/>
                <a:cxnLst/>
                <a:rect l="l" t="t" r="r" b="b"/>
                <a:pathLst>
                  <a:path w="539802" h="1021080" extrusionOk="0">
                    <a:moveTo>
                      <a:pt x="539802" y="0"/>
                    </a:moveTo>
                    <a:cubicBezTo>
                      <a:pt x="206427" y="67627"/>
                      <a:pt x="-58367" y="123825"/>
                      <a:pt x="11165" y="425768"/>
                    </a:cubicBezTo>
                    <a:cubicBezTo>
                      <a:pt x="80697" y="726757"/>
                      <a:pt x="371210" y="639127"/>
                      <a:pt x="344540" y="1021080"/>
                    </a:cubicBezTo>
                    <a:cubicBezTo>
                      <a:pt x="344540" y="1021080"/>
                      <a:pt x="449315" y="864870"/>
                      <a:pt x="270245" y="677228"/>
                    </a:cubicBezTo>
                    <a:cubicBezTo>
                      <a:pt x="91175" y="489585"/>
                      <a:pt x="49265" y="321945"/>
                      <a:pt x="174043" y="211455"/>
                    </a:cubicBezTo>
                    <a:cubicBezTo>
                      <a:pt x="298820" y="100013"/>
                      <a:pt x="539802" y="0"/>
                      <a:pt x="539802"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34"/>
              <p:cNvSpPr/>
              <p:nvPr/>
            </p:nvSpPr>
            <p:spPr>
              <a:xfrm>
                <a:off x="-1214088" y="10059352"/>
                <a:ext cx="712120" cy="514350"/>
              </a:xfrm>
              <a:custGeom>
                <a:avLst/>
                <a:gdLst/>
                <a:ahLst/>
                <a:cxnLst/>
                <a:rect l="l" t="t" r="r" b="b"/>
                <a:pathLst>
                  <a:path w="712120" h="514350" extrusionOk="0">
                    <a:moveTo>
                      <a:pt x="32988" y="514350"/>
                    </a:moveTo>
                    <a:cubicBezTo>
                      <a:pt x="32988" y="514350"/>
                      <a:pt x="-56547" y="392430"/>
                      <a:pt x="319691" y="305753"/>
                    </a:cubicBezTo>
                    <a:cubicBezTo>
                      <a:pt x="695928" y="219075"/>
                      <a:pt x="712121" y="0"/>
                      <a:pt x="712121" y="0"/>
                    </a:cubicBezTo>
                    <a:cubicBezTo>
                      <a:pt x="712121" y="0"/>
                      <a:pt x="644493" y="224790"/>
                      <a:pt x="305403" y="270510"/>
                    </a:cubicBezTo>
                    <a:cubicBezTo>
                      <a:pt x="-33687" y="316230"/>
                      <a:pt x="-29877" y="465773"/>
                      <a:pt x="32988" y="51435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34"/>
              <p:cNvSpPr/>
              <p:nvPr/>
            </p:nvSpPr>
            <p:spPr>
              <a:xfrm>
                <a:off x="-1035367" y="10002202"/>
                <a:ext cx="425767" cy="130163"/>
              </a:xfrm>
              <a:custGeom>
                <a:avLst/>
                <a:gdLst/>
                <a:ahLst/>
                <a:cxnLst/>
                <a:rect l="l" t="t" r="r" b="b"/>
                <a:pathLst>
                  <a:path w="425767" h="130163" extrusionOk="0">
                    <a:moveTo>
                      <a:pt x="425768" y="0"/>
                    </a:moveTo>
                    <a:cubicBezTo>
                      <a:pt x="425768" y="0"/>
                      <a:pt x="352425" y="97155"/>
                      <a:pt x="0" y="116205"/>
                    </a:cubicBezTo>
                    <a:cubicBezTo>
                      <a:pt x="0" y="116205"/>
                      <a:pt x="292418" y="189548"/>
                      <a:pt x="42576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7" name="Google Shape;1377;p34"/>
              <p:cNvGrpSpPr/>
              <p:nvPr/>
            </p:nvGrpSpPr>
            <p:grpSpPr>
              <a:xfrm>
                <a:off x="-1614487" y="9992852"/>
                <a:ext cx="319530" cy="435071"/>
                <a:chOff x="-1614487" y="9992852"/>
                <a:chExt cx="319530" cy="435071"/>
              </a:xfrm>
            </p:grpSpPr>
            <p:grpSp>
              <p:nvGrpSpPr>
                <p:cNvPr id="1378" name="Google Shape;1378;p34"/>
                <p:cNvGrpSpPr/>
                <p:nvPr/>
              </p:nvGrpSpPr>
              <p:grpSpPr>
                <a:xfrm>
                  <a:off x="-1584960" y="9992852"/>
                  <a:ext cx="228787" cy="380023"/>
                  <a:chOff x="-1584960" y="9992852"/>
                  <a:chExt cx="228787" cy="380023"/>
                </a:xfrm>
              </p:grpSpPr>
              <p:sp>
                <p:nvSpPr>
                  <p:cNvPr id="1379" name="Google Shape;1379;p34"/>
                  <p:cNvSpPr/>
                  <p:nvPr/>
                </p:nvSpPr>
                <p:spPr>
                  <a:xfrm>
                    <a:off x="-1584960" y="9992852"/>
                    <a:ext cx="228787" cy="380023"/>
                  </a:xfrm>
                  <a:custGeom>
                    <a:avLst/>
                    <a:gdLst/>
                    <a:ahLst/>
                    <a:cxnLst/>
                    <a:rect l="l" t="t" r="r" b="b"/>
                    <a:pathLst>
                      <a:path w="228787" h="380023" extrusionOk="0">
                        <a:moveTo>
                          <a:pt x="227648" y="319865"/>
                        </a:moveTo>
                        <a:lnTo>
                          <a:pt x="124778" y="93171"/>
                        </a:lnTo>
                        <a:cubicBezTo>
                          <a:pt x="111443" y="63643"/>
                          <a:pt x="64770" y="71263"/>
                          <a:pt x="64770" y="71263"/>
                        </a:cubicBezTo>
                        <a:lnTo>
                          <a:pt x="47625" y="33163"/>
                        </a:lnTo>
                        <a:lnTo>
                          <a:pt x="52388" y="31258"/>
                        </a:lnTo>
                        <a:lnTo>
                          <a:pt x="38100" y="778"/>
                        </a:lnTo>
                        <a:cubicBezTo>
                          <a:pt x="35243" y="-175"/>
                          <a:pt x="26670" y="-1127"/>
                          <a:pt x="17145" y="3635"/>
                        </a:cubicBezTo>
                        <a:cubicBezTo>
                          <a:pt x="6668" y="8398"/>
                          <a:pt x="1905" y="16018"/>
                          <a:pt x="0" y="18875"/>
                        </a:cubicBezTo>
                        <a:cubicBezTo>
                          <a:pt x="4763" y="29353"/>
                          <a:pt x="9525" y="39830"/>
                          <a:pt x="14288" y="49355"/>
                        </a:cubicBezTo>
                        <a:lnTo>
                          <a:pt x="19050" y="47450"/>
                        </a:lnTo>
                        <a:lnTo>
                          <a:pt x="36195" y="85550"/>
                        </a:lnTo>
                        <a:cubicBezTo>
                          <a:pt x="36195" y="85550"/>
                          <a:pt x="953" y="116030"/>
                          <a:pt x="14288" y="145558"/>
                        </a:cubicBezTo>
                        <a:lnTo>
                          <a:pt x="117158" y="372253"/>
                        </a:lnTo>
                        <a:cubicBezTo>
                          <a:pt x="120015" y="378921"/>
                          <a:pt x="127635" y="381778"/>
                          <a:pt x="134303" y="378921"/>
                        </a:cubicBezTo>
                        <a:lnTo>
                          <a:pt x="222885" y="338915"/>
                        </a:lnTo>
                        <a:cubicBezTo>
                          <a:pt x="227648" y="334153"/>
                          <a:pt x="230505" y="326533"/>
                          <a:pt x="227648" y="319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34"/>
                  <p:cNvSpPr/>
                  <p:nvPr/>
                </p:nvSpPr>
                <p:spPr>
                  <a:xfrm>
                    <a:off x="-1580197" y="10001250"/>
                    <a:ext cx="219841" cy="365554"/>
                  </a:xfrm>
                  <a:custGeom>
                    <a:avLst/>
                    <a:gdLst/>
                    <a:ahLst/>
                    <a:cxnLst/>
                    <a:rect l="l" t="t" r="r" b="b"/>
                    <a:pathLst>
                      <a:path w="219841" h="365554" extrusionOk="0">
                        <a:moveTo>
                          <a:pt x="219075" y="313373"/>
                        </a:moveTo>
                        <a:lnTo>
                          <a:pt x="208598" y="291465"/>
                        </a:lnTo>
                        <a:lnTo>
                          <a:pt x="208598" y="291465"/>
                        </a:lnTo>
                        <a:cubicBezTo>
                          <a:pt x="178118" y="304800"/>
                          <a:pt x="142875" y="291465"/>
                          <a:pt x="129540" y="261938"/>
                        </a:cubicBezTo>
                        <a:lnTo>
                          <a:pt x="10478" y="0"/>
                        </a:lnTo>
                        <a:cubicBezTo>
                          <a:pt x="5715" y="2857"/>
                          <a:pt x="1905" y="6668"/>
                          <a:pt x="0" y="9525"/>
                        </a:cubicBezTo>
                        <a:lnTo>
                          <a:pt x="11430" y="34290"/>
                        </a:lnTo>
                        <a:lnTo>
                          <a:pt x="16193" y="32385"/>
                        </a:lnTo>
                        <a:lnTo>
                          <a:pt x="37148" y="77152"/>
                        </a:lnTo>
                        <a:lnTo>
                          <a:pt x="34290" y="79057"/>
                        </a:lnTo>
                        <a:cubicBezTo>
                          <a:pt x="34290" y="79057"/>
                          <a:pt x="953" y="107632"/>
                          <a:pt x="13335" y="134302"/>
                        </a:cubicBezTo>
                        <a:lnTo>
                          <a:pt x="116205" y="360998"/>
                        </a:lnTo>
                        <a:cubicBezTo>
                          <a:pt x="118110" y="364807"/>
                          <a:pt x="122873" y="366713"/>
                          <a:pt x="127635" y="364807"/>
                        </a:cubicBezTo>
                        <a:lnTo>
                          <a:pt x="216218" y="324802"/>
                        </a:lnTo>
                        <a:cubicBezTo>
                          <a:pt x="219075" y="322898"/>
                          <a:pt x="220980" y="317182"/>
                          <a:pt x="219075" y="31337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34"/>
                  <p:cNvSpPr/>
                  <p:nvPr/>
                </p:nvSpPr>
                <p:spPr>
                  <a:xfrm>
                    <a:off x="-1518285" y="10067865"/>
                    <a:ext cx="131445" cy="215047"/>
                  </a:xfrm>
                  <a:custGeom>
                    <a:avLst/>
                    <a:gdLst/>
                    <a:ahLst/>
                    <a:cxnLst/>
                    <a:rect l="l" t="t" r="r" b="b"/>
                    <a:pathLst>
                      <a:path w="131445" h="215047" extrusionOk="0">
                        <a:moveTo>
                          <a:pt x="131445" y="212467"/>
                        </a:moveTo>
                        <a:lnTo>
                          <a:pt x="36195" y="4822"/>
                        </a:lnTo>
                        <a:cubicBezTo>
                          <a:pt x="22860" y="-893"/>
                          <a:pt x="6668" y="59"/>
                          <a:pt x="0" y="59"/>
                        </a:cubicBezTo>
                        <a:lnTo>
                          <a:pt x="89535" y="197227"/>
                        </a:lnTo>
                        <a:cubicBezTo>
                          <a:pt x="98108" y="212467"/>
                          <a:pt x="116205" y="219135"/>
                          <a:pt x="131445" y="212467"/>
                        </a:cubicBezTo>
                        <a:lnTo>
                          <a:pt x="131445" y="212467"/>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34"/>
                  <p:cNvSpPr/>
                  <p:nvPr/>
                </p:nvSpPr>
                <p:spPr>
                  <a:xfrm rot="-1470904">
                    <a:off x="-1401299" y="10304668"/>
                    <a:ext cx="30483" cy="28578"/>
                  </a:xfrm>
                  <a:custGeom>
                    <a:avLst/>
                    <a:gdLst/>
                    <a:ahLst/>
                    <a:cxnLst/>
                    <a:rect l="l" t="t" r="r" b="b"/>
                    <a:pathLst>
                      <a:path w="30478" h="28573" extrusionOk="0">
                        <a:moveTo>
                          <a:pt x="0" y="0"/>
                        </a:moveTo>
                        <a:lnTo>
                          <a:pt x="30479" y="0"/>
                        </a:lnTo>
                        <a:lnTo>
                          <a:pt x="30479" y="28574"/>
                        </a:lnTo>
                        <a:lnTo>
                          <a:pt x="0" y="28574"/>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34"/>
                  <p:cNvSpPr/>
                  <p:nvPr/>
                </p:nvSpPr>
                <p:spPr>
                  <a:xfrm>
                    <a:off x="-1555432" y="9997439"/>
                    <a:ext cx="16192" cy="25717"/>
                  </a:xfrm>
                  <a:custGeom>
                    <a:avLst/>
                    <a:gdLst/>
                    <a:ahLst/>
                    <a:cxnLst/>
                    <a:rect l="l" t="t" r="r" b="b"/>
                    <a:pathLst>
                      <a:path w="16192" h="25717" extrusionOk="0">
                        <a:moveTo>
                          <a:pt x="9525" y="25718"/>
                        </a:moveTo>
                        <a:lnTo>
                          <a:pt x="0" y="0"/>
                        </a:lnTo>
                        <a:lnTo>
                          <a:pt x="6668" y="0"/>
                        </a:lnTo>
                        <a:lnTo>
                          <a:pt x="16193" y="2286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84" name="Google Shape;1384;p34"/>
                <p:cNvSpPr/>
                <p:nvPr/>
              </p:nvSpPr>
              <p:spPr>
                <a:xfrm>
                  <a:off x="-1556291" y="10234612"/>
                  <a:ext cx="261334" cy="193311"/>
                </a:xfrm>
                <a:custGeom>
                  <a:avLst/>
                  <a:gdLst/>
                  <a:ahLst/>
                  <a:cxnLst/>
                  <a:rect l="l" t="t" r="r" b="b"/>
                  <a:pathLst>
                    <a:path w="261334" h="193311" extrusionOk="0">
                      <a:moveTo>
                        <a:pt x="859" y="0"/>
                      </a:moveTo>
                      <a:lnTo>
                        <a:pt x="179929" y="0"/>
                      </a:lnTo>
                      <a:cubicBezTo>
                        <a:pt x="179929" y="0"/>
                        <a:pt x="285656" y="77152"/>
                        <a:pt x="256129" y="141923"/>
                      </a:cubicBezTo>
                      <a:cubicBezTo>
                        <a:pt x="226602" y="206693"/>
                        <a:pt x="40864" y="200025"/>
                        <a:pt x="18004" y="177165"/>
                      </a:cubicBezTo>
                      <a:cubicBezTo>
                        <a:pt x="-5808" y="155257"/>
                        <a:pt x="859" y="0"/>
                        <a:pt x="859" y="0"/>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34"/>
                <p:cNvSpPr/>
                <p:nvPr/>
              </p:nvSpPr>
              <p:spPr>
                <a:xfrm>
                  <a:off x="-1575729" y="10223182"/>
                  <a:ext cx="52681" cy="46672"/>
                </a:xfrm>
                <a:custGeom>
                  <a:avLst/>
                  <a:gdLst/>
                  <a:ahLst/>
                  <a:cxnLst/>
                  <a:rect l="l" t="t" r="r" b="b"/>
                  <a:pathLst>
                    <a:path w="52681" h="46672" extrusionOk="0">
                      <a:moveTo>
                        <a:pt x="27917" y="46673"/>
                      </a:moveTo>
                      <a:cubicBezTo>
                        <a:pt x="24107" y="46673"/>
                        <a:pt x="19344" y="46673"/>
                        <a:pt x="15535" y="45720"/>
                      </a:cubicBezTo>
                      <a:cubicBezTo>
                        <a:pt x="12677" y="45720"/>
                        <a:pt x="6010" y="44768"/>
                        <a:pt x="2200" y="39053"/>
                      </a:cubicBezTo>
                      <a:cubicBezTo>
                        <a:pt x="294" y="36195"/>
                        <a:pt x="-1610" y="30480"/>
                        <a:pt x="2200" y="22860"/>
                      </a:cubicBezTo>
                      <a:cubicBezTo>
                        <a:pt x="6010" y="13335"/>
                        <a:pt x="12677" y="5715"/>
                        <a:pt x="21250" y="0"/>
                      </a:cubicBezTo>
                      <a:lnTo>
                        <a:pt x="28869" y="10478"/>
                      </a:lnTo>
                      <a:cubicBezTo>
                        <a:pt x="22202" y="14288"/>
                        <a:pt x="17440" y="20955"/>
                        <a:pt x="14582" y="27623"/>
                      </a:cubicBezTo>
                      <a:cubicBezTo>
                        <a:pt x="13630" y="30480"/>
                        <a:pt x="13630" y="31432"/>
                        <a:pt x="13630" y="31432"/>
                      </a:cubicBezTo>
                      <a:lnTo>
                        <a:pt x="13630" y="31432"/>
                      </a:lnTo>
                      <a:cubicBezTo>
                        <a:pt x="13630" y="31432"/>
                        <a:pt x="14582" y="32385"/>
                        <a:pt x="18392" y="32385"/>
                      </a:cubicBezTo>
                      <a:cubicBezTo>
                        <a:pt x="28869" y="33338"/>
                        <a:pt x="39347" y="33338"/>
                        <a:pt x="49825" y="30480"/>
                      </a:cubicBezTo>
                      <a:lnTo>
                        <a:pt x="52682" y="42863"/>
                      </a:lnTo>
                      <a:cubicBezTo>
                        <a:pt x="44110" y="45720"/>
                        <a:pt x="36490" y="46673"/>
                        <a:pt x="27917" y="4667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34"/>
                <p:cNvSpPr/>
                <p:nvPr/>
              </p:nvSpPr>
              <p:spPr>
                <a:xfrm>
                  <a:off x="-1493519" y="10246042"/>
                  <a:ext cx="55244" cy="16192"/>
                </a:xfrm>
                <a:custGeom>
                  <a:avLst/>
                  <a:gdLst/>
                  <a:ahLst/>
                  <a:cxnLst/>
                  <a:rect l="l" t="t" r="r" b="b"/>
                  <a:pathLst>
                    <a:path w="55244" h="16192" extrusionOk="0">
                      <a:moveTo>
                        <a:pt x="39052" y="16193"/>
                      </a:moveTo>
                      <a:cubicBezTo>
                        <a:pt x="25718" y="16193"/>
                        <a:pt x="12382" y="15240"/>
                        <a:pt x="0" y="12382"/>
                      </a:cubicBezTo>
                      <a:lnTo>
                        <a:pt x="1905" y="0"/>
                      </a:lnTo>
                      <a:cubicBezTo>
                        <a:pt x="19050" y="2857"/>
                        <a:pt x="37147" y="3810"/>
                        <a:pt x="54293" y="2857"/>
                      </a:cubicBezTo>
                      <a:lnTo>
                        <a:pt x="55245" y="16193"/>
                      </a:lnTo>
                      <a:cubicBezTo>
                        <a:pt x="49530" y="16193"/>
                        <a:pt x="44768" y="16193"/>
                        <a:pt x="39052" y="161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34"/>
                <p:cNvSpPr/>
                <p:nvPr/>
              </p:nvSpPr>
              <p:spPr>
                <a:xfrm>
                  <a:off x="-1399222" y="10203180"/>
                  <a:ext cx="44057" cy="54292"/>
                </a:xfrm>
                <a:custGeom>
                  <a:avLst/>
                  <a:gdLst/>
                  <a:ahLst/>
                  <a:cxnLst/>
                  <a:rect l="l" t="t" r="r" b="b"/>
                  <a:pathLst>
                    <a:path w="44057" h="54292" extrusionOk="0">
                      <a:moveTo>
                        <a:pt x="0" y="54293"/>
                      </a:moveTo>
                      <a:lnTo>
                        <a:pt x="0" y="40957"/>
                      </a:lnTo>
                      <a:cubicBezTo>
                        <a:pt x="6668" y="40957"/>
                        <a:pt x="14288" y="40005"/>
                        <a:pt x="20955" y="37147"/>
                      </a:cubicBezTo>
                      <a:cubicBezTo>
                        <a:pt x="26670" y="34290"/>
                        <a:pt x="31433" y="29527"/>
                        <a:pt x="31433" y="23813"/>
                      </a:cubicBezTo>
                      <a:cubicBezTo>
                        <a:pt x="31433" y="20955"/>
                        <a:pt x="30480" y="18097"/>
                        <a:pt x="29528" y="16193"/>
                      </a:cubicBezTo>
                      <a:cubicBezTo>
                        <a:pt x="28575" y="15240"/>
                        <a:pt x="27623" y="13335"/>
                        <a:pt x="24765" y="13335"/>
                      </a:cubicBezTo>
                      <a:lnTo>
                        <a:pt x="25718" y="0"/>
                      </a:lnTo>
                      <a:cubicBezTo>
                        <a:pt x="30480" y="952"/>
                        <a:pt x="35243" y="2857"/>
                        <a:pt x="39053" y="7620"/>
                      </a:cubicBezTo>
                      <a:cubicBezTo>
                        <a:pt x="42863" y="12382"/>
                        <a:pt x="44768" y="19050"/>
                        <a:pt x="43815" y="24765"/>
                      </a:cubicBezTo>
                      <a:cubicBezTo>
                        <a:pt x="42863" y="34290"/>
                        <a:pt x="36195" y="42863"/>
                        <a:pt x="25718" y="47625"/>
                      </a:cubicBezTo>
                      <a:cubicBezTo>
                        <a:pt x="17145" y="53340"/>
                        <a:pt x="7620" y="54293"/>
                        <a:pt x="0" y="542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34"/>
                <p:cNvSpPr/>
                <p:nvPr/>
              </p:nvSpPr>
              <p:spPr>
                <a:xfrm>
                  <a:off x="-1443037" y="10274617"/>
                  <a:ext cx="27622" cy="15239"/>
                </a:xfrm>
                <a:custGeom>
                  <a:avLst/>
                  <a:gdLst/>
                  <a:ahLst/>
                  <a:cxnLst/>
                  <a:rect l="l" t="t" r="r" b="b"/>
                  <a:pathLst>
                    <a:path w="27622" h="15239" extrusionOk="0">
                      <a:moveTo>
                        <a:pt x="952" y="15240"/>
                      </a:moveTo>
                      <a:lnTo>
                        <a:pt x="0" y="2857"/>
                      </a:lnTo>
                      <a:lnTo>
                        <a:pt x="26670" y="0"/>
                      </a:lnTo>
                      <a:lnTo>
                        <a:pt x="27623" y="13335"/>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34"/>
                <p:cNvSpPr/>
                <p:nvPr/>
              </p:nvSpPr>
              <p:spPr>
                <a:xfrm>
                  <a:off x="-1614487" y="10274617"/>
                  <a:ext cx="102869" cy="34289"/>
                </a:xfrm>
                <a:custGeom>
                  <a:avLst/>
                  <a:gdLst/>
                  <a:ahLst/>
                  <a:cxnLst/>
                  <a:rect l="l" t="t" r="r" b="b"/>
                  <a:pathLst>
                    <a:path w="102869" h="34289" extrusionOk="0">
                      <a:moveTo>
                        <a:pt x="74295" y="34290"/>
                      </a:moveTo>
                      <a:cubicBezTo>
                        <a:pt x="47625" y="34290"/>
                        <a:pt x="21907" y="25718"/>
                        <a:pt x="0" y="10477"/>
                      </a:cubicBezTo>
                      <a:lnTo>
                        <a:pt x="7620" y="0"/>
                      </a:lnTo>
                      <a:cubicBezTo>
                        <a:pt x="34290" y="19050"/>
                        <a:pt x="68580" y="25718"/>
                        <a:pt x="100013" y="18097"/>
                      </a:cubicBezTo>
                      <a:lnTo>
                        <a:pt x="102870" y="30480"/>
                      </a:lnTo>
                      <a:cubicBezTo>
                        <a:pt x="93345" y="33338"/>
                        <a:pt x="83820" y="34290"/>
                        <a:pt x="74295" y="3429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34"/>
                <p:cNvSpPr/>
                <p:nvPr/>
              </p:nvSpPr>
              <p:spPr>
                <a:xfrm>
                  <a:off x="-1399222" y="10170794"/>
                  <a:ext cx="57150" cy="48577"/>
                </a:xfrm>
                <a:custGeom>
                  <a:avLst/>
                  <a:gdLst/>
                  <a:ahLst/>
                  <a:cxnLst/>
                  <a:rect l="l" t="t" r="r" b="b"/>
                  <a:pathLst>
                    <a:path w="57150" h="48577" extrusionOk="0">
                      <a:moveTo>
                        <a:pt x="44768" y="48578"/>
                      </a:moveTo>
                      <a:cubicBezTo>
                        <a:pt x="37148" y="30480"/>
                        <a:pt x="20003" y="16193"/>
                        <a:pt x="0" y="13335"/>
                      </a:cubicBezTo>
                      <a:lnTo>
                        <a:pt x="1905" y="0"/>
                      </a:lnTo>
                      <a:cubicBezTo>
                        <a:pt x="26670" y="3810"/>
                        <a:pt x="47625" y="20955"/>
                        <a:pt x="57150" y="43815"/>
                      </a:cubicBezTo>
                      <a:lnTo>
                        <a:pt x="44768" y="48578"/>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1" name="Google Shape;1391;p34"/>
              <p:cNvGrpSpPr/>
              <p:nvPr/>
            </p:nvGrpSpPr>
            <p:grpSpPr>
              <a:xfrm>
                <a:off x="-1225845" y="10549735"/>
                <a:ext cx="570525" cy="705508"/>
                <a:chOff x="-1225845" y="10549735"/>
                <a:chExt cx="570525" cy="705508"/>
              </a:xfrm>
            </p:grpSpPr>
            <p:grpSp>
              <p:nvGrpSpPr>
                <p:cNvPr id="1392" name="Google Shape;1392;p34"/>
                <p:cNvGrpSpPr/>
                <p:nvPr/>
              </p:nvGrpSpPr>
              <p:grpSpPr>
                <a:xfrm>
                  <a:off x="-1125855" y="10549735"/>
                  <a:ext cx="450329" cy="663497"/>
                  <a:chOff x="-1125855" y="10549735"/>
                  <a:chExt cx="450329" cy="663497"/>
                </a:xfrm>
              </p:grpSpPr>
              <p:sp>
                <p:nvSpPr>
                  <p:cNvPr id="1393" name="Google Shape;1393;p34"/>
                  <p:cNvSpPr/>
                  <p:nvPr/>
                </p:nvSpPr>
                <p:spPr>
                  <a:xfrm>
                    <a:off x="-1125855" y="10549735"/>
                    <a:ext cx="450329" cy="663497"/>
                  </a:xfrm>
                  <a:custGeom>
                    <a:avLst/>
                    <a:gdLst/>
                    <a:ahLst/>
                    <a:cxnLst/>
                    <a:rect l="l" t="t" r="r" b="b"/>
                    <a:pathLst>
                      <a:path w="450329" h="663497" extrusionOk="0">
                        <a:moveTo>
                          <a:pt x="257175" y="11584"/>
                        </a:moveTo>
                        <a:lnTo>
                          <a:pt x="41910" y="401156"/>
                        </a:lnTo>
                        <a:cubicBezTo>
                          <a:pt x="14288" y="451639"/>
                          <a:pt x="73343" y="510694"/>
                          <a:pt x="73343" y="510694"/>
                        </a:cubicBezTo>
                        <a:lnTo>
                          <a:pt x="37148" y="577369"/>
                        </a:lnTo>
                        <a:lnTo>
                          <a:pt x="29528" y="573560"/>
                        </a:lnTo>
                        <a:lnTo>
                          <a:pt x="0" y="626900"/>
                        </a:lnTo>
                        <a:cubicBezTo>
                          <a:pt x="2858" y="632614"/>
                          <a:pt x="10478" y="644997"/>
                          <a:pt x="25718" y="654522"/>
                        </a:cubicBezTo>
                        <a:cubicBezTo>
                          <a:pt x="42863" y="664047"/>
                          <a:pt x="59055" y="664047"/>
                          <a:pt x="64770" y="663094"/>
                        </a:cubicBezTo>
                        <a:cubicBezTo>
                          <a:pt x="74295" y="644997"/>
                          <a:pt x="83820" y="627852"/>
                          <a:pt x="94298" y="609754"/>
                        </a:cubicBezTo>
                        <a:lnTo>
                          <a:pt x="86678" y="605944"/>
                        </a:lnTo>
                        <a:lnTo>
                          <a:pt x="122873" y="539269"/>
                        </a:lnTo>
                        <a:cubicBezTo>
                          <a:pt x="122873" y="539269"/>
                          <a:pt x="204788" y="558319"/>
                          <a:pt x="232410" y="507837"/>
                        </a:cubicBezTo>
                        <a:lnTo>
                          <a:pt x="447675" y="118264"/>
                        </a:lnTo>
                        <a:cubicBezTo>
                          <a:pt x="453390" y="107787"/>
                          <a:pt x="449580" y="93500"/>
                          <a:pt x="439103" y="87784"/>
                        </a:cubicBezTo>
                        <a:lnTo>
                          <a:pt x="286703" y="3964"/>
                        </a:lnTo>
                        <a:cubicBezTo>
                          <a:pt x="277178" y="-3655"/>
                          <a:pt x="262890" y="154"/>
                          <a:pt x="257175" y="1158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34"/>
                  <p:cNvSpPr/>
                  <p:nvPr/>
                </p:nvSpPr>
                <p:spPr>
                  <a:xfrm>
                    <a:off x="-1089659" y="10556755"/>
                    <a:ext cx="407471" cy="646548"/>
                  </a:xfrm>
                  <a:custGeom>
                    <a:avLst/>
                    <a:gdLst/>
                    <a:ahLst/>
                    <a:cxnLst/>
                    <a:rect l="l" t="t" r="r" b="b"/>
                    <a:pathLst>
                      <a:path w="407471" h="646548" extrusionOk="0">
                        <a:moveTo>
                          <a:pt x="227647" y="7421"/>
                        </a:moveTo>
                        <a:lnTo>
                          <a:pt x="206692" y="45521"/>
                        </a:lnTo>
                        <a:lnTo>
                          <a:pt x="206692" y="45521"/>
                        </a:lnTo>
                        <a:cubicBezTo>
                          <a:pt x="258128" y="74096"/>
                          <a:pt x="277178" y="138867"/>
                          <a:pt x="248603" y="191254"/>
                        </a:cubicBezTo>
                        <a:lnTo>
                          <a:pt x="0" y="641786"/>
                        </a:lnTo>
                        <a:cubicBezTo>
                          <a:pt x="9525" y="645596"/>
                          <a:pt x="19050" y="646549"/>
                          <a:pt x="24765" y="646549"/>
                        </a:cubicBezTo>
                        <a:lnTo>
                          <a:pt x="48578" y="603686"/>
                        </a:lnTo>
                        <a:lnTo>
                          <a:pt x="40957" y="599877"/>
                        </a:lnTo>
                        <a:lnTo>
                          <a:pt x="83820" y="521771"/>
                        </a:lnTo>
                        <a:lnTo>
                          <a:pt x="89535" y="522724"/>
                        </a:lnTo>
                        <a:cubicBezTo>
                          <a:pt x="90488" y="522724"/>
                          <a:pt x="166688" y="539869"/>
                          <a:pt x="190500" y="495102"/>
                        </a:cubicBezTo>
                        <a:lnTo>
                          <a:pt x="405765" y="105529"/>
                        </a:lnTo>
                        <a:cubicBezTo>
                          <a:pt x="409575" y="97909"/>
                          <a:pt x="406717" y="89337"/>
                          <a:pt x="400050" y="85526"/>
                        </a:cubicBezTo>
                        <a:lnTo>
                          <a:pt x="247650" y="1707"/>
                        </a:lnTo>
                        <a:cubicBezTo>
                          <a:pt x="240982" y="-2104"/>
                          <a:pt x="231457" y="754"/>
                          <a:pt x="227647" y="7421"/>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34"/>
                  <p:cNvSpPr/>
                  <p:nvPr/>
                </p:nvSpPr>
                <p:spPr>
                  <a:xfrm>
                    <a:off x="-1081087" y="10637519"/>
                    <a:ext cx="225696" cy="414338"/>
                  </a:xfrm>
                  <a:custGeom>
                    <a:avLst/>
                    <a:gdLst/>
                    <a:ahLst/>
                    <a:cxnLst/>
                    <a:rect l="l" t="t" r="r" b="b"/>
                    <a:pathLst>
                      <a:path w="225696" h="414338" extrusionOk="0">
                        <a:moveTo>
                          <a:pt x="197168" y="0"/>
                        </a:moveTo>
                        <a:lnTo>
                          <a:pt x="0" y="358140"/>
                        </a:lnTo>
                        <a:cubicBezTo>
                          <a:pt x="5715" y="383857"/>
                          <a:pt x="24765" y="406718"/>
                          <a:pt x="31432" y="414338"/>
                        </a:cubicBezTo>
                        <a:lnTo>
                          <a:pt x="219075" y="74295"/>
                        </a:lnTo>
                        <a:cubicBezTo>
                          <a:pt x="233363" y="47625"/>
                          <a:pt x="223838" y="14288"/>
                          <a:pt x="197168" y="0"/>
                        </a:cubicBezTo>
                        <a:lnTo>
                          <a:pt x="19716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34"/>
                  <p:cNvSpPr/>
                  <p:nvPr/>
                </p:nvSpPr>
                <p:spPr>
                  <a:xfrm rot="-3667584">
                    <a:off x="-855397" y="10567834"/>
                    <a:ext cx="51396" cy="55203"/>
                  </a:xfrm>
                  <a:custGeom>
                    <a:avLst/>
                    <a:gdLst/>
                    <a:ahLst/>
                    <a:cxnLst/>
                    <a:rect l="l" t="t" r="r" b="b"/>
                    <a:pathLst>
                      <a:path w="51436" h="55246" extrusionOk="0">
                        <a:moveTo>
                          <a:pt x="0" y="0"/>
                        </a:moveTo>
                        <a:lnTo>
                          <a:pt x="51436" y="0"/>
                        </a:lnTo>
                        <a:lnTo>
                          <a:pt x="51436" y="55246"/>
                        </a:lnTo>
                        <a:lnTo>
                          <a:pt x="0" y="55246"/>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34"/>
                  <p:cNvSpPr/>
                  <p:nvPr/>
                </p:nvSpPr>
                <p:spPr>
                  <a:xfrm>
                    <a:off x="-1117282" y="11134725"/>
                    <a:ext cx="33337" cy="48577"/>
                  </a:xfrm>
                  <a:custGeom>
                    <a:avLst/>
                    <a:gdLst/>
                    <a:ahLst/>
                    <a:cxnLst/>
                    <a:rect l="l" t="t" r="r" b="b"/>
                    <a:pathLst>
                      <a:path w="33337" h="48577" extrusionOk="0">
                        <a:moveTo>
                          <a:pt x="33338" y="5715"/>
                        </a:moveTo>
                        <a:lnTo>
                          <a:pt x="7620" y="48577"/>
                        </a:lnTo>
                        <a:lnTo>
                          <a:pt x="0" y="39052"/>
                        </a:lnTo>
                        <a:lnTo>
                          <a:pt x="21907"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98" name="Google Shape;1398;p34"/>
                <p:cNvSpPr/>
                <p:nvPr/>
              </p:nvSpPr>
              <p:spPr>
                <a:xfrm>
                  <a:off x="-1225845" y="10908982"/>
                  <a:ext cx="466989" cy="346261"/>
                </a:xfrm>
                <a:custGeom>
                  <a:avLst/>
                  <a:gdLst/>
                  <a:ahLst/>
                  <a:cxnLst/>
                  <a:rect l="l" t="t" r="r" b="b"/>
                  <a:pathLst>
                    <a:path w="466989" h="346261" extrusionOk="0">
                      <a:moveTo>
                        <a:pt x="465751" y="0"/>
                      </a:moveTo>
                      <a:lnTo>
                        <a:pt x="144758" y="0"/>
                      </a:lnTo>
                      <a:cubicBezTo>
                        <a:pt x="144758" y="0"/>
                        <a:pt x="-43836" y="138113"/>
                        <a:pt x="9503" y="254317"/>
                      </a:cubicBezTo>
                      <a:cubicBezTo>
                        <a:pt x="62844" y="370522"/>
                        <a:pt x="395266" y="358140"/>
                        <a:pt x="436223" y="317182"/>
                      </a:cubicBezTo>
                      <a:cubicBezTo>
                        <a:pt x="476228" y="276225"/>
                        <a:pt x="465751" y="0"/>
                        <a:pt x="465751" y="0"/>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34"/>
                <p:cNvSpPr/>
                <p:nvPr/>
              </p:nvSpPr>
              <p:spPr>
                <a:xfrm>
                  <a:off x="-816292" y="10885170"/>
                  <a:ext cx="91814" cy="84771"/>
                </a:xfrm>
                <a:custGeom>
                  <a:avLst/>
                  <a:gdLst/>
                  <a:ahLst/>
                  <a:cxnLst/>
                  <a:rect l="l" t="t" r="r" b="b"/>
                  <a:pathLst>
                    <a:path w="91814" h="84771" extrusionOk="0">
                      <a:moveTo>
                        <a:pt x="40958" y="84772"/>
                      </a:moveTo>
                      <a:cubicBezTo>
                        <a:pt x="48578" y="84772"/>
                        <a:pt x="56198" y="84772"/>
                        <a:pt x="62865" y="83819"/>
                      </a:cubicBezTo>
                      <a:cubicBezTo>
                        <a:pt x="67628" y="82867"/>
                        <a:pt x="80010" y="81915"/>
                        <a:pt x="87630" y="71438"/>
                      </a:cubicBezTo>
                      <a:cubicBezTo>
                        <a:pt x="91440" y="65722"/>
                        <a:pt x="94298" y="57150"/>
                        <a:pt x="88583" y="41909"/>
                      </a:cubicBezTo>
                      <a:cubicBezTo>
                        <a:pt x="81915" y="25717"/>
                        <a:pt x="69533" y="10477"/>
                        <a:pt x="55245" y="0"/>
                      </a:cubicBezTo>
                      <a:lnTo>
                        <a:pt x="41910" y="19050"/>
                      </a:lnTo>
                      <a:cubicBezTo>
                        <a:pt x="53340" y="26669"/>
                        <a:pt x="61913" y="38100"/>
                        <a:pt x="66675" y="50482"/>
                      </a:cubicBezTo>
                      <a:cubicBezTo>
                        <a:pt x="68580" y="56197"/>
                        <a:pt x="68580" y="58102"/>
                        <a:pt x="68580" y="58102"/>
                      </a:cubicBezTo>
                      <a:lnTo>
                        <a:pt x="68580" y="58102"/>
                      </a:lnTo>
                      <a:cubicBezTo>
                        <a:pt x="68580" y="58102"/>
                        <a:pt x="67628" y="59055"/>
                        <a:pt x="60960" y="60007"/>
                      </a:cubicBezTo>
                      <a:cubicBezTo>
                        <a:pt x="41910" y="62865"/>
                        <a:pt x="22860" y="60959"/>
                        <a:pt x="4763" y="57150"/>
                      </a:cubicBezTo>
                      <a:lnTo>
                        <a:pt x="0" y="80009"/>
                      </a:lnTo>
                      <a:cubicBezTo>
                        <a:pt x="13335" y="83819"/>
                        <a:pt x="26670" y="84772"/>
                        <a:pt x="40958" y="84772"/>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34"/>
                <p:cNvSpPr/>
                <p:nvPr/>
              </p:nvSpPr>
              <p:spPr>
                <a:xfrm>
                  <a:off x="-970597" y="10928985"/>
                  <a:ext cx="100012" cy="28575"/>
                </a:xfrm>
                <a:custGeom>
                  <a:avLst/>
                  <a:gdLst/>
                  <a:ahLst/>
                  <a:cxnLst/>
                  <a:rect l="l" t="t" r="r" b="b"/>
                  <a:pathLst>
                    <a:path w="100012" h="28575" extrusionOk="0">
                      <a:moveTo>
                        <a:pt x="29528" y="28575"/>
                      </a:moveTo>
                      <a:cubicBezTo>
                        <a:pt x="53340" y="28575"/>
                        <a:pt x="76200" y="26669"/>
                        <a:pt x="100013" y="22860"/>
                      </a:cubicBezTo>
                      <a:lnTo>
                        <a:pt x="96203" y="0"/>
                      </a:lnTo>
                      <a:cubicBezTo>
                        <a:pt x="64770" y="5715"/>
                        <a:pt x="33338" y="6667"/>
                        <a:pt x="1905" y="4763"/>
                      </a:cubicBezTo>
                      <a:lnTo>
                        <a:pt x="0" y="27623"/>
                      </a:lnTo>
                      <a:cubicBezTo>
                        <a:pt x="9525" y="28575"/>
                        <a:pt x="19050" y="28575"/>
                        <a:pt x="29528" y="2857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34"/>
                <p:cNvSpPr/>
                <p:nvPr/>
              </p:nvSpPr>
              <p:spPr>
                <a:xfrm>
                  <a:off x="-1119677" y="10855642"/>
                  <a:ext cx="79547" cy="93345"/>
                </a:xfrm>
                <a:custGeom>
                  <a:avLst/>
                  <a:gdLst/>
                  <a:ahLst/>
                  <a:cxnLst/>
                  <a:rect l="l" t="t" r="r" b="b"/>
                  <a:pathLst>
                    <a:path w="79547" h="93345" extrusionOk="0">
                      <a:moveTo>
                        <a:pt x="79548" y="93345"/>
                      </a:moveTo>
                      <a:lnTo>
                        <a:pt x="79548" y="70485"/>
                      </a:lnTo>
                      <a:cubicBezTo>
                        <a:pt x="68118" y="70485"/>
                        <a:pt x="53830" y="69533"/>
                        <a:pt x="42400" y="63818"/>
                      </a:cubicBezTo>
                      <a:cubicBezTo>
                        <a:pt x="31923" y="59056"/>
                        <a:pt x="24303" y="49531"/>
                        <a:pt x="23350" y="40958"/>
                      </a:cubicBezTo>
                      <a:cubicBezTo>
                        <a:pt x="22398" y="36195"/>
                        <a:pt x="24303" y="31433"/>
                        <a:pt x="27160" y="27623"/>
                      </a:cubicBezTo>
                      <a:cubicBezTo>
                        <a:pt x="28113" y="25718"/>
                        <a:pt x="30971" y="22860"/>
                        <a:pt x="35733" y="22860"/>
                      </a:cubicBezTo>
                      <a:lnTo>
                        <a:pt x="32875" y="0"/>
                      </a:lnTo>
                      <a:cubicBezTo>
                        <a:pt x="23350" y="953"/>
                        <a:pt x="14778" y="5716"/>
                        <a:pt x="9063" y="13335"/>
                      </a:cubicBezTo>
                      <a:cubicBezTo>
                        <a:pt x="2396" y="21908"/>
                        <a:pt x="-1415" y="33338"/>
                        <a:pt x="490" y="43816"/>
                      </a:cubicBezTo>
                      <a:cubicBezTo>
                        <a:pt x="2396" y="60960"/>
                        <a:pt x="14778" y="77153"/>
                        <a:pt x="32875" y="84773"/>
                      </a:cubicBezTo>
                      <a:cubicBezTo>
                        <a:pt x="48115" y="91441"/>
                        <a:pt x="65260" y="93345"/>
                        <a:pt x="79548" y="9334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34"/>
                <p:cNvSpPr/>
                <p:nvPr/>
              </p:nvSpPr>
              <p:spPr>
                <a:xfrm>
                  <a:off x="-1012507" y="10979467"/>
                  <a:ext cx="50482" cy="27622"/>
                </a:xfrm>
                <a:custGeom>
                  <a:avLst/>
                  <a:gdLst/>
                  <a:ahLst/>
                  <a:cxnLst/>
                  <a:rect l="l" t="t" r="r" b="b"/>
                  <a:pathLst>
                    <a:path w="50482" h="27622" extrusionOk="0">
                      <a:moveTo>
                        <a:pt x="48577" y="27623"/>
                      </a:moveTo>
                      <a:lnTo>
                        <a:pt x="50482" y="4763"/>
                      </a:lnTo>
                      <a:lnTo>
                        <a:pt x="2857" y="0"/>
                      </a:lnTo>
                      <a:lnTo>
                        <a:pt x="0" y="2286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34"/>
                <p:cNvSpPr/>
                <p:nvPr/>
              </p:nvSpPr>
              <p:spPr>
                <a:xfrm>
                  <a:off x="-839152" y="10979467"/>
                  <a:ext cx="183832" cy="61912"/>
                </a:xfrm>
                <a:custGeom>
                  <a:avLst/>
                  <a:gdLst/>
                  <a:ahLst/>
                  <a:cxnLst/>
                  <a:rect l="l" t="t" r="r" b="b"/>
                  <a:pathLst>
                    <a:path w="183832" h="61912" extrusionOk="0">
                      <a:moveTo>
                        <a:pt x="51435" y="61913"/>
                      </a:moveTo>
                      <a:cubicBezTo>
                        <a:pt x="99060" y="61913"/>
                        <a:pt x="145733" y="46673"/>
                        <a:pt x="183833" y="19050"/>
                      </a:cubicBezTo>
                      <a:lnTo>
                        <a:pt x="170497" y="0"/>
                      </a:lnTo>
                      <a:cubicBezTo>
                        <a:pt x="123825" y="34291"/>
                        <a:pt x="61913" y="45720"/>
                        <a:pt x="5715" y="32385"/>
                      </a:cubicBezTo>
                      <a:lnTo>
                        <a:pt x="0" y="55245"/>
                      </a:lnTo>
                      <a:cubicBezTo>
                        <a:pt x="17145" y="60008"/>
                        <a:pt x="34290" y="61913"/>
                        <a:pt x="51435" y="619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34"/>
                <p:cNvSpPr/>
                <p:nvPr/>
              </p:nvSpPr>
              <p:spPr>
                <a:xfrm>
                  <a:off x="-1142047" y="10793730"/>
                  <a:ext cx="100965" cy="86677"/>
                </a:xfrm>
                <a:custGeom>
                  <a:avLst/>
                  <a:gdLst/>
                  <a:ahLst/>
                  <a:cxnLst/>
                  <a:rect l="l" t="t" r="r" b="b"/>
                  <a:pathLst>
                    <a:path w="100965" h="86677" extrusionOk="0">
                      <a:moveTo>
                        <a:pt x="20955" y="86678"/>
                      </a:moveTo>
                      <a:cubicBezTo>
                        <a:pt x="34290" y="53340"/>
                        <a:pt x="65722" y="28574"/>
                        <a:pt x="100965" y="22860"/>
                      </a:cubicBezTo>
                      <a:lnTo>
                        <a:pt x="98107" y="0"/>
                      </a:lnTo>
                      <a:cubicBezTo>
                        <a:pt x="54292" y="6668"/>
                        <a:pt x="16192" y="37147"/>
                        <a:pt x="0" y="78105"/>
                      </a:cubicBezTo>
                      <a:lnTo>
                        <a:pt x="20955" y="86678"/>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5" name="Google Shape;1405;p34"/>
              <p:cNvGrpSpPr/>
              <p:nvPr/>
            </p:nvGrpSpPr>
            <p:grpSpPr>
              <a:xfrm>
                <a:off x="-1225845" y="10010622"/>
                <a:ext cx="209528" cy="267106"/>
                <a:chOff x="-1225845" y="10010622"/>
                <a:chExt cx="209528" cy="267106"/>
              </a:xfrm>
            </p:grpSpPr>
            <p:grpSp>
              <p:nvGrpSpPr>
                <p:cNvPr id="1406" name="Google Shape;1406;p34"/>
                <p:cNvGrpSpPr/>
                <p:nvPr/>
              </p:nvGrpSpPr>
              <p:grpSpPr>
                <a:xfrm>
                  <a:off x="-1176115" y="10010622"/>
                  <a:ext cx="141699" cy="235214"/>
                  <a:chOff x="-1176115" y="10010622"/>
                  <a:chExt cx="141699" cy="235214"/>
                </a:xfrm>
              </p:grpSpPr>
              <p:sp>
                <p:nvSpPr>
                  <p:cNvPr id="1407" name="Google Shape;1407;p34"/>
                  <p:cNvSpPr/>
                  <p:nvPr/>
                </p:nvSpPr>
                <p:spPr>
                  <a:xfrm>
                    <a:off x="-1176115" y="10010622"/>
                    <a:ext cx="141699" cy="235214"/>
                  </a:xfrm>
                  <a:custGeom>
                    <a:avLst/>
                    <a:gdLst/>
                    <a:ahLst/>
                    <a:cxnLst/>
                    <a:rect l="l" t="t" r="r" b="b"/>
                    <a:pathLst>
                      <a:path w="141699" h="235214" extrusionOk="0">
                        <a:moveTo>
                          <a:pt x="730" y="198272"/>
                        </a:moveTo>
                        <a:lnTo>
                          <a:pt x="64547" y="58255"/>
                        </a:lnTo>
                        <a:cubicBezTo>
                          <a:pt x="73120" y="40157"/>
                          <a:pt x="101695" y="43967"/>
                          <a:pt x="101695" y="43967"/>
                        </a:cubicBezTo>
                        <a:lnTo>
                          <a:pt x="112172" y="20155"/>
                        </a:lnTo>
                        <a:lnTo>
                          <a:pt x="109315" y="19202"/>
                        </a:lnTo>
                        <a:lnTo>
                          <a:pt x="117887" y="152"/>
                        </a:lnTo>
                        <a:cubicBezTo>
                          <a:pt x="119793" y="152"/>
                          <a:pt x="125508" y="-800"/>
                          <a:pt x="131222" y="2057"/>
                        </a:cubicBezTo>
                        <a:cubicBezTo>
                          <a:pt x="137890" y="4915"/>
                          <a:pt x="140747" y="9677"/>
                          <a:pt x="141700" y="11582"/>
                        </a:cubicBezTo>
                        <a:cubicBezTo>
                          <a:pt x="138843" y="18250"/>
                          <a:pt x="135985" y="23965"/>
                          <a:pt x="133128" y="30632"/>
                        </a:cubicBezTo>
                        <a:lnTo>
                          <a:pt x="130270" y="29680"/>
                        </a:lnTo>
                        <a:lnTo>
                          <a:pt x="119793" y="53492"/>
                        </a:lnTo>
                        <a:cubicBezTo>
                          <a:pt x="119793" y="53492"/>
                          <a:pt x="141700" y="72542"/>
                          <a:pt x="134080" y="90640"/>
                        </a:cubicBezTo>
                        <a:lnTo>
                          <a:pt x="70262" y="230657"/>
                        </a:lnTo>
                        <a:cubicBezTo>
                          <a:pt x="68358" y="234467"/>
                          <a:pt x="63595" y="236372"/>
                          <a:pt x="59785" y="234467"/>
                        </a:cubicBezTo>
                        <a:lnTo>
                          <a:pt x="5492" y="209702"/>
                        </a:lnTo>
                        <a:cubicBezTo>
                          <a:pt x="730" y="206845"/>
                          <a:pt x="-1175" y="202082"/>
                          <a:pt x="730" y="1982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34"/>
                  <p:cNvSpPr/>
                  <p:nvPr/>
                </p:nvSpPr>
                <p:spPr>
                  <a:xfrm>
                    <a:off x="-1173823" y="10017442"/>
                    <a:ext cx="135598" cy="226099"/>
                  </a:xfrm>
                  <a:custGeom>
                    <a:avLst/>
                    <a:gdLst/>
                    <a:ahLst/>
                    <a:cxnLst/>
                    <a:rect l="l" t="t" r="r" b="b"/>
                    <a:pathLst>
                      <a:path w="135598" h="226099" extrusionOk="0">
                        <a:moveTo>
                          <a:pt x="343" y="193357"/>
                        </a:moveTo>
                        <a:lnTo>
                          <a:pt x="7011" y="180022"/>
                        </a:lnTo>
                        <a:lnTo>
                          <a:pt x="7011" y="180022"/>
                        </a:lnTo>
                        <a:cubicBezTo>
                          <a:pt x="26061" y="188595"/>
                          <a:pt x="47968" y="180022"/>
                          <a:pt x="55589" y="161925"/>
                        </a:cubicBezTo>
                        <a:lnTo>
                          <a:pt x="128931" y="0"/>
                        </a:lnTo>
                        <a:cubicBezTo>
                          <a:pt x="131789" y="1905"/>
                          <a:pt x="134646" y="3810"/>
                          <a:pt x="135599" y="5715"/>
                        </a:cubicBezTo>
                        <a:lnTo>
                          <a:pt x="128931" y="20955"/>
                        </a:lnTo>
                        <a:lnTo>
                          <a:pt x="126074" y="20002"/>
                        </a:lnTo>
                        <a:lnTo>
                          <a:pt x="113691" y="47625"/>
                        </a:lnTo>
                        <a:lnTo>
                          <a:pt x="115596" y="48577"/>
                        </a:lnTo>
                        <a:cubicBezTo>
                          <a:pt x="115596" y="48577"/>
                          <a:pt x="135599" y="66675"/>
                          <a:pt x="128931" y="82868"/>
                        </a:cubicBezTo>
                        <a:lnTo>
                          <a:pt x="65114" y="222885"/>
                        </a:lnTo>
                        <a:cubicBezTo>
                          <a:pt x="64161" y="225743"/>
                          <a:pt x="61304" y="226695"/>
                          <a:pt x="58446" y="225743"/>
                        </a:cubicBezTo>
                        <a:lnTo>
                          <a:pt x="4154" y="200977"/>
                        </a:lnTo>
                        <a:cubicBezTo>
                          <a:pt x="343" y="198120"/>
                          <a:pt x="-609" y="195263"/>
                          <a:pt x="343" y="193357"/>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34"/>
                  <p:cNvSpPr/>
                  <p:nvPr/>
                </p:nvSpPr>
                <p:spPr>
                  <a:xfrm>
                    <a:off x="-1157287" y="10057341"/>
                    <a:ext cx="80962" cy="133577"/>
                  </a:xfrm>
                  <a:custGeom>
                    <a:avLst/>
                    <a:gdLst/>
                    <a:ahLst/>
                    <a:cxnLst/>
                    <a:rect l="l" t="t" r="r" b="b"/>
                    <a:pathLst>
                      <a:path w="80962" h="133577" extrusionOk="0">
                        <a:moveTo>
                          <a:pt x="0" y="131551"/>
                        </a:moveTo>
                        <a:lnTo>
                          <a:pt x="59055" y="2963"/>
                        </a:lnTo>
                        <a:cubicBezTo>
                          <a:pt x="67628" y="-847"/>
                          <a:pt x="77153" y="106"/>
                          <a:pt x="80963" y="106"/>
                        </a:cubicBezTo>
                        <a:lnTo>
                          <a:pt x="25718" y="122026"/>
                        </a:lnTo>
                        <a:cubicBezTo>
                          <a:pt x="20955" y="132503"/>
                          <a:pt x="9525" y="136313"/>
                          <a:pt x="0" y="131551"/>
                        </a:cubicBezTo>
                        <a:lnTo>
                          <a:pt x="0" y="131551"/>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34"/>
                  <p:cNvSpPr/>
                  <p:nvPr/>
                </p:nvSpPr>
                <p:spPr>
                  <a:xfrm rot="-3929096">
                    <a:off x="-1166870" y="10204015"/>
                    <a:ext cx="18100" cy="19052"/>
                  </a:xfrm>
                  <a:custGeom>
                    <a:avLst/>
                    <a:gdLst/>
                    <a:ahLst/>
                    <a:cxnLst/>
                    <a:rect l="l" t="t" r="r" b="b"/>
                    <a:pathLst>
                      <a:path w="18097" h="19049" extrusionOk="0">
                        <a:moveTo>
                          <a:pt x="0" y="0"/>
                        </a:moveTo>
                        <a:lnTo>
                          <a:pt x="18097" y="0"/>
                        </a:lnTo>
                        <a:lnTo>
                          <a:pt x="18097" y="19050"/>
                        </a:lnTo>
                        <a:lnTo>
                          <a:pt x="0" y="1905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34"/>
                  <p:cNvSpPr/>
                  <p:nvPr/>
                </p:nvSpPr>
                <p:spPr>
                  <a:xfrm>
                    <a:off x="-1062990" y="10014585"/>
                    <a:ext cx="10477" cy="15239"/>
                  </a:xfrm>
                  <a:custGeom>
                    <a:avLst/>
                    <a:gdLst/>
                    <a:ahLst/>
                    <a:cxnLst/>
                    <a:rect l="l" t="t" r="r" b="b"/>
                    <a:pathLst>
                      <a:path w="10477" h="15239" extrusionOk="0">
                        <a:moveTo>
                          <a:pt x="3810" y="15240"/>
                        </a:moveTo>
                        <a:lnTo>
                          <a:pt x="10478" y="0"/>
                        </a:lnTo>
                        <a:lnTo>
                          <a:pt x="6668" y="0"/>
                        </a:lnTo>
                        <a:lnTo>
                          <a:pt x="0" y="13335"/>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2" name="Google Shape;1412;p34"/>
                <p:cNvSpPr/>
                <p:nvPr/>
              </p:nvSpPr>
              <p:spPr>
                <a:xfrm>
                  <a:off x="-1225845" y="10158198"/>
                  <a:ext cx="161130" cy="119530"/>
                </a:xfrm>
                <a:custGeom>
                  <a:avLst/>
                  <a:gdLst/>
                  <a:ahLst/>
                  <a:cxnLst/>
                  <a:rect l="l" t="t" r="r" b="b"/>
                  <a:pathLst>
                    <a:path w="161130" h="119530" extrusionOk="0">
                      <a:moveTo>
                        <a:pt x="160627" y="0"/>
                      </a:moveTo>
                      <a:lnTo>
                        <a:pt x="50137" y="0"/>
                      </a:lnTo>
                      <a:cubicBezTo>
                        <a:pt x="50137" y="0"/>
                        <a:pt x="-15586" y="47625"/>
                        <a:pt x="3464" y="87630"/>
                      </a:cubicBezTo>
                      <a:cubicBezTo>
                        <a:pt x="21562" y="127635"/>
                        <a:pt x="136814" y="123825"/>
                        <a:pt x="151102" y="109538"/>
                      </a:cubicBezTo>
                      <a:cubicBezTo>
                        <a:pt x="164437" y="95250"/>
                        <a:pt x="160627" y="0"/>
                        <a:pt x="160627" y="0"/>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34"/>
                <p:cNvSpPr/>
                <p:nvPr/>
              </p:nvSpPr>
              <p:spPr>
                <a:xfrm>
                  <a:off x="-1072515" y="10153650"/>
                  <a:ext cx="32532" cy="28575"/>
                </a:xfrm>
                <a:custGeom>
                  <a:avLst/>
                  <a:gdLst/>
                  <a:ahLst/>
                  <a:cxnLst/>
                  <a:rect l="l" t="t" r="r" b="b"/>
                  <a:pathLst>
                    <a:path w="32532" h="28575" extrusionOk="0">
                      <a:moveTo>
                        <a:pt x="15240" y="28575"/>
                      </a:moveTo>
                      <a:cubicBezTo>
                        <a:pt x="18097" y="28575"/>
                        <a:pt x="20003" y="28575"/>
                        <a:pt x="22860" y="28575"/>
                      </a:cubicBezTo>
                      <a:cubicBezTo>
                        <a:pt x="24765" y="28575"/>
                        <a:pt x="28575" y="27623"/>
                        <a:pt x="31433" y="24765"/>
                      </a:cubicBezTo>
                      <a:cubicBezTo>
                        <a:pt x="32385" y="22860"/>
                        <a:pt x="33338" y="20002"/>
                        <a:pt x="31433" y="14288"/>
                      </a:cubicBezTo>
                      <a:cubicBezTo>
                        <a:pt x="29528" y="8573"/>
                        <a:pt x="24765" y="3810"/>
                        <a:pt x="20003" y="0"/>
                      </a:cubicBezTo>
                      <a:lnTo>
                        <a:pt x="15240" y="6668"/>
                      </a:lnTo>
                      <a:cubicBezTo>
                        <a:pt x="19050" y="9525"/>
                        <a:pt x="21908" y="13335"/>
                        <a:pt x="23813" y="17145"/>
                      </a:cubicBezTo>
                      <a:cubicBezTo>
                        <a:pt x="24765" y="19050"/>
                        <a:pt x="24765" y="20002"/>
                        <a:pt x="24765" y="20002"/>
                      </a:cubicBezTo>
                      <a:lnTo>
                        <a:pt x="24765" y="20002"/>
                      </a:lnTo>
                      <a:cubicBezTo>
                        <a:pt x="24765" y="20002"/>
                        <a:pt x="24765" y="20002"/>
                        <a:pt x="21908" y="20955"/>
                      </a:cubicBezTo>
                      <a:cubicBezTo>
                        <a:pt x="15240" y="21907"/>
                        <a:pt x="8572" y="20955"/>
                        <a:pt x="1905" y="20002"/>
                      </a:cubicBezTo>
                      <a:lnTo>
                        <a:pt x="0" y="27623"/>
                      </a:lnTo>
                      <a:cubicBezTo>
                        <a:pt x="4763" y="28575"/>
                        <a:pt x="9525" y="28575"/>
                        <a:pt x="15240" y="2857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34"/>
                <p:cNvSpPr/>
                <p:nvPr/>
              </p:nvSpPr>
              <p:spPr>
                <a:xfrm>
                  <a:off x="-1124902" y="10168889"/>
                  <a:ext cx="34290" cy="9525"/>
                </a:xfrm>
                <a:custGeom>
                  <a:avLst/>
                  <a:gdLst/>
                  <a:ahLst/>
                  <a:cxnLst/>
                  <a:rect l="l" t="t" r="r" b="b"/>
                  <a:pathLst>
                    <a:path w="34290" h="9525" extrusionOk="0">
                      <a:moveTo>
                        <a:pt x="9525" y="9525"/>
                      </a:moveTo>
                      <a:cubicBezTo>
                        <a:pt x="18097" y="9525"/>
                        <a:pt x="25718" y="8573"/>
                        <a:pt x="34290" y="7620"/>
                      </a:cubicBezTo>
                      <a:lnTo>
                        <a:pt x="33338" y="0"/>
                      </a:lnTo>
                      <a:cubicBezTo>
                        <a:pt x="22860" y="1905"/>
                        <a:pt x="11430" y="2858"/>
                        <a:pt x="953" y="1905"/>
                      </a:cubicBezTo>
                      <a:lnTo>
                        <a:pt x="0" y="9525"/>
                      </a:lnTo>
                      <a:cubicBezTo>
                        <a:pt x="2858" y="9525"/>
                        <a:pt x="6668" y="9525"/>
                        <a:pt x="9525" y="952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34"/>
                <p:cNvSpPr/>
                <p:nvPr/>
              </p:nvSpPr>
              <p:spPr>
                <a:xfrm>
                  <a:off x="-1177543" y="10144125"/>
                  <a:ext cx="27875" cy="31432"/>
                </a:xfrm>
                <a:custGeom>
                  <a:avLst/>
                  <a:gdLst/>
                  <a:ahLst/>
                  <a:cxnLst/>
                  <a:rect l="l" t="t" r="r" b="b"/>
                  <a:pathLst>
                    <a:path w="27875" h="31432" extrusionOk="0">
                      <a:moveTo>
                        <a:pt x="27876" y="31432"/>
                      </a:moveTo>
                      <a:lnTo>
                        <a:pt x="27876" y="23813"/>
                      </a:lnTo>
                      <a:cubicBezTo>
                        <a:pt x="24066" y="23813"/>
                        <a:pt x="19303" y="23813"/>
                        <a:pt x="15493" y="21907"/>
                      </a:cubicBezTo>
                      <a:cubicBezTo>
                        <a:pt x="11683" y="20002"/>
                        <a:pt x="8826" y="17145"/>
                        <a:pt x="8826" y="14288"/>
                      </a:cubicBezTo>
                      <a:cubicBezTo>
                        <a:pt x="8826" y="12382"/>
                        <a:pt x="8826" y="11430"/>
                        <a:pt x="9779" y="9525"/>
                      </a:cubicBezTo>
                      <a:cubicBezTo>
                        <a:pt x="9779" y="8573"/>
                        <a:pt x="10731" y="7620"/>
                        <a:pt x="12636" y="7620"/>
                      </a:cubicBezTo>
                      <a:lnTo>
                        <a:pt x="11683" y="0"/>
                      </a:lnTo>
                      <a:cubicBezTo>
                        <a:pt x="8826" y="0"/>
                        <a:pt x="5968" y="1905"/>
                        <a:pt x="3111" y="4763"/>
                      </a:cubicBezTo>
                      <a:cubicBezTo>
                        <a:pt x="1206" y="7620"/>
                        <a:pt x="-699" y="11430"/>
                        <a:pt x="253" y="15240"/>
                      </a:cubicBezTo>
                      <a:cubicBezTo>
                        <a:pt x="1206" y="20955"/>
                        <a:pt x="5016" y="26670"/>
                        <a:pt x="11683" y="29527"/>
                      </a:cubicBezTo>
                      <a:cubicBezTo>
                        <a:pt x="17398" y="30480"/>
                        <a:pt x="23113" y="30480"/>
                        <a:pt x="27876" y="31432"/>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34"/>
                <p:cNvSpPr/>
                <p:nvPr/>
              </p:nvSpPr>
              <p:spPr>
                <a:xfrm>
                  <a:off x="-1140142" y="10186035"/>
                  <a:ext cx="18097" cy="9525"/>
                </a:xfrm>
                <a:custGeom>
                  <a:avLst/>
                  <a:gdLst/>
                  <a:ahLst/>
                  <a:cxnLst/>
                  <a:rect l="l" t="t" r="r" b="b"/>
                  <a:pathLst>
                    <a:path w="18097" h="9525" extrusionOk="0">
                      <a:moveTo>
                        <a:pt x="17145" y="9525"/>
                      </a:moveTo>
                      <a:lnTo>
                        <a:pt x="18098" y="952"/>
                      </a:lnTo>
                      <a:lnTo>
                        <a:pt x="953" y="0"/>
                      </a:lnTo>
                      <a:lnTo>
                        <a:pt x="0" y="762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34"/>
                <p:cNvSpPr/>
                <p:nvPr/>
              </p:nvSpPr>
              <p:spPr>
                <a:xfrm>
                  <a:off x="-1080134" y="10186035"/>
                  <a:ext cx="63817" cy="20954"/>
                </a:xfrm>
                <a:custGeom>
                  <a:avLst/>
                  <a:gdLst/>
                  <a:ahLst/>
                  <a:cxnLst/>
                  <a:rect l="l" t="t" r="r" b="b"/>
                  <a:pathLst>
                    <a:path w="63817" h="20954" extrusionOk="0">
                      <a:moveTo>
                        <a:pt x="18097" y="20955"/>
                      </a:moveTo>
                      <a:cubicBezTo>
                        <a:pt x="34290" y="20955"/>
                        <a:pt x="50482" y="16192"/>
                        <a:pt x="63817" y="6667"/>
                      </a:cubicBezTo>
                      <a:lnTo>
                        <a:pt x="59055" y="0"/>
                      </a:lnTo>
                      <a:cubicBezTo>
                        <a:pt x="42863" y="11430"/>
                        <a:pt x="21907" y="16192"/>
                        <a:pt x="1905" y="11430"/>
                      </a:cubicBezTo>
                      <a:lnTo>
                        <a:pt x="0" y="19050"/>
                      </a:lnTo>
                      <a:cubicBezTo>
                        <a:pt x="5715" y="20002"/>
                        <a:pt x="12382" y="20955"/>
                        <a:pt x="18097" y="2095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34"/>
                <p:cNvSpPr/>
                <p:nvPr/>
              </p:nvSpPr>
              <p:spPr>
                <a:xfrm>
                  <a:off x="-1184910" y="10122217"/>
                  <a:ext cx="35242" cy="29527"/>
                </a:xfrm>
                <a:custGeom>
                  <a:avLst/>
                  <a:gdLst/>
                  <a:ahLst/>
                  <a:cxnLst/>
                  <a:rect l="l" t="t" r="r" b="b"/>
                  <a:pathLst>
                    <a:path w="35242" h="29527" extrusionOk="0">
                      <a:moveTo>
                        <a:pt x="7620" y="29527"/>
                      </a:moveTo>
                      <a:cubicBezTo>
                        <a:pt x="12383" y="18097"/>
                        <a:pt x="22860" y="9525"/>
                        <a:pt x="35243" y="7620"/>
                      </a:cubicBezTo>
                      <a:lnTo>
                        <a:pt x="34290" y="0"/>
                      </a:lnTo>
                      <a:cubicBezTo>
                        <a:pt x="19050" y="1905"/>
                        <a:pt x="5715" y="12382"/>
                        <a:pt x="0" y="26670"/>
                      </a:cubicBezTo>
                      <a:lnTo>
                        <a:pt x="7620" y="2952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9" name="Google Shape;1419;p34"/>
              <p:cNvGrpSpPr/>
              <p:nvPr/>
            </p:nvGrpSpPr>
            <p:grpSpPr>
              <a:xfrm>
                <a:off x="-3718912" y="8271386"/>
                <a:ext cx="1717795" cy="2157596"/>
                <a:chOff x="-3718912" y="8271386"/>
                <a:chExt cx="1717795" cy="2157596"/>
              </a:xfrm>
            </p:grpSpPr>
            <p:grpSp>
              <p:nvGrpSpPr>
                <p:cNvPr id="1420" name="Google Shape;1420;p34"/>
                <p:cNvGrpSpPr/>
                <p:nvPr/>
              </p:nvGrpSpPr>
              <p:grpSpPr>
                <a:xfrm>
                  <a:off x="-3718912" y="8271386"/>
                  <a:ext cx="1717795" cy="1466593"/>
                  <a:chOff x="-3718912" y="8271386"/>
                  <a:chExt cx="1717795" cy="1466593"/>
                </a:xfrm>
              </p:grpSpPr>
              <p:sp>
                <p:nvSpPr>
                  <p:cNvPr id="1421" name="Google Shape;1421;p34"/>
                  <p:cNvSpPr/>
                  <p:nvPr/>
                </p:nvSpPr>
                <p:spPr>
                  <a:xfrm>
                    <a:off x="-3559801" y="8271386"/>
                    <a:ext cx="1270195" cy="811812"/>
                  </a:xfrm>
                  <a:custGeom>
                    <a:avLst/>
                    <a:gdLst/>
                    <a:ahLst/>
                    <a:cxnLst/>
                    <a:rect l="l" t="t" r="r" b="b"/>
                    <a:pathLst>
                      <a:path w="1270195" h="811812" extrusionOk="0">
                        <a:moveTo>
                          <a:pt x="826127" y="81087"/>
                        </a:moveTo>
                        <a:cubicBezTo>
                          <a:pt x="901374" y="42034"/>
                          <a:pt x="980432" y="2981"/>
                          <a:pt x="1065204" y="124"/>
                        </a:cubicBezTo>
                        <a:cubicBezTo>
                          <a:pt x="1149977" y="-2734"/>
                          <a:pt x="1242369" y="43939"/>
                          <a:pt x="1265229" y="125854"/>
                        </a:cubicBezTo>
                        <a:cubicBezTo>
                          <a:pt x="1293804" y="234439"/>
                          <a:pt x="1193792" y="331594"/>
                          <a:pt x="1100447" y="393506"/>
                        </a:cubicBezTo>
                        <a:cubicBezTo>
                          <a:pt x="881372" y="538287"/>
                          <a:pt x="640389" y="645919"/>
                          <a:pt x="400359" y="753551"/>
                        </a:cubicBezTo>
                        <a:cubicBezTo>
                          <a:pt x="299394" y="798319"/>
                          <a:pt x="176522" y="843087"/>
                          <a:pt x="83177" y="782126"/>
                        </a:cubicBezTo>
                        <a:cubicBezTo>
                          <a:pt x="-291156" y="534476"/>
                          <a:pt x="712779" y="139189"/>
                          <a:pt x="826127" y="8108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34"/>
                  <p:cNvSpPr/>
                  <p:nvPr/>
                </p:nvSpPr>
                <p:spPr>
                  <a:xfrm>
                    <a:off x="-3035279" y="9237257"/>
                    <a:ext cx="784868" cy="500722"/>
                  </a:xfrm>
                  <a:custGeom>
                    <a:avLst/>
                    <a:gdLst/>
                    <a:ahLst/>
                    <a:cxnLst/>
                    <a:rect l="l" t="t" r="r" b="b"/>
                    <a:pathLst>
                      <a:path w="784868" h="500722" extrusionOk="0">
                        <a:moveTo>
                          <a:pt x="510202" y="50569"/>
                        </a:moveTo>
                        <a:cubicBezTo>
                          <a:pt x="556874" y="26757"/>
                          <a:pt x="605452" y="1992"/>
                          <a:pt x="657840" y="87"/>
                        </a:cubicBezTo>
                        <a:cubicBezTo>
                          <a:pt x="710227" y="-1818"/>
                          <a:pt x="767377" y="27710"/>
                          <a:pt x="781665" y="78192"/>
                        </a:cubicBezTo>
                        <a:cubicBezTo>
                          <a:pt x="799762" y="144867"/>
                          <a:pt x="737849" y="204874"/>
                          <a:pt x="679747" y="242974"/>
                        </a:cubicBezTo>
                        <a:cubicBezTo>
                          <a:pt x="544492" y="332510"/>
                          <a:pt x="395902" y="399185"/>
                          <a:pt x="247312" y="464907"/>
                        </a:cubicBezTo>
                        <a:cubicBezTo>
                          <a:pt x="184447" y="492530"/>
                          <a:pt x="109199" y="520152"/>
                          <a:pt x="51097" y="482052"/>
                        </a:cubicBezTo>
                        <a:cubicBezTo>
                          <a:pt x="-179408" y="330605"/>
                          <a:pt x="440669" y="85812"/>
                          <a:pt x="510202" y="5056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34"/>
                  <p:cNvSpPr/>
                  <p:nvPr/>
                </p:nvSpPr>
                <p:spPr>
                  <a:xfrm>
                    <a:off x="-3337890" y="8331481"/>
                    <a:ext cx="485275" cy="309876"/>
                  </a:xfrm>
                  <a:custGeom>
                    <a:avLst/>
                    <a:gdLst/>
                    <a:ahLst/>
                    <a:cxnLst/>
                    <a:rect l="l" t="t" r="r" b="b"/>
                    <a:pathLst>
                      <a:path w="485275" h="309876" extrusionOk="0">
                        <a:moveTo>
                          <a:pt x="315608" y="30516"/>
                        </a:moveTo>
                        <a:cubicBezTo>
                          <a:pt x="344183" y="15276"/>
                          <a:pt x="374663" y="36"/>
                          <a:pt x="407047" y="36"/>
                        </a:cubicBezTo>
                        <a:cubicBezTo>
                          <a:pt x="439433" y="-917"/>
                          <a:pt x="474675" y="17181"/>
                          <a:pt x="483247" y="48613"/>
                        </a:cubicBezTo>
                        <a:cubicBezTo>
                          <a:pt x="494678" y="89570"/>
                          <a:pt x="455625" y="126718"/>
                          <a:pt x="420383" y="150531"/>
                        </a:cubicBezTo>
                        <a:cubicBezTo>
                          <a:pt x="336563" y="205776"/>
                          <a:pt x="245122" y="246733"/>
                          <a:pt x="152730" y="287691"/>
                        </a:cubicBezTo>
                        <a:cubicBezTo>
                          <a:pt x="113678" y="304836"/>
                          <a:pt x="67005" y="321981"/>
                          <a:pt x="31763" y="298168"/>
                        </a:cubicBezTo>
                        <a:cubicBezTo>
                          <a:pt x="-111112" y="203870"/>
                          <a:pt x="271792" y="52423"/>
                          <a:pt x="315608" y="305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34"/>
                  <p:cNvSpPr/>
                  <p:nvPr/>
                </p:nvSpPr>
                <p:spPr>
                  <a:xfrm>
                    <a:off x="-3546579" y="8582484"/>
                    <a:ext cx="1498038" cy="1000088"/>
                  </a:xfrm>
                  <a:custGeom>
                    <a:avLst/>
                    <a:gdLst/>
                    <a:ahLst/>
                    <a:cxnLst/>
                    <a:rect l="l" t="t" r="r" b="b"/>
                    <a:pathLst>
                      <a:path w="1498038" h="1000088" extrusionOk="0">
                        <a:moveTo>
                          <a:pt x="1208192" y="20496"/>
                        </a:moveTo>
                        <a:cubicBezTo>
                          <a:pt x="1290107" y="-2364"/>
                          <a:pt x="1387262" y="-17604"/>
                          <a:pt x="1450127" y="39546"/>
                        </a:cubicBezTo>
                        <a:cubicBezTo>
                          <a:pt x="1501562" y="86218"/>
                          <a:pt x="1509182" y="168133"/>
                          <a:pt x="1484417" y="232903"/>
                        </a:cubicBezTo>
                        <a:cubicBezTo>
                          <a:pt x="1459652" y="297673"/>
                          <a:pt x="1409169" y="350061"/>
                          <a:pt x="1358687" y="397686"/>
                        </a:cubicBezTo>
                        <a:cubicBezTo>
                          <a:pt x="1187237" y="557706"/>
                          <a:pt x="161394" y="1286368"/>
                          <a:pt x="12804" y="876793"/>
                        </a:cubicBezTo>
                        <a:cubicBezTo>
                          <a:pt x="-129118" y="484364"/>
                          <a:pt x="950065" y="90981"/>
                          <a:pt x="1208192" y="204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34"/>
                  <p:cNvSpPr/>
                  <p:nvPr/>
                </p:nvSpPr>
                <p:spPr>
                  <a:xfrm>
                    <a:off x="-2221770" y="8309275"/>
                    <a:ext cx="126296" cy="219409"/>
                  </a:xfrm>
                  <a:custGeom>
                    <a:avLst/>
                    <a:gdLst/>
                    <a:ahLst/>
                    <a:cxnLst/>
                    <a:rect l="l" t="t" r="r" b="b"/>
                    <a:pathLst>
                      <a:path w="126296" h="219409" extrusionOk="0">
                        <a:moveTo>
                          <a:pt x="7208" y="187976"/>
                        </a:moveTo>
                        <a:cubicBezTo>
                          <a:pt x="13876" y="207026"/>
                          <a:pt x="33878" y="219409"/>
                          <a:pt x="53881" y="219409"/>
                        </a:cubicBezTo>
                        <a:cubicBezTo>
                          <a:pt x="73883" y="219409"/>
                          <a:pt x="92933" y="208931"/>
                          <a:pt x="105316" y="193692"/>
                        </a:cubicBezTo>
                        <a:cubicBezTo>
                          <a:pt x="121508" y="173689"/>
                          <a:pt x="126271" y="147019"/>
                          <a:pt x="126271" y="122254"/>
                        </a:cubicBezTo>
                        <a:cubicBezTo>
                          <a:pt x="127223" y="82249"/>
                          <a:pt x="101506" y="-24431"/>
                          <a:pt x="41498" y="5097"/>
                        </a:cubicBezTo>
                        <a:cubicBezTo>
                          <a:pt x="-2317" y="26051"/>
                          <a:pt x="-7079" y="151781"/>
                          <a:pt x="7208" y="1879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34"/>
                  <p:cNvSpPr/>
                  <p:nvPr/>
                </p:nvSpPr>
                <p:spPr>
                  <a:xfrm>
                    <a:off x="-3718912" y="9107760"/>
                    <a:ext cx="196432" cy="144741"/>
                  </a:xfrm>
                  <a:custGeom>
                    <a:avLst/>
                    <a:gdLst/>
                    <a:ahLst/>
                    <a:cxnLst/>
                    <a:rect l="l" t="t" r="r" b="b"/>
                    <a:pathLst>
                      <a:path w="196432" h="144741" extrusionOk="0">
                        <a:moveTo>
                          <a:pt x="183233" y="8617"/>
                        </a:moveTo>
                        <a:cubicBezTo>
                          <a:pt x="126083" y="-26625"/>
                          <a:pt x="-89182" y="52432"/>
                          <a:pt x="41311" y="133395"/>
                        </a:cubicBezTo>
                        <a:cubicBezTo>
                          <a:pt x="70838" y="151492"/>
                          <a:pt x="110843" y="146729"/>
                          <a:pt x="139418" y="127679"/>
                        </a:cubicBezTo>
                        <a:cubicBezTo>
                          <a:pt x="167993" y="108629"/>
                          <a:pt x="186090" y="76245"/>
                          <a:pt x="195615" y="42907"/>
                        </a:cubicBezTo>
                        <a:cubicBezTo>
                          <a:pt x="198473" y="25762"/>
                          <a:pt x="193711" y="15285"/>
                          <a:pt x="183233" y="86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34"/>
                  <p:cNvSpPr/>
                  <p:nvPr/>
                </p:nvSpPr>
                <p:spPr>
                  <a:xfrm>
                    <a:off x="-2216130" y="8989123"/>
                    <a:ext cx="215013" cy="240541"/>
                  </a:xfrm>
                  <a:custGeom>
                    <a:avLst/>
                    <a:gdLst/>
                    <a:ahLst/>
                    <a:cxnLst/>
                    <a:rect l="l" t="t" r="r" b="b"/>
                    <a:pathLst>
                      <a:path w="215013" h="240541" extrusionOk="0">
                        <a:moveTo>
                          <a:pt x="73005" y="29146"/>
                        </a:moveTo>
                        <a:cubicBezTo>
                          <a:pt x="105390" y="8191"/>
                          <a:pt x="146348" y="-10859"/>
                          <a:pt x="179685" y="7239"/>
                        </a:cubicBezTo>
                        <a:cubicBezTo>
                          <a:pt x="198735" y="17716"/>
                          <a:pt x="210165" y="37719"/>
                          <a:pt x="213975" y="59626"/>
                        </a:cubicBezTo>
                        <a:cubicBezTo>
                          <a:pt x="215880" y="70103"/>
                          <a:pt x="214928" y="80581"/>
                          <a:pt x="213023" y="91059"/>
                        </a:cubicBezTo>
                        <a:cubicBezTo>
                          <a:pt x="211118" y="101536"/>
                          <a:pt x="208260" y="112014"/>
                          <a:pt x="203498" y="122491"/>
                        </a:cubicBezTo>
                        <a:cubicBezTo>
                          <a:pt x="181590" y="175831"/>
                          <a:pt x="65385" y="292989"/>
                          <a:pt x="12998" y="213931"/>
                        </a:cubicBezTo>
                        <a:cubicBezTo>
                          <a:pt x="-24150" y="157734"/>
                          <a:pt x="25380" y="60578"/>
                          <a:pt x="73005" y="291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8" name="Google Shape;1428;p34"/>
                <p:cNvSpPr/>
                <p:nvPr/>
              </p:nvSpPr>
              <p:spPr>
                <a:xfrm>
                  <a:off x="-3123071" y="8813452"/>
                  <a:ext cx="563679" cy="1615530"/>
                </a:xfrm>
                <a:custGeom>
                  <a:avLst/>
                  <a:gdLst/>
                  <a:ahLst/>
                  <a:cxnLst/>
                  <a:rect l="l" t="t" r="r" b="b"/>
                  <a:pathLst>
                    <a:path w="563679" h="1615530" extrusionOk="0">
                      <a:moveTo>
                        <a:pt x="347486" y="1569750"/>
                      </a:moveTo>
                      <a:cubicBezTo>
                        <a:pt x="343677" y="1580228"/>
                        <a:pt x="347486" y="1591658"/>
                        <a:pt x="357964" y="1596420"/>
                      </a:cubicBezTo>
                      <a:cubicBezTo>
                        <a:pt x="376061" y="1605945"/>
                        <a:pt x="404636" y="1616423"/>
                        <a:pt x="440832" y="1615470"/>
                      </a:cubicBezTo>
                      <a:cubicBezTo>
                        <a:pt x="478932" y="1614518"/>
                        <a:pt x="508459" y="1602135"/>
                        <a:pt x="524652" y="1592610"/>
                      </a:cubicBezTo>
                      <a:cubicBezTo>
                        <a:pt x="530367" y="1589753"/>
                        <a:pt x="534177" y="1584037"/>
                        <a:pt x="536082" y="1577370"/>
                      </a:cubicBezTo>
                      <a:cubicBezTo>
                        <a:pt x="588469" y="1317337"/>
                        <a:pt x="556084" y="1125885"/>
                        <a:pt x="522747" y="998250"/>
                      </a:cubicBezTo>
                      <a:cubicBezTo>
                        <a:pt x="454167" y="732503"/>
                        <a:pt x="272239" y="570578"/>
                        <a:pt x="326532" y="463898"/>
                      </a:cubicBezTo>
                      <a:cubicBezTo>
                        <a:pt x="380824" y="356265"/>
                        <a:pt x="553227" y="-3780"/>
                        <a:pt x="517984" y="30"/>
                      </a:cubicBezTo>
                      <a:cubicBezTo>
                        <a:pt x="482742" y="2887"/>
                        <a:pt x="303672" y="512475"/>
                        <a:pt x="229377" y="441037"/>
                      </a:cubicBezTo>
                      <a:cubicBezTo>
                        <a:pt x="156034" y="369600"/>
                        <a:pt x="17922" y="227678"/>
                        <a:pt x="1729" y="246728"/>
                      </a:cubicBezTo>
                      <a:cubicBezTo>
                        <a:pt x="-14464" y="265778"/>
                        <a:pt x="88407" y="339120"/>
                        <a:pt x="88407" y="339120"/>
                      </a:cubicBezTo>
                      <a:cubicBezTo>
                        <a:pt x="440832" y="639158"/>
                        <a:pt x="460834" y="1257330"/>
                        <a:pt x="347486" y="156975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9" name="Google Shape;1429;p34"/>
              <p:cNvGrpSpPr/>
              <p:nvPr/>
            </p:nvGrpSpPr>
            <p:grpSpPr>
              <a:xfrm>
                <a:off x="-1908898" y="8663658"/>
                <a:ext cx="1076240" cy="1303926"/>
                <a:chOff x="-1908898" y="8663658"/>
                <a:chExt cx="1076240" cy="1303926"/>
              </a:xfrm>
            </p:grpSpPr>
            <p:grpSp>
              <p:nvGrpSpPr>
                <p:cNvPr id="1430" name="Google Shape;1430;p34"/>
                <p:cNvGrpSpPr/>
                <p:nvPr/>
              </p:nvGrpSpPr>
              <p:grpSpPr>
                <a:xfrm>
                  <a:off x="-1908898" y="8663658"/>
                  <a:ext cx="1076240" cy="859372"/>
                  <a:chOff x="-1908898" y="8663658"/>
                  <a:chExt cx="1076240" cy="859372"/>
                </a:xfrm>
              </p:grpSpPr>
              <p:sp>
                <p:nvSpPr>
                  <p:cNvPr id="1431" name="Google Shape;1431;p34"/>
                  <p:cNvSpPr/>
                  <p:nvPr/>
                </p:nvSpPr>
                <p:spPr>
                  <a:xfrm>
                    <a:off x="-1782125" y="8677648"/>
                    <a:ext cx="830800" cy="394288"/>
                  </a:xfrm>
                  <a:custGeom>
                    <a:avLst/>
                    <a:gdLst/>
                    <a:ahLst/>
                    <a:cxnLst/>
                    <a:rect l="l" t="t" r="r" b="b"/>
                    <a:pathLst>
                      <a:path w="830800" h="394288" extrusionOk="0">
                        <a:moveTo>
                          <a:pt x="570545" y="23439"/>
                        </a:moveTo>
                        <a:cubicBezTo>
                          <a:pt x="621028" y="9152"/>
                          <a:pt x="673415" y="-6088"/>
                          <a:pt x="724850" y="2484"/>
                        </a:cubicBezTo>
                        <a:cubicBezTo>
                          <a:pt x="776285" y="11057"/>
                          <a:pt x="827720" y="50109"/>
                          <a:pt x="830578" y="102497"/>
                        </a:cubicBezTo>
                        <a:cubicBezTo>
                          <a:pt x="835340" y="172029"/>
                          <a:pt x="762950" y="218702"/>
                          <a:pt x="699132" y="245372"/>
                        </a:cubicBezTo>
                        <a:cubicBezTo>
                          <a:pt x="549590" y="307284"/>
                          <a:pt x="390523" y="344432"/>
                          <a:pt x="232407" y="380627"/>
                        </a:cubicBezTo>
                        <a:cubicBezTo>
                          <a:pt x="165732" y="395866"/>
                          <a:pt x="85723" y="408249"/>
                          <a:pt x="37145" y="360624"/>
                        </a:cubicBezTo>
                        <a:cubicBezTo>
                          <a:pt x="-160975" y="166314"/>
                          <a:pt x="494345" y="45347"/>
                          <a:pt x="570545" y="2343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34"/>
                  <p:cNvSpPr/>
                  <p:nvPr/>
                </p:nvSpPr>
                <p:spPr>
                  <a:xfrm>
                    <a:off x="-1548021" y="9278850"/>
                    <a:ext cx="513736" cy="244180"/>
                  </a:xfrm>
                  <a:custGeom>
                    <a:avLst/>
                    <a:gdLst/>
                    <a:ahLst/>
                    <a:cxnLst/>
                    <a:rect l="l" t="t" r="r" b="b"/>
                    <a:pathLst>
                      <a:path w="513736" h="244180" extrusionOk="0">
                        <a:moveTo>
                          <a:pt x="352634" y="14692"/>
                        </a:moveTo>
                        <a:cubicBezTo>
                          <a:pt x="384066" y="5167"/>
                          <a:pt x="416452" y="-3406"/>
                          <a:pt x="447884" y="1357"/>
                        </a:cubicBezTo>
                        <a:cubicBezTo>
                          <a:pt x="480269" y="7072"/>
                          <a:pt x="511702" y="30885"/>
                          <a:pt x="513606" y="63269"/>
                        </a:cubicBezTo>
                        <a:cubicBezTo>
                          <a:pt x="516464" y="106132"/>
                          <a:pt x="471696" y="134707"/>
                          <a:pt x="432644" y="151852"/>
                        </a:cubicBezTo>
                        <a:cubicBezTo>
                          <a:pt x="340252" y="189952"/>
                          <a:pt x="242144" y="212812"/>
                          <a:pt x="144036" y="235672"/>
                        </a:cubicBezTo>
                        <a:cubicBezTo>
                          <a:pt x="103079" y="245197"/>
                          <a:pt x="53549" y="252817"/>
                          <a:pt x="23069" y="223289"/>
                        </a:cubicBezTo>
                        <a:cubicBezTo>
                          <a:pt x="-99804" y="102322"/>
                          <a:pt x="305961" y="28027"/>
                          <a:pt x="352634" y="146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34"/>
                  <p:cNvSpPr/>
                  <p:nvPr/>
                </p:nvSpPr>
                <p:spPr>
                  <a:xfrm>
                    <a:off x="-1605361" y="8663658"/>
                    <a:ext cx="317675" cy="150213"/>
                  </a:xfrm>
                  <a:custGeom>
                    <a:avLst/>
                    <a:gdLst/>
                    <a:ahLst/>
                    <a:cxnLst/>
                    <a:rect l="l" t="t" r="r" b="b"/>
                    <a:pathLst>
                      <a:path w="317675" h="150213" extrusionOk="0">
                        <a:moveTo>
                          <a:pt x="217569" y="8854"/>
                        </a:moveTo>
                        <a:cubicBezTo>
                          <a:pt x="236619" y="3139"/>
                          <a:pt x="256622" y="-2577"/>
                          <a:pt x="276624" y="1234"/>
                        </a:cubicBezTo>
                        <a:cubicBezTo>
                          <a:pt x="296627" y="4091"/>
                          <a:pt x="315677" y="19331"/>
                          <a:pt x="317582" y="39334"/>
                        </a:cubicBezTo>
                        <a:cubicBezTo>
                          <a:pt x="319487" y="66004"/>
                          <a:pt x="291864" y="84101"/>
                          <a:pt x="267099" y="93626"/>
                        </a:cubicBezTo>
                        <a:cubicBezTo>
                          <a:pt x="209949" y="117439"/>
                          <a:pt x="148989" y="131726"/>
                          <a:pt x="88982" y="145061"/>
                        </a:cubicBezTo>
                        <a:cubicBezTo>
                          <a:pt x="63264" y="150776"/>
                          <a:pt x="32785" y="155539"/>
                          <a:pt x="14687" y="137441"/>
                        </a:cubicBezTo>
                        <a:cubicBezTo>
                          <a:pt x="-62465" y="64098"/>
                          <a:pt x="188042" y="17426"/>
                          <a:pt x="217569" y="8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34"/>
                  <p:cNvSpPr/>
                  <p:nvPr/>
                </p:nvSpPr>
                <p:spPr>
                  <a:xfrm>
                    <a:off x="-1830369" y="8898832"/>
                    <a:ext cx="990469" cy="483126"/>
                  </a:xfrm>
                  <a:custGeom>
                    <a:avLst/>
                    <a:gdLst/>
                    <a:ahLst/>
                    <a:cxnLst/>
                    <a:rect l="l" t="t" r="r" b="b"/>
                    <a:pathLst>
                      <a:path w="990469" h="483126" extrusionOk="0">
                        <a:moveTo>
                          <a:pt x="828340" y="1327"/>
                        </a:moveTo>
                        <a:cubicBezTo>
                          <a:pt x="880727" y="-2483"/>
                          <a:pt x="941687" y="-578"/>
                          <a:pt x="973120" y="41332"/>
                        </a:cubicBezTo>
                        <a:cubicBezTo>
                          <a:pt x="998837" y="75622"/>
                          <a:pt x="994075" y="126105"/>
                          <a:pt x="971215" y="163252"/>
                        </a:cubicBezTo>
                        <a:cubicBezTo>
                          <a:pt x="948355" y="199447"/>
                          <a:pt x="912160" y="225165"/>
                          <a:pt x="875012" y="248025"/>
                        </a:cubicBezTo>
                        <a:cubicBezTo>
                          <a:pt x="752140" y="325177"/>
                          <a:pt x="43480" y="645217"/>
                          <a:pt x="1570" y="379469"/>
                        </a:cubicBezTo>
                        <a:cubicBezTo>
                          <a:pt x="-37482" y="124200"/>
                          <a:pt x="663557" y="13710"/>
                          <a:pt x="828340" y="13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34"/>
                  <p:cNvSpPr/>
                  <p:nvPr/>
                </p:nvSpPr>
                <p:spPr>
                  <a:xfrm>
                    <a:off x="-914926" y="8742855"/>
                    <a:ext cx="82268" cy="133377"/>
                  </a:xfrm>
                  <a:custGeom>
                    <a:avLst/>
                    <a:gdLst/>
                    <a:ahLst/>
                    <a:cxnLst/>
                    <a:rect l="l" t="t" r="r" b="b"/>
                    <a:pathLst>
                      <a:path w="82268" h="133377" extrusionOk="0">
                        <a:moveTo>
                          <a:pt x="526" y="107774"/>
                        </a:moveTo>
                        <a:cubicBezTo>
                          <a:pt x="2431" y="120157"/>
                          <a:pt x="12909" y="129682"/>
                          <a:pt x="25291" y="132539"/>
                        </a:cubicBezTo>
                        <a:cubicBezTo>
                          <a:pt x="37674" y="135396"/>
                          <a:pt x="50056" y="130634"/>
                          <a:pt x="59581" y="123014"/>
                        </a:cubicBezTo>
                        <a:cubicBezTo>
                          <a:pt x="71011" y="112537"/>
                          <a:pt x="77679" y="97296"/>
                          <a:pt x="80536" y="82057"/>
                        </a:cubicBezTo>
                        <a:cubicBezTo>
                          <a:pt x="85299" y="58244"/>
                          <a:pt x="82441" y="-9383"/>
                          <a:pt x="43389" y="1094"/>
                        </a:cubicBezTo>
                        <a:cubicBezTo>
                          <a:pt x="13861" y="8714"/>
                          <a:pt x="-3284" y="83962"/>
                          <a:pt x="526" y="1077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34"/>
                  <p:cNvSpPr/>
                  <p:nvPr/>
                </p:nvSpPr>
                <p:spPr>
                  <a:xfrm>
                    <a:off x="-1908898" y="9057586"/>
                    <a:ext cx="125659" cy="83930"/>
                  </a:xfrm>
                  <a:custGeom>
                    <a:avLst/>
                    <a:gdLst/>
                    <a:ahLst/>
                    <a:cxnLst/>
                    <a:rect l="l" t="t" r="r" b="b"/>
                    <a:pathLst>
                      <a:path w="125659" h="83930" extrusionOk="0">
                        <a:moveTo>
                          <a:pt x="120103" y="12119"/>
                        </a:moveTo>
                        <a:cubicBezTo>
                          <a:pt x="89623" y="-16456"/>
                          <a:pt x="-50394" y="6403"/>
                          <a:pt x="19138" y="71174"/>
                        </a:cubicBezTo>
                        <a:cubicBezTo>
                          <a:pt x="34378" y="85461"/>
                          <a:pt x="59143" y="87366"/>
                          <a:pt x="79146" y="78794"/>
                        </a:cubicBezTo>
                        <a:cubicBezTo>
                          <a:pt x="99148" y="70221"/>
                          <a:pt x="113436" y="53076"/>
                          <a:pt x="122961" y="34026"/>
                        </a:cubicBezTo>
                        <a:cubicBezTo>
                          <a:pt x="127723" y="24501"/>
                          <a:pt x="125818" y="17834"/>
                          <a:pt x="120103" y="1211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34"/>
                  <p:cNvSpPr/>
                  <p:nvPr/>
                </p:nvSpPr>
                <p:spPr>
                  <a:xfrm>
                    <a:off x="-994194" y="9164798"/>
                    <a:ext cx="143730" cy="136361"/>
                  </a:xfrm>
                  <a:custGeom>
                    <a:avLst/>
                    <a:gdLst/>
                    <a:ahLst/>
                    <a:cxnLst/>
                    <a:rect l="l" t="t" r="r" b="b"/>
                    <a:pathLst>
                      <a:path w="143730" h="136361" extrusionOk="0">
                        <a:moveTo>
                          <a:pt x="61697" y="9681"/>
                        </a:moveTo>
                        <a:cubicBezTo>
                          <a:pt x="83604" y="1108"/>
                          <a:pt x="110274" y="-6511"/>
                          <a:pt x="129324" y="8728"/>
                        </a:cubicBezTo>
                        <a:cubicBezTo>
                          <a:pt x="139802" y="17301"/>
                          <a:pt x="144564" y="30636"/>
                          <a:pt x="143612" y="43971"/>
                        </a:cubicBezTo>
                        <a:cubicBezTo>
                          <a:pt x="143612" y="50639"/>
                          <a:pt x="141707" y="57306"/>
                          <a:pt x="139802" y="63021"/>
                        </a:cubicBezTo>
                        <a:cubicBezTo>
                          <a:pt x="136944" y="69689"/>
                          <a:pt x="134087" y="75403"/>
                          <a:pt x="130277" y="81119"/>
                        </a:cubicBezTo>
                        <a:cubicBezTo>
                          <a:pt x="110274" y="110646"/>
                          <a:pt x="26454" y="167796"/>
                          <a:pt x="3594" y="114456"/>
                        </a:cubicBezTo>
                        <a:cubicBezTo>
                          <a:pt x="-12598" y="76356"/>
                          <a:pt x="29312" y="23016"/>
                          <a:pt x="61697" y="968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8" name="Google Shape;1438;p34"/>
                <p:cNvSpPr/>
                <p:nvPr/>
              </p:nvSpPr>
              <p:spPr>
                <a:xfrm>
                  <a:off x="-1533456" y="8994447"/>
                  <a:ext cx="345819" cy="973137"/>
                </a:xfrm>
                <a:custGeom>
                  <a:avLst/>
                  <a:gdLst/>
                  <a:ahLst/>
                  <a:cxnLst/>
                  <a:rect l="l" t="t" r="r" b="b"/>
                  <a:pathLst>
                    <a:path w="345819" h="973137" extrusionOk="0">
                      <a:moveTo>
                        <a:pt x="56129" y="933459"/>
                      </a:moveTo>
                      <a:cubicBezTo>
                        <a:pt x="52319" y="939175"/>
                        <a:pt x="54224" y="946795"/>
                        <a:pt x="58986" y="950604"/>
                      </a:cubicBezTo>
                      <a:cubicBezTo>
                        <a:pt x="68511" y="958225"/>
                        <a:pt x="84704" y="967750"/>
                        <a:pt x="106611" y="971559"/>
                      </a:cubicBezTo>
                      <a:cubicBezTo>
                        <a:pt x="129471" y="975370"/>
                        <a:pt x="149474" y="971559"/>
                        <a:pt x="159951" y="967750"/>
                      </a:cubicBezTo>
                      <a:cubicBezTo>
                        <a:pt x="163761" y="966797"/>
                        <a:pt x="166619" y="963940"/>
                        <a:pt x="168524" y="960129"/>
                      </a:cubicBezTo>
                      <a:cubicBezTo>
                        <a:pt x="231389" y="808682"/>
                        <a:pt x="234246" y="688667"/>
                        <a:pt x="228531" y="606752"/>
                      </a:cubicBezTo>
                      <a:cubicBezTo>
                        <a:pt x="218054" y="437207"/>
                        <a:pt x="126614" y="318145"/>
                        <a:pt x="172334" y="259090"/>
                      </a:cubicBezTo>
                      <a:cubicBezTo>
                        <a:pt x="218054" y="200034"/>
                        <a:pt x="364739" y="1915"/>
                        <a:pt x="343784" y="9"/>
                      </a:cubicBezTo>
                      <a:cubicBezTo>
                        <a:pt x="321876" y="-1896"/>
                        <a:pt x="153284" y="285759"/>
                        <a:pt x="117089" y="233372"/>
                      </a:cubicBezTo>
                      <a:cubicBezTo>
                        <a:pt x="80894" y="180984"/>
                        <a:pt x="14219" y="79067"/>
                        <a:pt x="1836" y="88592"/>
                      </a:cubicBezTo>
                      <a:cubicBezTo>
                        <a:pt x="-10546" y="98117"/>
                        <a:pt x="43746" y="155267"/>
                        <a:pt x="43746" y="155267"/>
                      </a:cubicBezTo>
                      <a:cubicBezTo>
                        <a:pt x="222816" y="380057"/>
                        <a:pt x="161856" y="758200"/>
                        <a:pt x="56129" y="9334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9" name="Google Shape;1439;p34"/>
              <p:cNvSpPr/>
              <p:nvPr/>
            </p:nvSpPr>
            <p:spPr>
              <a:xfrm>
                <a:off x="-2610543" y="10624265"/>
                <a:ext cx="499797" cy="307795"/>
              </a:xfrm>
              <a:custGeom>
                <a:avLst/>
                <a:gdLst/>
                <a:ahLst/>
                <a:cxnLst/>
                <a:rect l="l" t="t" r="r" b="b"/>
                <a:pathLst>
                  <a:path w="499797" h="307795" extrusionOk="0">
                    <a:moveTo>
                      <a:pt x="406458" y="80883"/>
                    </a:moveTo>
                    <a:cubicBezTo>
                      <a:pt x="436938" y="99933"/>
                      <a:pt x="466466" y="122792"/>
                      <a:pt x="483611" y="153272"/>
                    </a:cubicBezTo>
                    <a:cubicBezTo>
                      <a:pt x="501708" y="183752"/>
                      <a:pt x="506471" y="224710"/>
                      <a:pt x="488374" y="255189"/>
                    </a:cubicBezTo>
                    <a:cubicBezTo>
                      <a:pt x="446463" y="325675"/>
                      <a:pt x="330258" y="306625"/>
                      <a:pt x="263583" y="301862"/>
                    </a:cubicBezTo>
                    <a:cubicBezTo>
                      <a:pt x="196908" y="297100"/>
                      <a:pt x="86418" y="305672"/>
                      <a:pt x="34983" y="253285"/>
                    </a:cubicBezTo>
                    <a:cubicBezTo>
                      <a:pt x="-35501" y="181847"/>
                      <a:pt x="7361" y="31352"/>
                      <a:pt x="102611" y="6587"/>
                    </a:cubicBezTo>
                    <a:cubicBezTo>
                      <a:pt x="196908" y="-18178"/>
                      <a:pt x="328354" y="31352"/>
                      <a:pt x="406458" y="8088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34"/>
              <p:cNvSpPr/>
              <p:nvPr/>
            </p:nvSpPr>
            <p:spPr>
              <a:xfrm>
                <a:off x="-3171590" y="10658658"/>
                <a:ext cx="369087" cy="198607"/>
              </a:xfrm>
              <a:custGeom>
                <a:avLst/>
                <a:gdLst/>
                <a:ahLst/>
                <a:cxnLst/>
                <a:rect l="l" t="t" r="r" b="b"/>
                <a:pathLst>
                  <a:path w="369087" h="198607" extrusionOk="0">
                    <a:moveTo>
                      <a:pt x="326473" y="34107"/>
                    </a:moveTo>
                    <a:cubicBezTo>
                      <a:pt x="353143" y="49347"/>
                      <a:pt x="373146" y="79827"/>
                      <a:pt x="368383" y="110307"/>
                    </a:cubicBezTo>
                    <a:cubicBezTo>
                      <a:pt x="362668" y="147454"/>
                      <a:pt x="324568" y="171267"/>
                      <a:pt x="288373" y="181744"/>
                    </a:cubicBezTo>
                    <a:cubicBezTo>
                      <a:pt x="216936" y="202700"/>
                      <a:pt x="-44049" y="228417"/>
                      <a:pt x="6433" y="93162"/>
                    </a:cubicBezTo>
                    <a:cubicBezTo>
                      <a:pt x="48343" y="-20185"/>
                      <a:pt x="240748" y="-17328"/>
                      <a:pt x="326473" y="34107"/>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34"/>
              <p:cNvSpPr/>
              <p:nvPr/>
            </p:nvSpPr>
            <p:spPr>
              <a:xfrm>
                <a:off x="-470916" y="10544598"/>
                <a:ext cx="526033" cy="256863"/>
              </a:xfrm>
              <a:custGeom>
                <a:avLst/>
                <a:gdLst/>
                <a:ahLst/>
                <a:cxnLst/>
                <a:rect l="l" t="t" r="r" b="b"/>
                <a:pathLst>
                  <a:path w="526033" h="256863" extrusionOk="0">
                    <a:moveTo>
                      <a:pt x="40387" y="151977"/>
                    </a:moveTo>
                    <a:cubicBezTo>
                      <a:pt x="14669" y="127212"/>
                      <a:pt x="-10096" y="91016"/>
                      <a:pt x="4192" y="57679"/>
                    </a:cubicBezTo>
                    <a:cubicBezTo>
                      <a:pt x="18479" y="24341"/>
                      <a:pt x="61342" y="17674"/>
                      <a:pt x="97537" y="14816"/>
                    </a:cubicBezTo>
                    <a:cubicBezTo>
                      <a:pt x="160402" y="11007"/>
                      <a:pt x="222314" y="7197"/>
                      <a:pt x="285179" y="2434"/>
                    </a:cubicBezTo>
                    <a:cubicBezTo>
                      <a:pt x="343282" y="-1376"/>
                      <a:pt x="405194" y="-4234"/>
                      <a:pt x="457582" y="22437"/>
                    </a:cubicBezTo>
                    <a:cubicBezTo>
                      <a:pt x="509969" y="49107"/>
                      <a:pt x="545212" y="117687"/>
                      <a:pt x="514732" y="168169"/>
                    </a:cubicBezTo>
                    <a:cubicBezTo>
                      <a:pt x="496634" y="198649"/>
                      <a:pt x="462344" y="213889"/>
                      <a:pt x="429007" y="225319"/>
                    </a:cubicBezTo>
                    <a:cubicBezTo>
                      <a:pt x="273749" y="279612"/>
                      <a:pt x="162307" y="269135"/>
                      <a:pt x="40387" y="1519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34"/>
              <p:cNvSpPr/>
              <p:nvPr/>
            </p:nvSpPr>
            <p:spPr>
              <a:xfrm>
                <a:off x="-135807" y="10305838"/>
                <a:ext cx="194012" cy="122403"/>
              </a:xfrm>
              <a:custGeom>
                <a:avLst/>
                <a:gdLst/>
                <a:ahLst/>
                <a:cxnLst/>
                <a:rect l="l" t="t" r="r" b="b"/>
                <a:pathLst>
                  <a:path w="194012" h="122403" extrusionOk="0">
                    <a:moveTo>
                      <a:pt x="149142" y="104034"/>
                    </a:moveTo>
                    <a:cubicBezTo>
                      <a:pt x="170097" y="93556"/>
                      <a:pt x="192005" y="77364"/>
                      <a:pt x="193910" y="54504"/>
                    </a:cubicBezTo>
                    <a:cubicBezTo>
                      <a:pt x="194862" y="42122"/>
                      <a:pt x="189147" y="30692"/>
                      <a:pt x="179622" y="21167"/>
                    </a:cubicBezTo>
                    <a:cubicBezTo>
                      <a:pt x="174860" y="16404"/>
                      <a:pt x="170097" y="12594"/>
                      <a:pt x="163430" y="9737"/>
                    </a:cubicBezTo>
                    <a:cubicBezTo>
                      <a:pt x="146285" y="1164"/>
                      <a:pt x="127235" y="212"/>
                      <a:pt x="108185" y="212"/>
                    </a:cubicBezTo>
                    <a:cubicBezTo>
                      <a:pt x="50082" y="-741"/>
                      <a:pt x="-28023" y="-1694"/>
                      <a:pt x="10077" y="74506"/>
                    </a:cubicBezTo>
                    <a:cubicBezTo>
                      <a:pt x="40557" y="135467"/>
                      <a:pt x="96755" y="129751"/>
                      <a:pt x="149142" y="1040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3" name="Google Shape;1443;p34"/>
            <p:cNvGrpSpPr/>
            <p:nvPr/>
          </p:nvGrpSpPr>
          <p:grpSpPr>
            <a:xfrm>
              <a:off x="3822979" y="1818266"/>
              <a:ext cx="1498040" cy="861878"/>
              <a:chOff x="-4142321" y="-3933447"/>
              <a:chExt cx="5851719" cy="3366710"/>
            </a:xfrm>
          </p:grpSpPr>
          <p:sp>
            <p:nvSpPr>
              <p:cNvPr id="1444" name="Google Shape;1444;p34"/>
              <p:cNvSpPr/>
              <p:nvPr/>
            </p:nvSpPr>
            <p:spPr>
              <a:xfrm>
                <a:off x="-4116999" y="-3933447"/>
                <a:ext cx="5683062" cy="2682887"/>
              </a:xfrm>
              <a:custGeom>
                <a:avLst/>
                <a:gdLst/>
                <a:ahLst/>
                <a:cxnLst/>
                <a:rect l="l" t="t" r="r" b="b"/>
                <a:pathLst>
                  <a:path w="5683062" h="2682887" extrusionOk="0">
                    <a:moveTo>
                      <a:pt x="607989" y="2155130"/>
                    </a:moveTo>
                    <a:cubicBezTo>
                      <a:pt x="555602" y="2123698"/>
                      <a:pt x="476544" y="2114173"/>
                      <a:pt x="428919" y="2096076"/>
                    </a:cubicBezTo>
                    <a:cubicBezTo>
                      <a:pt x="202224" y="2010351"/>
                      <a:pt x="-120673" y="1783655"/>
                      <a:pt x="46014" y="1499811"/>
                    </a:cubicBezTo>
                    <a:cubicBezTo>
                      <a:pt x="264137" y="1127383"/>
                      <a:pt x="1066142" y="1248351"/>
                      <a:pt x="1429997" y="1217870"/>
                    </a:cubicBezTo>
                    <a:cubicBezTo>
                      <a:pt x="1745274" y="1191201"/>
                      <a:pt x="2121512" y="1289308"/>
                      <a:pt x="2419644" y="1166436"/>
                    </a:cubicBezTo>
                    <a:cubicBezTo>
                      <a:pt x="2557757" y="1109286"/>
                      <a:pt x="2498702" y="1018798"/>
                      <a:pt x="2387260" y="969268"/>
                    </a:cubicBezTo>
                    <a:cubicBezTo>
                      <a:pt x="2139610" y="857826"/>
                      <a:pt x="1903389" y="918785"/>
                      <a:pt x="1649072" y="869255"/>
                    </a:cubicBezTo>
                    <a:cubicBezTo>
                      <a:pt x="1499530" y="840680"/>
                      <a:pt x="1348082" y="726380"/>
                      <a:pt x="1351892" y="573980"/>
                    </a:cubicBezTo>
                    <a:cubicBezTo>
                      <a:pt x="1357607" y="377766"/>
                      <a:pt x="1593827" y="287278"/>
                      <a:pt x="1786232" y="250130"/>
                    </a:cubicBezTo>
                    <a:cubicBezTo>
                      <a:pt x="2874939" y="36771"/>
                      <a:pt x="3995080" y="-83245"/>
                      <a:pt x="5094265" y="67250"/>
                    </a:cubicBezTo>
                    <a:cubicBezTo>
                      <a:pt x="5338105" y="100588"/>
                      <a:pt x="5629570" y="192980"/>
                      <a:pt x="5677195" y="433963"/>
                    </a:cubicBezTo>
                    <a:cubicBezTo>
                      <a:pt x="5714342" y="622558"/>
                      <a:pt x="5569562" y="804485"/>
                      <a:pt x="5400017" y="894973"/>
                    </a:cubicBezTo>
                    <a:cubicBezTo>
                      <a:pt x="5230472" y="985460"/>
                      <a:pt x="5035210" y="1014035"/>
                      <a:pt x="4855187" y="1081663"/>
                    </a:cubicBezTo>
                    <a:cubicBezTo>
                      <a:pt x="4805657" y="1100713"/>
                      <a:pt x="4751365" y="1130241"/>
                      <a:pt x="4741840" y="1181676"/>
                    </a:cubicBezTo>
                    <a:cubicBezTo>
                      <a:pt x="4730410" y="1246445"/>
                      <a:pt x="4799942" y="1299786"/>
                      <a:pt x="4865665" y="1308358"/>
                    </a:cubicBezTo>
                    <a:cubicBezTo>
                      <a:pt x="4931387" y="1315978"/>
                      <a:pt x="4998062" y="1296928"/>
                      <a:pt x="5063785" y="1302643"/>
                    </a:cubicBezTo>
                    <a:cubicBezTo>
                      <a:pt x="5237140" y="1317883"/>
                      <a:pt x="5352392" y="1513145"/>
                      <a:pt x="5333342" y="1686501"/>
                    </a:cubicBezTo>
                    <a:cubicBezTo>
                      <a:pt x="5314292" y="1859855"/>
                      <a:pt x="5198087" y="2007493"/>
                      <a:pt x="5067594" y="2123698"/>
                    </a:cubicBezTo>
                    <a:cubicBezTo>
                      <a:pt x="4534194" y="2602806"/>
                      <a:pt x="3760765" y="2705676"/>
                      <a:pt x="3044484" y="2679006"/>
                    </a:cubicBezTo>
                    <a:cubicBezTo>
                      <a:pt x="2613955" y="2662813"/>
                      <a:pt x="2185330" y="2617093"/>
                      <a:pt x="1754799" y="2603758"/>
                    </a:cubicBezTo>
                    <a:cubicBezTo>
                      <a:pt x="1530962" y="2596138"/>
                      <a:pt x="1297599" y="2586613"/>
                      <a:pt x="1075667" y="2615188"/>
                    </a:cubicBezTo>
                    <a:cubicBezTo>
                      <a:pt x="908979" y="2636143"/>
                      <a:pt x="708002" y="2691388"/>
                      <a:pt x="565127" y="2566611"/>
                    </a:cubicBezTo>
                    <a:cubicBezTo>
                      <a:pt x="407964" y="2429451"/>
                      <a:pt x="663235" y="2369443"/>
                      <a:pt x="661329" y="2243713"/>
                    </a:cubicBezTo>
                    <a:cubicBezTo>
                      <a:pt x="661329" y="2200851"/>
                      <a:pt x="639422" y="2174180"/>
                      <a:pt x="607989" y="21551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34"/>
              <p:cNvSpPr/>
              <p:nvPr/>
            </p:nvSpPr>
            <p:spPr>
              <a:xfrm>
                <a:off x="-3542347" y="-2531744"/>
                <a:ext cx="3953827" cy="1239202"/>
              </a:xfrm>
              <a:custGeom>
                <a:avLst/>
                <a:gdLst/>
                <a:ahLst/>
                <a:cxnLst/>
                <a:rect l="l" t="t" r="r" b="b"/>
                <a:pathLst>
                  <a:path w="3953827" h="1239202" extrusionOk="0">
                    <a:moveTo>
                      <a:pt x="0" y="1239202"/>
                    </a:moveTo>
                    <a:cubicBezTo>
                      <a:pt x="415290" y="1021080"/>
                      <a:pt x="780098" y="709613"/>
                      <a:pt x="1060133" y="333375"/>
                    </a:cubicBezTo>
                    <a:cubicBezTo>
                      <a:pt x="1345883" y="462915"/>
                      <a:pt x="1665923" y="559117"/>
                      <a:pt x="1970723" y="632460"/>
                    </a:cubicBezTo>
                    <a:cubicBezTo>
                      <a:pt x="2352675" y="519113"/>
                      <a:pt x="2688908" y="297180"/>
                      <a:pt x="2954655" y="0"/>
                    </a:cubicBezTo>
                    <a:cubicBezTo>
                      <a:pt x="3217545" y="415290"/>
                      <a:pt x="3569970" y="788670"/>
                      <a:pt x="3953828" y="1096327"/>
                    </a:cubicBezTo>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34"/>
              <p:cNvSpPr/>
              <p:nvPr/>
            </p:nvSpPr>
            <p:spPr>
              <a:xfrm>
                <a:off x="-3941444" y="-1624012"/>
                <a:ext cx="5041582" cy="1057275"/>
              </a:xfrm>
              <a:custGeom>
                <a:avLst/>
                <a:gdLst/>
                <a:ahLst/>
                <a:cxnLst/>
                <a:rect l="l" t="t" r="r" b="b"/>
                <a:pathLst>
                  <a:path w="5041582" h="1057275" extrusionOk="0">
                    <a:moveTo>
                      <a:pt x="5041583" y="610553"/>
                    </a:moveTo>
                    <a:cubicBezTo>
                      <a:pt x="5041583" y="947738"/>
                      <a:pt x="3876675" y="1057275"/>
                      <a:pt x="2485072" y="1057275"/>
                    </a:cubicBezTo>
                    <a:cubicBezTo>
                      <a:pt x="1093470" y="1057275"/>
                      <a:pt x="0" y="947738"/>
                      <a:pt x="0" y="610553"/>
                    </a:cubicBezTo>
                    <a:cubicBezTo>
                      <a:pt x="0" y="273367"/>
                      <a:pt x="1128713" y="0"/>
                      <a:pt x="2520315" y="0"/>
                    </a:cubicBezTo>
                    <a:cubicBezTo>
                      <a:pt x="3912870" y="0"/>
                      <a:pt x="5041583" y="273367"/>
                      <a:pt x="5041583" y="6105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34"/>
              <p:cNvSpPr/>
              <p:nvPr/>
            </p:nvSpPr>
            <p:spPr>
              <a:xfrm>
                <a:off x="-3742587" y="-1571740"/>
                <a:ext cx="4643842" cy="875468"/>
              </a:xfrm>
              <a:custGeom>
                <a:avLst/>
                <a:gdLst/>
                <a:ahLst/>
                <a:cxnLst/>
                <a:rect l="l" t="t" r="r" b="b"/>
                <a:pathLst>
                  <a:path w="4643842" h="875468" extrusionOk="0">
                    <a:moveTo>
                      <a:pt x="4643653" y="462078"/>
                    </a:moveTo>
                    <a:cubicBezTo>
                      <a:pt x="4629365" y="613526"/>
                      <a:pt x="3828313" y="683058"/>
                      <a:pt x="3337775" y="681153"/>
                    </a:cubicBezTo>
                    <a:cubicBezTo>
                      <a:pt x="2652928" y="678296"/>
                      <a:pt x="2046185" y="536373"/>
                      <a:pt x="2030945" y="598286"/>
                    </a:cubicBezTo>
                    <a:cubicBezTo>
                      <a:pt x="2021420" y="638291"/>
                      <a:pt x="2278595" y="695441"/>
                      <a:pt x="2271927" y="759258"/>
                    </a:cubicBezTo>
                    <a:cubicBezTo>
                      <a:pt x="2256688" y="905943"/>
                      <a:pt x="894612" y="920231"/>
                      <a:pt x="871752" y="764973"/>
                    </a:cubicBezTo>
                    <a:cubicBezTo>
                      <a:pt x="866037" y="725921"/>
                      <a:pt x="947952" y="694488"/>
                      <a:pt x="935570" y="656388"/>
                    </a:cubicBezTo>
                    <a:cubicBezTo>
                      <a:pt x="915568" y="591618"/>
                      <a:pt x="674585" y="651626"/>
                      <a:pt x="371690" y="598286"/>
                    </a:cubicBezTo>
                    <a:cubicBezTo>
                      <a:pt x="272630" y="581141"/>
                      <a:pt x="8787" y="535421"/>
                      <a:pt x="215" y="463031"/>
                    </a:cubicBezTo>
                    <a:cubicBezTo>
                      <a:pt x="-17882" y="308726"/>
                      <a:pt x="1110830" y="4878"/>
                      <a:pt x="2321457" y="116"/>
                    </a:cubicBezTo>
                    <a:cubicBezTo>
                      <a:pt x="3513988" y="-6552"/>
                      <a:pt x="4660798" y="276341"/>
                      <a:pt x="4643653" y="462078"/>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8" name="Google Shape;1448;p34"/>
              <p:cNvGrpSpPr/>
              <p:nvPr/>
            </p:nvGrpSpPr>
            <p:grpSpPr>
              <a:xfrm>
                <a:off x="-3719191" y="-3650104"/>
                <a:ext cx="4512976" cy="2656215"/>
                <a:chOff x="-3719191" y="-3650104"/>
                <a:chExt cx="4512976" cy="2656215"/>
              </a:xfrm>
            </p:grpSpPr>
            <p:grpSp>
              <p:nvGrpSpPr>
                <p:cNvPr id="1449" name="Google Shape;1449;p34"/>
                <p:cNvGrpSpPr/>
                <p:nvPr/>
              </p:nvGrpSpPr>
              <p:grpSpPr>
                <a:xfrm>
                  <a:off x="-263284" y="-2749889"/>
                  <a:ext cx="1057069" cy="1330664"/>
                  <a:chOff x="-263284" y="-2749889"/>
                  <a:chExt cx="1057069" cy="1330664"/>
                </a:xfrm>
              </p:grpSpPr>
              <p:grpSp>
                <p:nvGrpSpPr>
                  <p:cNvPr id="1450" name="Google Shape;1450;p34"/>
                  <p:cNvGrpSpPr/>
                  <p:nvPr/>
                </p:nvGrpSpPr>
                <p:grpSpPr>
                  <a:xfrm>
                    <a:off x="-263284" y="-2749889"/>
                    <a:ext cx="1057069" cy="901688"/>
                    <a:chOff x="-263284" y="-2749889"/>
                    <a:chExt cx="1057069" cy="901688"/>
                  </a:xfrm>
                </p:grpSpPr>
                <p:sp>
                  <p:nvSpPr>
                    <p:cNvPr id="1451" name="Google Shape;1451;p34"/>
                    <p:cNvSpPr/>
                    <p:nvPr/>
                  </p:nvSpPr>
                  <p:spPr>
                    <a:xfrm>
                      <a:off x="-92403" y="-2749889"/>
                      <a:ext cx="790138" cy="491732"/>
                    </a:xfrm>
                    <a:custGeom>
                      <a:avLst/>
                      <a:gdLst/>
                      <a:ahLst/>
                      <a:cxnLst/>
                      <a:rect l="l" t="t" r="r" b="b"/>
                      <a:pathLst>
                        <a:path w="790138" h="491732" extrusionOk="0">
                          <a:moveTo>
                            <a:pt x="273378" y="47647"/>
                          </a:moveTo>
                          <a:cubicBezTo>
                            <a:pt x="226706" y="24787"/>
                            <a:pt x="177176" y="974"/>
                            <a:pt x="124788" y="22"/>
                          </a:cubicBezTo>
                          <a:cubicBezTo>
                            <a:pt x="72401" y="-931"/>
                            <a:pt x="15251" y="29549"/>
                            <a:pt x="2868" y="80032"/>
                          </a:cubicBezTo>
                          <a:cubicBezTo>
                            <a:pt x="-14277" y="147659"/>
                            <a:pt x="48588" y="205762"/>
                            <a:pt x="107643" y="243862"/>
                          </a:cubicBezTo>
                          <a:cubicBezTo>
                            <a:pt x="244803" y="330539"/>
                            <a:pt x="394346" y="395309"/>
                            <a:pt x="543888" y="458174"/>
                          </a:cubicBezTo>
                          <a:cubicBezTo>
                            <a:pt x="606753" y="484844"/>
                            <a:pt x="682953" y="510562"/>
                            <a:pt x="740103" y="472462"/>
                          </a:cubicBezTo>
                          <a:cubicBezTo>
                            <a:pt x="968703" y="315299"/>
                            <a:pt x="343863" y="82889"/>
                            <a:pt x="273378" y="476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34"/>
                    <p:cNvSpPr/>
                    <p:nvPr/>
                  </p:nvSpPr>
                  <p:spPr>
                    <a:xfrm>
                      <a:off x="-106505" y="-2151697"/>
                      <a:ext cx="487850" cy="303496"/>
                    </a:xfrm>
                    <a:custGeom>
                      <a:avLst/>
                      <a:gdLst/>
                      <a:ahLst/>
                      <a:cxnLst/>
                      <a:rect l="l" t="t" r="r" b="b"/>
                      <a:pathLst>
                        <a:path w="487850" h="303496" extrusionOk="0">
                          <a:moveTo>
                            <a:pt x="168418" y="29528"/>
                          </a:moveTo>
                          <a:cubicBezTo>
                            <a:pt x="138890" y="15240"/>
                            <a:pt x="109363" y="953"/>
                            <a:pt x="76978" y="0"/>
                          </a:cubicBezTo>
                          <a:cubicBezTo>
                            <a:pt x="44593" y="0"/>
                            <a:pt x="9350" y="18097"/>
                            <a:pt x="1730" y="49530"/>
                          </a:cubicBezTo>
                          <a:cubicBezTo>
                            <a:pt x="-8747" y="91440"/>
                            <a:pt x="30305" y="127635"/>
                            <a:pt x="66500" y="150495"/>
                          </a:cubicBezTo>
                          <a:cubicBezTo>
                            <a:pt x="151273" y="204788"/>
                            <a:pt x="243665" y="243840"/>
                            <a:pt x="336058" y="282892"/>
                          </a:cubicBezTo>
                          <a:cubicBezTo>
                            <a:pt x="375110" y="299085"/>
                            <a:pt x="422735" y="315278"/>
                            <a:pt x="457025" y="291465"/>
                          </a:cubicBezTo>
                          <a:cubicBezTo>
                            <a:pt x="597995" y="195263"/>
                            <a:pt x="212233" y="51435"/>
                            <a:pt x="168418" y="295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34"/>
                    <p:cNvSpPr/>
                    <p:nvPr/>
                  </p:nvSpPr>
                  <p:spPr>
                    <a:xfrm>
                      <a:off x="255116" y="-2717482"/>
                      <a:ext cx="301941" cy="188214"/>
                    </a:xfrm>
                    <a:custGeom>
                      <a:avLst/>
                      <a:gdLst/>
                      <a:ahLst/>
                      <a:cxnLst/>
                      <a:rect l="l" t="t" r="r" b="b"/>
                      <a:pathLst>
                        <a:path w="301941" h="188214" extrusionOk="0">
                          <a:moveTo>
                            <a:pt x="104928" y="18097"/>
                          </a:moveTo>
                          <a:cubicBezTo>
                            <a:pt x="86831" y="9525"/>
                            <a:pt x="67781" y="0"/>
                            <a:pt x="47778" y="0"/>
                          </a:cubicBezTo>
                          <a:cubicBezTo>
                            <a:pt x="27776" y="0"/>
                            <a:pt x="5868" y="11430"/>
                            <a:pt x="1106" y="30480"/>
                          </a:cubicBezTo>
                          <a:cubicBezTo>
                            <a:pt x="-5562" y="56197"/>
                            <a:pt x="19203" y="79057"/>
                            <a:pt x="41111" y="93345"/>
                          </a:cubicBezTo>
                          <a:cubicBezTo>
                            <a:pt x="93498" y="126682"/>
                            <a:pt x="150648" y="151447"/>
                            <a:pt x="207798" y="175260"/>
                          </a:cubicBezTo>
                          <a:cubicBezTo>
                            <a:pt x="231611" y="185738"/>
                            <a:pt x="261138" y="195263"/>
                            <a:pt x="283046" y="180975"/>
                          </a:cubicBezTo>
                          <a:cubicBezTo>
                            <a:pt x="369723" y="120015"/>
                            <a:pt x="131598" y="31432"/>
                            <a:pt x="104928" y="1809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34"/>
                    <p:cNvSpPr/>
                    <p:nvPr/>
                  </p:nvSpPr>
                  <p:spPr>
                    <a:xfrm>
                      <a:off x="-237976" y="-2554335"/>
                      <a:ext cx="932743" cy="605605"/>
                    </a:xfrm>
                    <a:custGeom>
                      <a:avLst/>
                      <a:gdLst/>
                      <a:ahLst/>
                      <a:cxnLst/>
                      <a:rect l="l" t="t" r="r" b="b"/>
                      <a:pathLst>
                        <a:path w="932743" h="605605" extrusionOk="0">
                          <a:moveTo>
                            <a:pt x="177969" y="11160"/>
                          </a:moveTo>
                          <a:cubicBezTo>
                            <a:pt x="127487" y="-2175"/>
                            <a:pt x="66527" y="-9795"/>
                            <a:pt x="28427" y="25448"/>
                          </a:cubicBezTo>
                          <a:cubicBezTo>
                            <a:pt x="-3006" y="54975"/>
                            <a:pt x="-6816" y="105458"/>
                            <a:pt x="9377" y="145463"/>
                          </a:cubicBezTo>
                          <a:cubicBezTo>
                            <a:pt x="25569" y="185468"/>
                            <a:pt x="57002" y="216900"/>
                            <a:pt x="88434" y="245475"/>
                          </a:cubicBezTo>
                          <a:cubicBezTo>
                            <a:pt x="196067" y="342630"/>
                            <a:pt x="838052" y="781733"/>
                            <a:pt x="925682" y="527415"/>
                          </a:cubicBezTo>
                          <a:cubicBezTo>
                            <a:pt x="1008549" y="283575"/>
                            <a:pt x="337989" y="52118"/>
                            <a:pt x="177969" y="1116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34"/>
                    <p:cNvSpPr/>
                    <p:nvPr/>
                  </p:nvSpPr>
                  <p:spPr>
                    <a:xfrm>
                      <a:off x="-212451" y="-2722203"/>
                      <a:ext cx="78224" cy="135304"/>
                    </a:xfrm>
                    <a:custGeom>
                      <a:avLst/>
                      <a:gdLst/>
                      <a:ahLst/>
                      <a:cxnLst/>
                      <a:rect l="l" t="t" r="r" b="b"/>
                      <a:pathLst>
                        <a:path w="78224" h="135304" extrusionOk="0">
                          <a:moveTo>
                            <a:pt x="74339" y="115211"/>
                          </a:moveTo>
                          <a:cubicBezTo>
                            <a:pt x="70529" y="126641"/>
                            <a:pt x="58147" y="135214"/>
                            <a:pt x="45764" y="135214"/>
                          </a:cubicBezTo>
                          <a:cubicBezTo>
                            <a:pt x="33382" y="136166"/>
                            <a:pt x="20999" y="129499"/>
                            <a:pt x="13379" y="119974"/>
                          </a:cubicBezTo>
                          <a:cubicBezTo>
                            <a:pt x="3854" y="107591"/>
                            <a:pt x="44" y="91399"/>
                            <a:pt x="44" y="76159"/>
                          </a:cubicBezTo>
                          <a:cubicBezTo>
                            <a:pt x="-908" y="51394"/>
                            <a:pt x="13379" y="-14329"/>
                            <a:pt x="51479" y="2816"/>
                          </a:cubicBezTo>
                          <a:cubicBezTo>
                            <a:pt x="78149" y="15199"/>
                            <a:pt x="82912" y="92351"/>
                            <a:pt x="74339" y="1152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34"/>
                    <p:cNvSpPr/>
                    <p:nvPr/>
                  </p:nvSpPr>
                  <p:spPr>
                    <a:xfrm>
                      <a:off x="676776" y="-2248397"/>
                      <a:ext cx="117009" cy="92546"/>
                    </a:xfrm>
                    <a:custGeom>
                      <a:avLst/>
                      <a:gdLst/>
                      <a:ahLst/>
                      <a:cxnLst/>
                      <a:rect l="l" t="t" r="r" b="b"/>
                      <a:pathLst>
                        <a:path w="117009" h="92546" extrusionOk="0">
                          <a:moveTo>
                            <a:pt x="88081" y="5260"/>
                          </a:moveTo>
                          <a:cubicBezTo>
                            <a:pt x="67126" y="3355"/>
                            <a:pt x="46171" y="2403"/>
                            <a:pt x="25216" y="498"/>
                          </a:cubicBezTo>
                          <a:cubicBezTo>
                            <a:pt x="18548" y="-455"/>
                            <a:pt x="9976" y="-455"/>
                            <a:pt x="5213" y="4308"/>
                          </a:cubicBezTo>
                          <a:cubicBezTo>
                            <a:pt x="-1454" y="10023"/>
                            <a:pt x="-502" y="21453"/>
                            <a:pt x="1403" y="30978"/>
                          </a:cubicBezTo>
                          <a:cubicBezTo>
                            <a:pt x="7118" y="51933"/>
                            <a:pt x="18548" y="70983"/>
                            <a:pt x="36646" y="82413"/>
                          </a:cubicBezTo>
                          <a:cubicBezTo>
                            <a:pt x="54743" y="93843"/>
                            <a:pt x="79508" y="96700"/>
                            <a:pt x="97606" y="85270"/>
                          </a:cubicBezTo>
                          <a:cubicBezTo>
                            <a:pt x="115703" y="73840"/>
                            <a:pt x="123323" y="47170"/>
                            <a:pt x="110941" y="2907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34"/>
                    <p:cNvSpPr/>
                    <p:nvPr/>
                  </p:nvSpPr>
                  <p:spPr>
                    <a:xfrm>
                      <a:off x="-263284" y="-2301188"/>
                      <a:ext cx="133437" cy="147415"/>
                    </a:xfrm>
                    <a:custGeom>
                      <a:avLst/>
                      <a:gdLst/>
                      <a:ahLst/>
                      <a:cxnLst/>
                      <a:rect l="l" t="t" r="r" b="b"/>
                      <a:pathLst>
                        <a:path w="133437" h="147415" extrusionOk="0">
                          <a:moveTo>
                            <a:pt x="86120" y="17093"/>
                          </a:moveTo>
                          <a:cubicBezTo>
                            <a:pt x="66117" y="4711"/>
                            <a:pt x="40400" y="-6719"/>
                            <a:pt x="20397" y="4711"/>
                          </a:cubicBezTo>
                          <a:cubicBezTo>
                            <a:pt x="8967" y="11378"/>
                            <a:pt x="1347" y="23761"/>
                            <a:pt x="395" y="37096"/>
                          </a:cubicBezTo>
                          <a:cubicBezTo>
                            <a:pt x="-558" y="43763"/>
                            <a:pt x="395" y="50431"/>
                            <a:pt x="1347" y="57098"/>
                          </a:cubicBezTo>
                          <a:cubicBezTo>
                            <a:pt x="2300" y="63766"/>
                            <a:pt x="5157" y="70433"/>
                            <a:pt x="7062" y="76148"/>
                          </a:cubicBezTo>
                          <a:cubicBezTo>
                            <a:pt x="21350" y="108533"/>
                            <a:pt x="93740" y="179971"/>
                            <a:pt x="126125" y="130441"/>
                          </a:cubicBezTo>
                          <a:cubicBezTo>
                            <a:pt x="148032" y="95198"/>
                            <a:pt x="116600" y="35191"/>
                            <a:pt x="86120" y="1709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8" name="Google Shape;1458;p34"/>
                  <p:cNvSpPr/>
                  <p:nvPr/>
                </p:nvSpPr>
                <p:spPr>
                  <a:xfrm>
                    <a:off x="93285" y="-2417457"/>
                    <a:ext cx="335564" cy="998232"/>
                  </a:xfrm>
                  <a:custGeom>
                    <a:avLst/>
                    <a:gdLst/>
                    <a:ahLst/>
                    <a:cxnLst/>
                    <a:rect l="l" t="t" r="r" b="b"/>
                    <a:pathLst>
                      <a:path w="335564" h="998232" extrusionOk="0">
                        <a:moveTo>
                          <a:pt x="135314" y="969657"/>
                        </a:moveTo>
                        <a:cubicBezTo>
                          <a:pt x="138172" y="976325"/>
                          <a:pt x="135314" y="982992"/>
                          <a:pt x="129599" y="985850"/>
                        </a:cubicBezTo>
                        <a:cubicBezTo>
                          <a:pt x="118169" y="991565"/>
                          <a:pt x="101024" y="998232"/>
                          <a:pt x="79117" y="998232"/>
                        </a:cubicBezTo>
                        <a:cubicBezTo>
                          <a:pt x="55304" y="998232"/>
                          <a:pt x="37207" y="990612"/>
                          <a:pt x="26729" y="984897"/>
                        </a:cubicBezTo>
                        <a:cubicBezTo>
                          <a:pt x="22919" y="982992"/>
                          <a:pt x="21014" y="979182"/>
                          <a:pt x="20062" y="975372"/>
                        </a:cubicBezTo>
                        <a:cubicBezTo>
                          <a:pt x="-15181" y="815352"/>
                          <a:pt x="2917" y="697242"/>
                          <a:pt x="21967" y="617232"/>
                        </a:cubicBezTo>
                        <a:cubicBezTo>
                          <a:pt x="61972" y="452450"/>
                          <a:pt x="172462" y="350532"/>
                          <a:pt x="137219" y="284810"/>
                        </a:cubicBezTo>
                        <a:cubicBezTo>
                          <a:pt x="102929" y="219087"/>
                          <a:pt x="-7561" y="-1893"/>
                          <a:pt x="13394" y="12"/>
                        </a:cubicBezTo>
                        <a:cubicBezTo>
                          <a:pt x="35302" y="1917"/>
                          <a:pt x="151507" y="314337"/>
                          <a:pt x="196274" y="269570"/>
                        </a:cubicBezTo>
                        <a:cubicBezTo>
                          <a:pt x="241042" y="224802"/>
                          <a:pt x="324862" y="135267"/>
                          <a:pt x="334387" y="146697"/>
                        </a:cubicBezTo>
                        <a:cubicBezTo>
                          <a:pt x="344864" y="158127"/>
                          <a:pt x="281999" y="204800"/>
                          <a:pt x="281999" y="204800"/>
                        </a:cubicBezTo>
                        <a:cubicBezTo>
                          <a:pt x="67687" y="395300"/>
                          <a:pt x="61972" y="778205"/>
                          <a:pt x="135314" y="9696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9" name="Google Shape;1459;p34"/>
                <p:cNvGrpSpPr/>
                <p:nvPr/>
              </p:nvGrpSpPr>
              <p:grpSpPr>
                <a:xfrm>
                  <a:off x="-3719191" y="-2718727"/>
                  <a:ext cx="1077000" cy="1303630"/>
                  <a:chOff x="-3719191" y="-2718727"/>
                  <a:chExt cx="1077000" cy="1303630"/>
                </a:xfrm>
              </p:grpSpPr>
              <p:grpSp>
                <p:nvGrpSpPr>
                  <p:cNvPr id="1460" name="Google Shape;1460;p34"/>
                  <p:cNvGrpSpPr/>
                  <p:nvPr/>
                </p:nvGrpSpPr>
                <p:grpSpPr>
                  <a:xfrm>
                    <a:off x="-3719191" y="-2718727"/>
                    <a:ext cx="1077000" cy="857130"/>
                    <a:chOff x="-3719191" y="-2718727"/>
                    <a:chExt cx="1077000" cy="857130"/>
                  </a:xfrm>
                </p:grpSpPr>
                <p:sp>
                  <p:nvSpPr>
                    <p:cNvPr id="1461" name="Google Shape;1461;p34"/>
                    <p:cNvSpPr/>
                    <p:nvPr/>
                  </p:nvSpPr>
                  <p:spPr>
                    <a:xfrm>
                      <a:off x="-3602436" y="-2698799"/>
                      <a:ext cx="834950" cy="382440"/>
                    </a:xfrm>
                    <a:custGeom>
                      <a:avLst/>
                      <a:gdLst/>
                      <a:ahLst/>
                      <a:cxnLst/>
                      <a:rect l="l" t="t" r="r" b="b"/>
                      <a:pathLst>
                        <a:path w="834950" h="382440" extrusionOk="0">
                          <a:moveTo>
                            <a:pt x="259161" y="20369"/>
                          </a:moveTo>
                          <a:cubicBezTo>
                            <a:pt x="208679" y="7035"/>
                            <a:pt x="155338" y="-6300"/>
                            <a:pt x="103904" y="3225"/>
                          </a:cubicBezTo>
                          <a:cubicBezTo>
                            <a:pt x="52468" y="12750"/>
                            <a:pt x="2938" y="53707"/>
                            <a:pt x="81" y="106094"/>
                          </a:cubicBezTo>
                          <a:cubicBezTo>
                            <a:pt x="-2776" y="175627"/>
                            <a:pt x="70566" y="220394"/>
                            <a:pt x="134384" y="246112"/>
                          </a:cubicBezTo>
                          <a:cubicBezTo>
                            <a:pt x="285831" y="304215"/>
                            <a:pt x="445851" y="337552"/>
                            <a:pt x="603966" y="370890"/>
                          </a:cubicBezTo>
                          <a:cubicBezTo>
                            <a:pt x="670641" y="385177"/>
                            <a:pt x="750651" y="394702"/>
                            <a:pt x="799229" y="346125"/>
                          </a:cubicBezTo>
                          <a:cubicBezTo>
                            <a:pt x="993538" y="147052"/>
                            <a:pt x="335361" y="41325"/>
                            <a:pt x="259161" y="2036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34"/>
                    <p:cNvSpPr/>
                    <p:nvPr/>
                  </p:nvSpPr>
                  <p:spPr>
                    <a:xfrm>
                      <a:off x="-3505258" y="-2098833"/>
                      <a:ext cx="516142" cy="237236"/>
                    </a:xfrm>
                    <a:custGeom>
                      <a:avLst/>
                      <a:gdLst/>
                      <a:ahLst/>
                      <a:cxnLst/>
                      <a:rect l="l" t="t" r="r" b="b"/>
                      <a:pathLst>
                        <a:path w="516142" h="237236" extrusionOk="0">
                          <a:moveTo>
                            <a:pt x="160079" y="12859"/>
                          </a:moveTo>
                          <a:cubicBezTo>
                            <a:pt x="128646" y="4286"/>
                            <a:pt x="96261" y="-4286"/>
                            <a:pt x="63876" y="2381"/>
                          </a:cubicBezTo>
                          <a:cubicBezTo>
                            <a:pt x="31491" y="9049"/>
                            <a:pt x="1011" y="32861"/>
                            <a:pt x="59" y="66199"/>
                          </a:cubicBezTo>
                          <a:cubicBezTo>
                            <a:pt x="-1846" y="109061"/>
                            <a:pt x="42921" y="136684"/>
                            <a:pt x="82926" y="152876"/>
                          </a:cubicBezTo>
                          <a:cubicBezTo>
                            <a:pt x="176271" y="189071"/>
                            <a:pt x="275332" y="209074"/>
                            <a:pt x="373439" y="230029"/>
                          </a:cubicBezTo>
                          <a:cubicBezTo>
                            <a:pt x="415349" y="238601"/>
                            <a:pt x="463926" y="245269"/>
                            <a:pt x="494407" y="214789"/>
                          </a:cubicBezTo>
                          <a:cubicBezTo>
                            <a:pt x="613469" y="90964"/>
                            <a:pt x="206751" y="25241"/>
                            <a:pt x="160079" y="1285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34"/>
                    <p:cNvSpPr/>
                    <p:nvPr/>
                  </p:nvSpPr>
                  <p:spPr>
                    <a:xfrm>
                      <a:off x="-3266146" y="-2718727"/>
                      <a:ext cx="318492" cy="145914"/>
                    </a:xfrm>
                    <a:custGeom>
                      <a:avLst/>
                      <a:gdLst/>
                      <a:ahLst/>
                      <a:cxnLst/>
                      <a:rect l="l" t="t" r="r" b="b"/>
                      <a:pathLst>
                        <a:path w="318492" h="145914" extrusionOk="0">
                          <a:moveTo>
                            <a:pt x="99084" y="7912"/>
                          </a:moveTo>
                          <a:cubicBezTo>
                            <a:pt x="80034" y="3150"/>
                            <a:pt x="59079" y="-2565"/>
                            <a:pt x="40029" y="1245"/>
                          </a:cubicBezTo>
                          <a:cubicBezTo>
                            <a:pt x="20027" y="5055"/>
                            <a:pt x="977" y="20295"/>
                            <a:pt x="24" y="40297"/>
                          </a:cubicBezTo>
                          <a:cubicBezTo>
                            <a:pt x="-928" y="66967"/>
                            <a:pt x="26694" y="84112"/>
                            <a:pt x="51459" y="93637"/>
                          </a:cubicBezTo>
                          <a:cubicBezTo>
                            <a:pt x="109561" y="115545"/>
                            <a:pt x="170522" y="128880"/>
                            <a:pt x="230529" y="141262"/>
                          </a:cubicBezTo>
                          <a:cubicBezTo>
                            <a:pt x="256247" y="146977"/>
                            <a:pt x="286727" y="150787"/>
                            <a:pt x="304824" y="131737"/>
                          </a:cubicBezTo>
                          <a:cubicBezTo>
                            <a:pt x="379119" y="56490"/>
                            <a:pt x="127659" y="16485"/>
                            <a:pt x="99084" y="79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34"/>
                    <p:cNvSpPr/>
                    <p:nvPr/>
                  </p:nvSpPr>
                  <p:spPr>
                    <a:xfrm>
                      <a:off x="-3707622" y="-2475322"/>
                      <a:ext cx="996048" cy="467434"/>
                    </a:xfrm>
                    <a:custGeom>
                      <a:avLst/>
                      <a:gdLst/>
                      <a:ahLst/>
                      <a:cxnLst/>
                      <a:rect l="l" t="t" r="r" b="b"/>
                      <a:pathLst>
                        <a:path w="996048" h="467434" extrusionOk="0">
                          <a:moveTo>
                            <a:pt x="159560" y="728"/>
                          </a:moveTo>
                          <a:cubicBezTo>
                            <a:pt x="107172" y="-2130"/>
                            <a:pt x="46212" y="1680"/>
                            <a:pt x="15732" y="44542"/>
                          </a:cubicBezTo>
                          <a:cubicBezTo>
                            <a:pt x="-9033" y="79785"/>
                            <a:pt x="-2365" y="130267"/>
                            <a:pt x="20495" y="165510"/>
                          </a:cubicBezTo>
                          <a:cubicBezTo>
                            <a:pt x="44307" y="201705"/>
                            <a:pt x="81454" y="226470"/>
                            <a:pt x="118602" y="248378"/>
                          </a:cubicBezTo>
                          <a:cubicBezTo>
                            <a:pt x="243379" y="322673"/>
                            <a:pt x="959660" y="626520"/>
                            <a:pt x="994902" y="359820"/>
                          </a:cubicBezTo>
                          <a:cubicBezTo>
                            <a:pt x="1028240" y="103598"/>
                            <a:pt x="324342" y="9300"/>
                            <a:pt x="159560" y="7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34"/>
                    <p:cNvSpPr/>
                    <p:nvPr/>
                  </p:nvSpPr>
                  <p:spPr>
                    <a:xfrm>
                      <a:off x="-3719191" y="-2626955"/>
                      <a:ext cx="82829" cy="132353"/>
                    </a:xfrm>
                    <a:custGeom>
                      <a:avLst/>
                      <a:gdLst/>
                      <a:ahLst/>
                      <a:cxnLst/>
                      <a:rect l="l" t="t" r="r" b="b"/>
                      <a:pathLst>
                        <a:path w="82829" h="132353" extrusionOk="0">
                          <a:moveTo>
                            <a:pt x="82547" y="105688"/>
                          </a:moveTo>
                          <a:cubicBezTo>
                            <a:pt x="80642" y="118070"/>
                            <a:pt x="70164" y="128548"/>
                            <a:pt x="58734" y="131405"/>
                          </a:cubicBezTo>
                          <a:cubicBezTo>
                            <a:pt x="46352" y="134263"/>
                            <a:pt x="33969" y="130453"/>
                            <a:pt x="24444" y="122833"/>
                          </a:cubicBezTo>
                          <a:cubicBezTo>
                            <a:pt x="12061" y="113308"/>
                            <a:pt x="5394" y="98068"/>
                            <a:pt x="2536" y="82828"/>
                          </a:cubicBezTo>
                          <a:cubicBezTo>
                            <a:pt x="-3178" y="59015"/>
                            <a:pt x="-2226" y="-8612"/>
                            <a:pt x="37779" y="913"/>
                          </a:cubicBezTo>
                          <a:cubicBezTo>
                            <a:pt x="66354" y="6628"/>
                            <a:pt x="85404" y="80923"/>
                            <a:pt x="82547" y="105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34"/>
                    <p:cNvSpPr/>
                    <p:nvPr/>
                  </p:nvSpPr>
                  <p:spPr>
                    <a:xfrm>
                      <a:off x="-2764468" y="-2343150"/>
                      <a:ext cx="122277" cy="90078"/>
                    </a:xfrm>
                    <a:custGeom>
                      <a:avLst/>
                      <a:gdLst/>
                      <a:ahLst/>
                      <a:cxnLst/>
                      <a:rect l="l" t="t" r="r" b="b"/>
                      <a:pathLst>
                        <a:path w="122277" h="90078" extrusionOk="0">
                          <a:moveTo>
                            <a:pt x="85086" y="0"/>
                          </a:moveTo>
                          <a:cubicBezTo>
                            <a:pt x="64131" y="2857"/>
                            <a:pt x="43176" y="4763"/>
                            <a:pt x="22221" y="7620"/>
                          </a:cubicBezTo>
                          <a:cubicBezTo>
                            <a:pt x="15553" y="8572"/>
                            <a:pt x="6981" y="9525"/>
                            <a:pt x="3171" y="15240"/>
                          </a:cubicBezTo>
                          <a:cubicBezTo>
                            <a:pt x="-2544" y="22860"/>
                            <a:pt x="313" y="33338"/>
                            <a:pt x="5076" y="41910"/>
                          </a:cubicBezTo>
                          <a:cubicBezTo>
                            <a:pt x="14601" y="60960"/>
                            <a:pt x="29841" y="78105"/>
                            <a:pt x="49843" y="85725"/>
                          </a:cubicBezTo>
                          <a:cubicBezTo>
                            <a:pt x="69846" y="93345"/>
                            <a:pt x="94611" y="91440"/>
                            <a:pt x="109851" y="76200"/>
                          </a:cubicBezTo>
                          <a:cubicBezTo>
                            <a:pt x="125091" y="60960"/>
                            <a:pt x="126996" y="33338"/>
                            <a:pt x="111756" y="19050"/>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34"/>
                    <p:cNvSpPr/>
                    <p:nvPr/>
                  </p:nvSpPr>
                  <p:spPr>
                    <a:xfrm>
                      <a:off x="-3692983" y="-2205958"/>
                      <a:ext cx="144642" cy="135309"/>
                    </a:xfrm>
                    <a:custGeom>
                      <a:avLst/>
                      <a:gdLst/>
                      <a:ahLst/>
                      <a:cxnLst/>
                      <a:rect l="l" t="t" r="r" b="b"/>
                      <a:pathLst>
                        <a:path w="144642" h="135309" extrusionOk="0">
                          <a:moveTo>
                            <a:pt x="81103" y="8541"/>
                          </a:moveTo>
                          <a:cubicBezTo>
                            <a:pt x="59196" y="-32"/>
                            <a:pt x="31573" y="-5747"/>
                            <a:pt x="13476" y="9493"/>
                          </a:cubicBezTo>
                          <a:cubicBezTo>
                            <a:pt x="2998" y="18066"/>
                            <a:pt x="-811" y="32353"/>
                            <a:pt x="141" y="45688"/>
                          </a:cubicBezTo>
                          <a:cubicBezTo>
                            <a:pt x="1094" y="52356"/>
                            <a:pt x="2046" y="59023"/>
                            <a:pt x="4903" y="64738"/>
                          </a:cubicBezTo>
                          <a:cubicBezTo>
                            <a:pt x="7761" y="70453"/>
                            <a:pt x="10619" y="77121"/>
                            <a:pt x="14428" y="81883"/>
                          </a:cubicBezTo>
                          <a:cubicBezTo>
                            <a:pt x="34431" y="111411"/>
                            <a:pt x="120156" y="166656"/>
                            <a:pt x="141111" y="112363"/>
                          </a:cubicBezTo>
                          <a:cubicBezTo>
                            <a:pt x="157303" y="73311"/>
                            <a:pt x="114441" y="20923"/>
                            <a:pt x="81103" y="8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68" name="Google Shape;1468;p34"/>
                  <p:cNvSpPr/>
                  <p:nvPr/>
                </p:nvSpPr>
                <p:spPr>
                  <a:xfrm>
                    <a:off x="-3361608" y="-2383176"/>
                    <a:ext cx="347887" cy="968079"/>
                  </a:xfrm>
                  <a:custGeom>
                    <a:avLst/>
                    <a:gdLst/>
                    <a:ahLst/>
                    <a:cxnLst/>
                    <a:rect l="l" t="t" r="r" b="b"/>
                    <a:pathLst>
                      <a:path w="347887" h="968079" extrusionOk="0">
                        <a:moveTo>
                          <a:pt x="312656" y="925852"/>
                        </a:moveTo>
                        <a:cubicBezTo>
                          <a:pt x="316465" y="931567"/>
                          <a:pt x="315513" y="939187"/>
                          <a:pt x="309798" y="942996"/>
                        </a:cubicBezTo>
                        <a:cubicBezTo>
                          <a:pt x="300273" y="950617"/>
                          <a:pt x="284081" y="961094"/>
                          <a:pt x="262173" y="965857"/>
                        </a:cubicBezTo>
                        <a:cubicBezTo>
                          <a:pt x="239313" y="970619"/>
                          <a:pt x="219310" y="966809"/>
                          <a:pt x="208833" y="962999"/>
                        </a:cubicBezTo>
                        <a:cubicBezTo>
                          <a:pt x="205023" y="962046"/>
                          <a:pt x="202165" y="959189"/>
                          <a:pt x="200260" y="955379"/>
                        </a:cubicBezTo>
                        <a:cubicBezTo>
                          <a:pt x="134538" y="804884"/>
                          <a:pt x="128823" y="685821"/>
                          <a:pt x="131681" y="603907"/>
                        </a:cubicBezTo>
                        <a:cubicBezTo>
                          <a:pt x="138348" y="434362"/>
                          <a:pt x="225978" y="312442"/>
                          <a:pt x="179306" y="255292"/>
                        </a:cubicBezTo>
                        <a:cubicBezTo>
                          <a:pt x="132633" y="198142"/>
                          <a:pt x="-19767" y="2879"/>
                          <a:pt x="2140" y="21"/>
                        </a:cubicBezTo>
                        <a:cubicBezTo>
                          <a:pt x="24048" y="-2836"/>
                          <a:pt x="199308" y="281009"/>
                          <a:pt x="234551" y="227669"/>
                        </a:cubicBezTo>
                        <a:cubicBezTo>
                          <a:pt x="269793" y="174329"/>
                          <a:pt x="333610" y="70507"/>
                          <a:pt x="345993" y="80032"/>
                        </a:cubicBezTo>
                        <a:cubicBezTo>
                          <a:pt x="358376" y="89557"/>
                          <a:pt x="305988" y="147659"/>
                          <a:pt x="305988" y="147659"/>
                        </a:cubicBezTo>
                        <a:cubicBezTo>
                          <a:pt x="133585" y="376259"/>
                          <a:pt x="203118" y="752496"/>
                          <a:pt x="312656" y="92585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9" name="Google Shape;1469;p34"/>
                <p:cNvGrpSpPr/>
                <p:nvPr/>
              </p:nvGrpSpPr>
              <p:grpSpPr>
                <a:xfrm>
                  <a:off x="-2348265" y="-3650104"/>
                  <a:ext cx="1717796" cy="2157597"/>
                  <a:chOff x="-2348265" y="-3650104"/>
                  <a:chExt cx="1717796" cy="2157597"/>
                </a:xfrm>
              </p:grpSpPr>
              <p:grpSp>
                <p:nvGrpSpPr>
                  <p:cNvPr id="1470" name="Google Shape;1470;p34"/>
                  <p:cNvGrpSpPr/>
                  <p:nvPr/>
                </p:nvGrpSpPr>
                <p:grpSpPr>
                  <a:xfrm>
                    <a:off x="-2348265" y="-3650104"/>
                    <a:ext cx="1717796" cy="1466594"/>
                    <a:chOff x="-2348265" y="-3650104"/>
                    <a:chExt cx="1717796" cy="1466594"/>
                  </a:xfrm>
                </p:grpSpPr>
                <p:sp>
                  <p:nvSpPr>
                    <p:cNvPr id="1471" name="Google Shape;1471;p34"/>
                    <p:cNvSpPr/>
                    <p:nvPr/>
                  </p:nvSpPr>
                  <p:spPr>
                    <a:xfrm>
                      <a:off x="-2188836" y="-3650104"/>
                      <a:ext cx="1269878" cy="811812"/>
                    </a:xfrm>
                    <a:custGeom>
                      <a:avLst/>
                      <a:gdLst/>
                      <a:ahLst/>
                      <a:cxnLst/>
                      <a:rect l="l" t="t" r="r" b="b"/>
                      <a:pathLst>
                        <a:path w="1269878" h="811812" extrusionOk="0">
                          <a:moveTo>
                            <a:pt x="825810" y="81086"/>
                          </a:moveTo>
                          <a:cubicBezTo>
                            <a:pt x="901057" y="42034"/>
                            <a:pt x="980114" y="2982"/>
                            <a:pt x="1064887" y="124"/>
                          </a:cubicBezTo>
                          <a:cubicBezTo>
                            <a:pt x="1149659" y="-2733"/>
                            <a:pt x="1242052" y="43939"/>
                            <a:pt x="1264912" y="125854"/>
                          </a:cubicBezTo>
                          <a:cubicBezTo>
                            <a:pt x="1293487" y="234439"/>
                            <a:pt x="1193475" y="331594"/>
                            <a:pt x="1100130" y="393507"/>
                          </a:cubicBezTo>
                          <a:cubicBezTo>
                            <a:pt x="881055" y="538287"/>
                            <a:pt x="640072" y="645919"/>
                            <a:pt x="400042" y="753552"/>
                          </a:cubicBezTo>
                          <a:cubicBezTo>
                            <a:pt x="299077" y="798319"/>
                            <a:pt x="176205" y="843087"/>
                            <a:pt x="82860" y="782127"/>
                          </a:cubicBezTo>
                          <a:cubicBezTo>
                            <a:pt x="-290520" y="534477"/>
                            <a:pt x="712462" y="139189"/>
                            <a:pt x="825810" y="81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34"/>
                    <p:cNvSpPr/>
                    <p:nvPr/>
                  </p:nvSpPr>
                  <p:spPr>
                    <a:xfrm>
                      <a:off x="-1664054" y="-2684231"/>
                      <a:ext cx="785243" cy="500721"/>
                    </a:xfrm>
                    <a:custGeom>
                      <a:avLst/>
                      <a:gdLst/>
                      <a:ahLst/>
                      <a:cxnLst/>
                      <a:rect l="l" t="t" r="r" b="b"/>
                      <a:pathLst>
                        <a:path w="785243" h="500721" extrusionOk="0">
                          <a:moveTo>
                            <a:pt x="510577" y="50569"/>
                          </a:moveTo>
                          <a:cubicBezTo>
                            <a:pt x="557250" y="26757"/>
                            <a:pt x="605827" y="1992"/>
                            <a:pt x="658215" y="87"/>
                          </a:cubicBezTo>
                          <a:cubicBezTo>
                            <a:pt x="710602" y="-1818"/>
                            <a:pt x="767752" y="27709"/>
                            <a:pt x="782040" y="78192"/>
                          </a:cubicBezTo>
                          <a:cubicBezTo>
                            <a:pt x="800137" y="144867"/>
                            <a:pt x="738225" y="204874"/>
                            <a:pt x="680123" y="242974"/>
                          </a:cubicBezTo>
                          <a:cubicBezTo>
                            <a:pt x="544867" y="332509"/>
                            <a:pt x="396278" y="399184"/>
                            <a:pt x="247687" y="464907"/>
                          </a:cubicBezTo>
                          <a:cubicBezTo>
                            <a:pt x="184823" y="492529"/>
                            <a:pt x="109575" y="520152"/>
                            <a:pt x="51472" y="482052"/>
                          </a:cubicBezTo>
                          <a:cubicBezTo>
                            <a:pt x="-179985" y="330604"/>
                            <a:pt x="440092" y="86764"/>
                            <a:pt x="510577" y="5056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34"/>
                    <p:cNvSpPr/>
                    <p:nvPr/>
                  </p:nvSpPr>
                  <p:spPr>
                    <a:xfrm>
                      <a:off x="-1967184" y="-3590008"/>
                      <a:ext cx="485217" cy="309876"/>
                    </a:xfrm>
                    <a:custGeom>
                      <a:avLst/>
                      <a:gdLst/>
                      <a:ahLst/>
                      <a:cxnLst/>
                      <a:rect l="l" t="t" r="r" b="b"/>
                      <a:pathLst>
                        <a:path w="485217" h="309876" extrusionOk="0">
                          <a:moveTo>
                            <a:pt x="315549" y="30516"/>
                          </a:moveTo>
                          <a:cubicBezTo>
                            <a:pt x="344124" y="15276"/>
                            <a:pt x="374604" y="36"/>
                            <a:pt x="406990" y="36"/>
                          </a:cubicBezTo>
                          <a:cubicBezTo>
                            <a:pt x="439374" y="-917"/>
                            <a:pt x="474617" y="17181"/>
                            <a:pt x="483190" y="48613"/>
                          </a:cubicBezTo>
                          <a:cubicBezTo>
                            <a:pt x="494620" y="89571"/>
                            <a:pt x="455567" y="126718"/>
                            <a:pt x="420324" y="150531"/>
                          </a:cubicBezTo>
                          <a:cubicBezTo>
                            <a:pt x="336504" y="205776"/>
                            <a:pt x="245065" y="246733"/>
                            <a:pt x="152672" y="287691"/>
                          </a:cubicBezTo>
                          <a:cubicBezTo>
                            <a:pt x="113620" y="304836"/>
                            <a:pt x="66947" y="321981"/>
                            <a:pt x="31704" y="298168"/>
                          </a:cubicBezTo>
                          <a:cubicBezTo>
                            <a:pt x="-111171" y="203871"/>
                            <a:pt x="272687" y="53376"/>
                            <a:pt x="315549" y="305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34"/>
                    <p:cNvSpPr/>
                    <p:nvPr/>
                  </p:nvSpPr>
                  <p:spPr>
                    <a:xfrm>
                      <a:off x="-2175931" y="-3339005"/>
                      <a:ext cx="1498038" cy="1000088"/>
                    </a:xfrm>
                    <a:custGeom>
                      <a:avLst/>
                      <a:gdLst/>
                      <a:ahLst/>
                      <a:cxnLst/>
                      <a:rect l="l" t="t" r="r" b="b"/>
                      <a:pathLst>
                        <a:path w="1498038" h="1000088" extrusionOk="0">
                          <a:moveTo>
                            <a:pt x="1208192" y="20496"/>
                          </a:moveTo>
                          <a:cubicBezTo>
                            <a:pt x="1290107" y="-2364"/>
                            <a:pt x="1387262" y="-17604"/>
                            <a:pt x="1450127" y="39546"/>
                          </a:cubicBezTo>
                          <a:cubicBezTo>
                            <a:pt x="1501562" y="86218"/>
                            <a:pt x="1509182" y="168133"/>
                            <a:pt x="1484417" y="232903"/>
                          </a:cubicBezTo>
                          <a:cubicBezTo>
                            <a:pt x="1459652" y="297673"/>
                            <a:pt x="1409169" y="350061"/>
                            <a:pt x="1358687" y="397686"/>
                          </a:cubicBezTo>
                          <a:cubicBezTo>
                            <a:pt x="1187237" y="557706"/>
                            <a:pt x="161394" y="1286368"/>
                            <a:pt x="12804" y="876793"/>
                          </a:cubicBezTo>
                          <a:cubicBezTo>
                            <a:pt x="-129118" y="484363"/>
                            <a:pt x="950064" y="90981"/>
                            <a:pt x="1208192" y="204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34"/>
                    <p:cNvSpPr/>
                    <p:nvPr/>
                  </p:nvSpPr>
                  <p:spPr>
                    <a:xfrm>
                      <a:off x="-851123" y="-3611261"/>
                      <a:ext cx="126296" cy="219464"/>
                    </a:xfrm>
                    <a:custGeom>
                      <a:avLst/>
                      <a:gdLst/>
                      <a:ahLst/>
                      <a:cxnLst/>
                      <a:rect l="l" t="t" r="r" b="b"/>
                      <a:pathLst>
                        <a:path w="126296" h="219464" extrusionOk="0">
                          <a:moveTo>
                            <a:pt x="7208" y="187977"/>
                          </a:moveTo>
                          <a:cubicBezTo>
                            <a:pt x="13876" y="207027"/>
                            <a:pt x="33879" y="219409"/>
                            <a:pt x="53881" y="219409"/>
                          </a:cubicBezTo>
                          <a:cubicBezTo>
                            <a:pt x="73883" y="220362"/>
                            <a:pt x="92933" y="208932"/>
                            <a:pt x="105316" y="193692"/>
                          </a:cubicBezTo>
                          <a:cubicBezTo>
                            <a:pt x="121508" y="173689"/>
                            <a:pt x="126271" y="147019"/>
                            <a:pt x="126271" y="122254"/>
                          </a:cubicBezTo>
                          <a:cubicBezTo>
                            <a:pt x="127224" y="82249"/>
                            <a:pt x="101506" y="-24431"/>
                            <a:pt x="41499" y="5097"/>
                          </a:cubicBezTo>
                          <a:cubicBezTo>
                            <a:pt x="-2317" y="26052"/>
                            <a:pt x="-7079" y="150829"/>
                            <a:pt x="7208" y="1879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34"/>
                    <p:cNvSpPr/>
                    <p:nvPr/>
                  </p:nvSpPr>
                  <p:spPr>
                    <a:xfrm>
                      <a:off x="-2348265" y="-2813729"/>
                      <a:ext cx="196432" cy="144741"/>
                    </a:xfrm>
                    <a:custGeom>
                      <a:avLst/>
                      <a:gdLst/>
                      <a:ahLst/>
                      <a:cxnLst/>
                      <a:rect l="l" t="t" r="r" b="b"/>
                      <a:pathLst>
                        <a:path w="196432" h="144741" extrusionOk="0">
                          <a:moveTo>
                            <a:pt x="183233" y="8617"/>
                          </a:moveTo>
                          <a:cubicBezTo>
                            <a:pt x="126083" y="-26625"/>
                            <a:pt x="-89182" y="52432"/>
                            <a:pt x="41311" y="133395"/>
                          </a:cubicBezTo>
                          <a:cubicBezTo>
                            <a:pt x="70838" y="151492"/>
                            <a:pt x="110843" y="146730"/>
                            <a:pt x="139418" y="127680"/>
                          </a:cubicBezTo>
                          <a:cubicBezTo>
                            <a:pt x="167993" y="108630"/>
                            <a:pt x="186091" y="76245"/>
                            <a:pt x="195616" y="42907"/>
                          </a:cubicBezTo>
                          <a:cubicBezTo>
                            <a:pt x="198473" y="26715"/>
                            <a:pt x="193711" y="15285"/>
                            <a:pt x="183233" y="86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34"/>
                    <p:cNvSpPr/>
                    <p:nvPr/>
                  </p:nvSpPr>
                  <p:spPr>
                    <a:xfrm>
                      <a:off x="-845482" y="-2932366"/>
                      <a:ext cx="215013" cy="240541"/>
                    </a:xfrm>
                    <a:custGeom>
                      <a:avLst/>
                      <a:gdLst/>
                      <a:ahLst/>
                      <a:cxnLst/>
                      <a:rect l="l" t="t" r="r" b="b"/>
                      <a:pathLst>
                        <a:path w="215013" h="240541" extrusionOk="0">
                          <a:moveTo>
                            <a:pt x="73005" y="29146"/>
                          </a:moveTo>
                          <a:cubicBezTo>
                            <a:pt x="105390" y="8191"/>
                            <a:pt x="146348" y="-10859"/>
                            <a:pt x="179685" y="7239"/>
                          </a:cubicBezTo>
                          <a:cubicBezTo>
                            <a:pt x="198735" y="17716"/>
                            <a:pt x="210165" y="37719"/>
                            <a:pt x="213975" y="59626"/>
                          </a:cubicBezTo>
                          <a:cubicBezTo>
                            <a:pt x="215880" y="70104"/>
                            <a:pt x="214927" y="80581"/>
                            <a:pt x="213023" y="91059"/>
                          </a:cubicBezTo>
                          <a:cubicBezTo>
                            <a:pt x="211118" y="101536"/>
                            <a:pt x="208260" y="112014"/>
                            <a:pt x="203498" y="122491"/>
                          </a:cubicBezTo>
                          <a:cubicBezTo>
                            <a:pt x="181590" y="175831"/>
                            <a:pt x="65385" y="292989"/>
                            <a:pt x="12998" y="213931"/>
                          </a:cubicBezTo>
                          <a:cubicBezTo>
                            <a:pt x="-24150" y="157734"/>
                            <a:pt x="25380" y="60579"/>
                            <a:pt x="73005" y="291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8" name="Google Shape;1478;p34"/>
                  <p:cNvSpPr/>
                  <p:nvPr/>
                </p:nvSpPr>
                <p:spPr>
                  <a:xfrm>
                    <a:off x="-1751471" y="-3108037"/>
                    <a:ext cx="563679" cy="1615530"/>
                  </a:xfrm>
                  <a:custGeom>
                    <a:avLst/>
                    <a:gdLst/>
                    <a:ahLst/>
                    <a:cxnLst/>
                    <a:rect l="l" t="t" r="r" b="b"/>
                    <a:pathLst>
                      <a:path w="563679" h="1615530" extrusionOk="0">
                        <a:moveTo>
                          <a:pt x="347486" y="1569750"/>
                        </a:moveTo>
                        <a:cubicBezTo>
                          <a:pt x="343677" y="1580227"/>
                          <a:pt x="347486" y="1591657"/>
                          <a:pt x="357964" y="1596420"/>
                        </a:cubicBezTo>
                        <a:cubicBezTo>
                          <a:pt x="376061" y="1605945"/>
                          <a:pt x="404636" y="1616422"/>
                          <a:pt x="440832" y="1615470"/>
                        </a:cubicBezTo>
                        <a:cubicBezTo>
                          <a:pt x="478932" y="1614517"/>
                          <a:pt x="508459" y="1602135"/>
                          <a:pt x="524652" y="1592610"/>
                        </a:cubicBezTo>
                        <a:cubicBezTo>
                          <a:pt x="530367" y="1589752"/>
                          <a:pt x="534177" y="1584037"/>
                          <a:pt x="536082" y="1577370"/>
                        </a:cubicBezTo>
                        <a:cubicBezTo>
                          <a:pt x="588469" y="1317337"/>
                          <a:pt x="556084" y="1125885"/>
                          <a:pt x="522747" y="998250"/>
                        </a:cubicBezTo>
                        <a:cubicBezTo>
                          <a:pt x="454167" y="732502"/>
                          <a:pt x="272239" y="570577"/>
                          <a:pt x="326532" y="463897"/>
                        </a:cubicBezTo>
                        <a:cubicBezTo>
                          <a:pt x="380824" y="357217"/>
                          <a:pt x="553227" y="-3780"/>
                          <a:pt x="517984" y="30"/>
                        </a:cubicBezTo>
                        <a:cubicBezTo>
                          <a:pt x="482742" y="2887"/>
                          <a:pt x="303672" y="512475"/>
                          <a:pt x="229377" y="441037"/>
                        </a:cubicBezTo>
                        <a:cubicBezTo>
                          <a:pt x="156034" y="369600"/>
                          <a:pt x="17922" y="227677"/>
                          <a:pt x="1729" y="246727"/>
                        </a:cubicBezTo>
                        <a:cubicBezTo>
                          <a:pt x="-14464" y="265777"/>
                          <a:pt x="88407" y="339120"/>
                          <a:pt x="88407" y="339120"/>
                        </a:cubicBezTo>
                        <a:cubicBezTo>
                          <a:pt x="439879" y="639157"/>
                          <a:pt x="459882" y="1257330"/>
                          <a:pt x="347486" y="156975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9" name="Google Shape;1479;p34"/>
                <p:cNvGrpSpPr/>
                <p:nvPr/>
              </p:nvGrpSpPr>
              <p:grpSpPr>
                <a:xfrm>
                  <a:off x="-2870596" y="-1648459"/>
                  <a:ext cx="161151" cy="202433"/>
                  <a:chOff x="-2870596" y="-1648459"/>
                  <a:chExt cx="161151" cy="202433"/>
                </a:xfrm>
              </p:grpSpPr>
              <p:sp>
                <p:nvSpPr>
                  <p:cNvPr id="1480" name="Google Shape;1480;p34"/>
                  <p:cNvSpPr/>
                  <p:nvPr/>
                </p:nvSpPr>
                <p:spPr>
                  <a:xfrm>
                    <a:off x="-2870596" y="-1626869"/>
                    <a:ext cx="161151" cy="180843"/>
                  </a:xfrm>
                  <a:custGeom>
                    <a:avLst/>
                    <a:gdLst/>
                    <a:ahLst/>
                    <a:cxnLst/>
                    <a:rect l="l" t="t" r="r" b="b"/>
                    <a:pathLst>
                      <a:path w="161151" h="180843" extrusionOk="0">
                        <a:moveTo>
                          <a:pt x="1667" y="0"/>
                        </a:moveTo>
                        <a:cubicBezTo>
                          <a:pt x="-238" y="42863"/>
                          <a:pt x="-1191" y="87630"/>
                          <a:pt x="2620" y="136207"/>
                        </a:cubicBezTo>
                        <a:cubicBezTo>
                          <a:pt x="2620" y="141922"/>
                          <a:pt x="5477" y="146685"/>
                          <a:pt x="10240" y="150495"/>
                        </a:cubicBezTo>
                        <a:cubicBezTo>
                          <a:pt x="22622" y="160020"/>
                          <a:pt x="46434" y="174307"/>
                          <a:pt x="77867" y="179070"/>
                        </a:cubicBezTo>
                        <a:cubicBezTo>
                          <a:pt x="108347" y="183832"/>
                          <a:pt x="133112" y="178117"/>
                          <a:pt x="149304" y="172402"/>
                        </a:cubicBezTo>
                        <a:cubicBezTo>
                          <a:pt x="157877" y="169545"/>
                          <a:pt x="162640" y="160020"/>
                          <a:pt x="160734" y="151447"/>
                        </a:cubicBezTo>
                        <a:cubicBezTo>
                          <a:pt x="151209" y="106680"/>
                          <a:pt x="145495" y="55245"/>
                          <a:pt x="143590" y="952"/>
                        </a:cubicBezTo>
                        <a:lnTo>
                          <a:pt x="1667" y="95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34"/>
                  <p:cNvSpPr/>
                  <p:nvPr/>
                </p:nvSpPr>
                <p:spPr>
                  <a:xfrm>
                    <a:off x="-2868930" y="-1648459"/>
                    <a:ext cx="141932" cy="46990"/>
                  </a:xfrm>
                  <a:custGeom>
                    <a:avLst/>
                    <a:gdLst/>
                    <a:ahLst/>
                    <a:cxnLst/>
                    <a:rect l="l" t="t" r="r" b="b"/>
                    <a:pathLst>
                      <a:path w="141932" h="46990" extrusionOk="0">
                        <a:moveTo>
                          <a:pt x="0" y="21590"/>
                        </a:moveTo>
                        <a:cubicBezTo>
                          <a:pt x="0" y="21590"/>
                          <a:pt x="52388" y="78740"/>
                          <a:pt x="141923" y="21590"/>
                        </a:cubicBezTo>
                        <a:cubicBezTo>
                          <a:pt x="142875" y="21590"/>
                          <a:pt x="75248" y="-26988"/>
                          <a:pt x="0" y="2159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34"/>
                  <p:cNvSpPr/>
                  <p:nvPr/>
                </p:nvSpPr>
                <p:spPr>
                  <a:xfrm>
                    <a:off x="-2847022" y="-1641157"/>
                    <a:ext cx="99060" cy="33019"/>
                  </a:xfrm>
                  <a:custGeom>
                    <a:avLst/>
                    <a:gdLst/>
                    <a:ahLst/>
                    <a:cxnLst/>
                    <a:rect l="l" t="t" r="r" b="b"/>
                    <a:pathLst>
                      <a:path w="99060" h="33019" extrusionOk="0">
                        <a:moveTo>
                          <a:pt x="0" y="15240"/>
                        </a:moveTo>
                        <a:cubicBezTo>
                          <a:pt x="0" y="15240"/>
                          <a:pt x="36195" y="55245"/>
                          <a:pt x="99060" y="15240"/>
                        </a:cubicBezTo>
                        <a:cubicBezTo>
                          <a:pt x="99060" y="15240"/>
                          <a:pt x="52388" y="-19050"/>
                          <a:pt x="0" y="15240"/>
                        </a:cubicBezTo>
                        <a:close/>
                        <a:moveTo>
                          <a:pt x="9525" y="15240"/>
                        </a:moveTo>
                        <a:cubicBezTo>
                          <a:pt x="47625" y="-8573"/>
                          <a:pt x="80963" y="15240"/>
                          <a:pt x="80963" y="15240"/>
                        </a:cubicBezTo>
                        <a:cubicBezTo>
                          <a:pt x="36195" y="43815"/>
                          <a:pt x="9525" y="15240"/>
                          <a:pt x="9525" y="15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34"/>
                  <p:cNvSpPr/>
                  <p:nvPr/>
                </p:nvSpPr>
                <p:spPr>
                  <a:xfrm>
                    <a:off x="-2820352" y="-1632161"/>
                    <a:ext cx="44797" cy="15239"/>
                  </a:xfrm>
                  <a:custGeom>
                    <a:avLst/>
                    <a:gdLst/>
                    <a:ahLst/>
                    <a:cxnLst/>
                    <a:rect l="l" t="t" r="r" b="b"/>
                    <a:pathLst>
                      <a:path w="44797" h="15239" extrusionOk="0">
                        <a:moveTo>
                          <a:pt x="0" y="7197"/>
                        </a:moveTo>
                        <a:cubicBezTo>
                          <a:pt x="0" y="7197"/>
                          <a:pt x="16192" y="25294"/>
                          <a:pt x="44767" y="7197"/>
                        </a:cubicBezTo>
                        <a:cubicBezTo>
                          <a:pt x="45720" y="7197"/>
                          <a:pt x="23813" y="-8996"/>
                          <a:pt x="0" y="7197"/>
                        </a:cubicBezTo>
                        <a:close/>
                        <a:moveTo>
                          <a:pt x="4763" y="7197"/>
                        </a:moveTo>
                        <a:cubicBezTo>
                          <a:pt x="21907" y="-4233"/>
                          <a:pt x="37147" y="7197"/>
                          <a:pt x="37147" y="7197"/>
                        </a:cubicBezTo>
                        <a:cubicBezTo>
                          <a:pt x="16192" y="19579"/>
                          <a:pt x="4763" y="7197"/>
                          <a:pt x="4763" y="719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4" name="Google Shape;1484;p34"/>
                <p:cNvGrpSpPr/>
                <p:nvPr/>
              </p:nvGrpSpPr>
              <p:grpSpPr>
                <a:xfrm>
                  <a:off x="-1945719" y="-1645602"/>
                  <a:ext cx="161151" cy="202434"/>
                  <a:chOff x="-1945719" y="-1645602"/>
                  <a:chExt cx="161151" cy="202434"/>
                </a:xfrm>
              </p:grpSpPr>
              <p:sp>
                <p:nvSpPr>
                  <p:cNvPr id="1485" name="Google Shape;1485;p34"/>
                  <p:cNvSpPr/>
                  <p:nvPr/>
                </p:nvSpPr>
                <p:spPr>
                  <a:xfrm>
                    <a:off x="-1945719" y="-1624012"/>
                    <a:ext cx="161151" cy="180844"/>
                  </a:xfrm>
                  <a:custGeom>
                    <a:avLst/>
                    <a:gdLst/>
                    <a:ahLst/>
                    <a:cxnLst/>
                    <a:rect l="l" t="t" r="r" b="b"/>
                    <a:pathLst>
                      <a:path w="161151" h="180844" extrusionOk="0">
                        <a:moveTo>
                          <a:pt x="1667" y="0"/>
                        </a:moveTo>
                        <a:cubicBezTo>
                          <a:pt x="-238" y="42863"/>
                          <a:pt x="-1191" y="87630"/>
                          <a:pt x="2619" y="136207"/>
                        </a:cubicBezTo>
                        <a:cubicBezTo>
                          <a:pt x="2619" y="141922"/>
                          <a:pt x="5477" y="146685"/>
                          <a:pt x="10239" y="150495"/>
                        </a:cubicBezTo>
                        <a:cubicBezTo>
                          <a:pt x="22622" y="160020"/>
                          <a:pt x="46434" y="174307"/>
                          <a:pt x="77867" y="179070"/>
                        </a:cubicBezTo>
                        <a:cubicBezTo>
                          <a:pt x="108347" y="183832"/>
                          <a:pt x="133112" y="178118"/>
                          <a:pt x="149305" y="172403"/>
                        </a:cubicBezTo>
                        <a:cubicBezTo>
                          <a:pt x="157877" y="169545"/>
                          <a:pt x="162639" y="160020"/>
                          <a:pt x="160734" y="151447"/>
                        </a:cubicBezTo>
                        <a:cubicBezTo>
                          <a:pt x="151209" y="106680"/>
                          <a:pt x="145494" y="55245"/>
                          <a:pt x="143589" y="953"/>
                        </a:cubicBezTo>
                        <a:lnTo>
                          <a:pt x="1667" y="9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34"/>
                  <p:cNvSpPr/>
                  <p:nvPr/>
                </p:nvSpPr>
                <p:spPr>
                  <a:xfrm>
                    <a:off x="-1944052" y="-1645602"/>
                    <a:ext cx="141922" cy="46990"/>
                  </a:xfrm>
                  <a:custGeom>
                    <a:avLst/>
                    <a:gdLst/>
                    <a:ahLst/>
                    <a:cxnLst/>
                    <a:rect l="l" t="t" r="r" b="b"/>
                    <a:pathLst>
                      <a:path w="141922" h="46990" extrusionOk="0">
                        <a:moveTo>
                          <a:pt x="0" y="21590"/>
                        </a:moveTo>
                        <a:cubicBezTo>
                          <a:pt x="0" y="21590"/>
                          <a:pt x="52388" y="78740"/>
                          <a:pt x="141922" y="21590"/>
                        </a:cubicBezTo>
                        <a:cubicBezTo>
                          <a:pt x="141922" y="21590"/>
                          <a:pt x="75247" y="-26988"/>
                          <a:pt x="0" y="2159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34"/>
                  <p:cNvSpPr/>
                  <p:nvPr/>
                </p:nvSpPr>
                <p:spPr>
                  <a:xfrm>
                    <a:off x="-1922144" y="-1638829"/>
                    <a:ext cx="99059" cy="32596"/>
                  </a:xfrm>
                  <a:custGeom>
                    <a:avLst/>
                    <a:gdLst/>
                    <a:ahLst/>
                    <a:cxnLst/>
                    <a:rect l="l" t="t" r="r" b="b"/>
                    <a:pathLst>
                      <a:path w="99059" h="32596" extrusionOk="0">
                        <a:moveTo>
                          <a:pt x="0" y="14817"/>
                        </a:moveTo>
                        <a:cubicBezTo>
                          <a:pt x="0" y="14817"/>
                          <a:pt x="36195" y="54822"/>
                          <a:pt x="99060" y="14817"/>
                        </a:cubicBezTo>
                        <a:cubicBezTo>
                          <a:pt x="99060" y="14817"/>
                          <a:pt x="52388" y="-18521"/>
                          <a:pt x="0" y="14817"/>
                        </a:cubicBezTo>
                        <a:close/>
                        <a:moveTo>
                          <a:pt x="9525" y="15769"/>
                        </a:moveTo>
                        <a:cubicBezTo>
                          <a:pt x="47625" y="-8043"/>
                          <a:pt x="80963" y="15769"/>
                          <a:pt x="80963" y="15769"/>
                        </a:cubicBezTo>
                        <a:cubicBezTo>
                          <a:pt x="35243" y="44344"/>
                          <a:pt x="9525" y="15769"/>
                          <a:pt x="9525" y="157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34"/>
                  <p:cNvSpPr/>
                  <p:nvPr/>
                </p:nvSpPr>
                <p:spPr>
                  <a:xfrm>
                    <a:off x="-1895475" y="-1629833"/>
                    <a:ext cx="44767" cy="14816"/>
                  </a:xfrm>
                  <a:custGeom>
                    <a:avLst/>
                    <a:gdLst/>
                    <a:ahLst/>
                    <a:cxnLst/>
                    <a:rect l="l" t="t" r="r" b="b"/>
                    <a:pathLst>
                      <a:path w="44767" h="14816" extrusionOk="0">
                        <a:moveTo>
                          <a:pt x="0" y="6773"/>
                        </a:moveTo>
                        <a:cubicBezTo>
                          <a:pt x="0" y="6773"/>
                          <a:pt x="16193" y="24871"/>
                          <a:pt x="44768" y="6773"/>
                        </a:cubicBezTo>
                        <a:cubicBezTo>
                          <a:pt x="44768" y="6773"/>
                          <a:pt x="23813" y="-8467"/>
                          <a:pt x="0" y="6773"/>
                        </a:cubicBezTo>
                        <a:close/>
                        <a:moveTo>
                          <a:pt x="4763" y="6773"/>
                        </a:moveTo>
                        <a:cubicBezTo>
                          <a:pt x="21907" y="-4657"/>
                          <a:pt x="37148" y="6773"/>
                          <a:pt x="37148" y="6773"/>
                        </a:cubicBezTo>
                        <a:cubicBezTo>
                          <a:pt x="16193" y="20108"/>
                          <a:pt x="4763" y="6773"/>
                          <a:pt x="4763" y="677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9" name="Google Shape;1489;p34"/>
                <p:cNvGrpSpPr/>
                <p:nvPr/>
              </p:nvGrpSpPr>
              <p:grpSpPr>
                <a:xfrm>
                  <a:off x="-999886" y="-1564640"/>
                  <a:ext cx="161151" cy="202434"/>
                  <a:chOff x="-999886" y="-1564640"/>
                  <a:chExt cx="161151" cy="202434"/>
                </a:xfrm>
              </p:grpSpPr>
              <p:sp>
                <p:nvSpPr>
                  <p:cNvPr id="1490" name="Google Shape;1490;p34"/>
                  <p:cNvSpPr/>
                  <p:nvPr/>
                </p:nvSpPr>
                <p:spPr>
                  <a:xfrm>
                    <a:off x="-999886" y="-1543050"/>
                    <a:ext cx="161151" cy="180844"/>
                  </a:xfrm>
                  <a:custGeom>
                    <a:avLst/>
                    <a:gdLst/>
                    <a:ahLst/>
                    <a:cxnLst/>
                    <a:rect l="l" t="t" r="r" b="b"/>
                    <a:pathLst>
                      <a:path w="161151" h="180844" extrusionOk="0">
                        <a:moveTo>
                          <a:pt x="1667" y="0"/>
                        </a:moveTo>
                        <a:cubicBezTo>
                          <a:pt x="-238" y="42863"/>
                          <a:pt x="-1191" y="87630"/>
                          <a:pt x="2619" y="136207"/>
                        </a:cubicBezTo>
                        <a:cubicBezTo>
                          <a:pt x="2619" y="141922"/>
                          <a:pt x="5477" y="146685"/>
                          <a:pt x="10239" y="150495"/>
                        </a:cubicBezTo>
                        <a:cubicBezTo>
                          <a:pt x="22622" y="160020"/>
                          <a:pt x="46434" y="174308"/>
                          <a:pt x="77867" y="179070"/>
                        </a:cubicBezTo>
                        <a:cubicBezTo>
                          <a:pt x="108347" y="183833"/>
                          <a:pt x="133112" y="178117"/>
                          <a:pt x="149305" y="172403"/>
                        </a:cubicBezTo>
                        <a:cubicBezTo>
                          <a:pt x="157877" y="169545"/>
                          <a:pt x="162639" y="160020"/>
                          <a:pt x="160734" y="151447"/>
                        </a:cubicBezTo>
                        <a:cubicBezTo>
                          <a:pt x="151209" y="106680"/>
                          <a:pt x="145494" y="55245"/>
                          <a:pt x="143589" y="953"/>
                        </a:cubicBezTo>
                        <a:lnTo>
                          <a:pt x="1667" y="9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34"/>
                  <p:cNvSpPr/>
                  <p:nvPr/>
                </p:nvSpPr>
                <p:spPr>
                  <a:xfrm>
                    <a:off x="-998219" y="-1564640"/>
                    <a:ext cx="141932" cy="46990"/>
                  </a:xfrm>
                  <a:custGeom>
                    <a:avLst/>
                    <a:gdLst/>
                    <a:ahLst/>
                    <a:cxnLst/>
                    <a:rect l="l" t="t" r="r" b="b"/>
                    <a:pathLst>
                      <a:path w="141932" h="46990" extrusionOk="0">
                        <a:moveTo>
                          <a:pt x="0" y="21590"/>
                        </a:moveTo>
                        <a:cubicBezTo>
                          <a:pt x="0" y="21590"/>
                          <a:pt x="52388" y="78740"/>
                          <a:pt x="141922" y="21590"/>
                        </a:cubicBezTo>
                        <a:cubicBezTo>
                          <a:pt x="142875" y="21590"/>
                          <a:pt x="75247" y="-26988"/>
                          <a:pt x="0" y="2159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34"/>
                  <p:cNvSpPr/>
                  <p:nvPr/>
                </p:nvSpPr>
                <p:spPr>
                  <a:xfrm>
                    <a:off x="-976312" y="-1557866"/>
                    <a:ext cx="99059" cy="32596"/>
                  </a:xfrm>
                  <a:custGeom>
                    <a:avLst/>
                    <a:gdLst/>
                    <a:ahLst/>
                    <a:cxnLst/>
                    <a:rect l="l" t="t" r="r" b="b"/>
                    <a:pathLst>
                      <a:path w="99059" h="32596" extrusionOk="0">
                        <a:moveTo>
                          <a:pt x="0" y="14817"/>
                        </a:moveTo>
                        <a:cubicBezTo>
                          <a:pt x="0" y="14817"/>
                          <a:pt x="36195" y="54822"/>
                          <a:pt x="99060" y="14817"/>
                        </a:cubicBezTo>
                        <a:cubicBezTo>
                          <a:pt x="99060" y="14817"/>
                          <a:pt x="52388" y="-18521"/>
                          <a:pt x="0" y="14817"/>
                        </a:cubicBezTo>
                        <a:close/>
                        <a:moveTo>
                          <a:pt x="9525" y="15769"/>
                        </a:moveTo>
                        <a:cubicBezTo>
                          <a:pt x="47625" y="-8043"/>
                          <a:pt x="80963" y="15769"/>
                          <a:pt x="80963" y="15769"/>
                        </a:cubicBezTo>
                        <a:cubicBezTo>
                          <a:pt x="36195" y="44344"/>
                          <a:pt x="9525" y="15769"/>
                          <a:pt x="9525" y="157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34"/>
                  <p:cNvSpPr/>
                  <p:nvPr/>
                </p:nvSpPr>
                <p:spPr>
                  <a:xfrm>
                    <a:off x="-949642" y="-1548870"/>
                    <a:ext cx="44797" cy="14816"/>
                  </a:xfrm>
                  <a:custGeom>
                    <a:avLst/>
                    <a:gdLst/>
                    <a:ahLst/>
                    <a:cxnLst/>
                    <a:rect l="l" t="t" r="r" b="b"/>
                    <a:pathLst>
                      <a:path w="44797" h="14816" extrusionOk="0">
                        <a:moveTo>
                          <a:pt x="0" y="6773"/>
                        </a:moveTo>
                        <a:cubicBezTo>
                          <a:pt x="0" y="6773"/>
                          <a:pt x="16193" y="24871"/>
                          <a:pt x="44768" y="6773"/>
                        </a:cubicBezTo>
                        <a:cubicBezTo>
                          <a:pt x="45720" y="6773"/>
                          <a:pt x="23813" y="-8467"/>
                          <a:pt x="0" y="6773"/>
                        </a:cubicBezTo>
                        <a:close/>
                        <a:moveTo>
                          <a:pt x="4763" y="6773"/>
                        </a:moveTo>
                        <a:cubicBezTo>
                          <a:pt x="21908" y="-4657"/>
                          <a:pt x="37148" y="6773"/>
                          <a:pt x="37148" y="6773"/>
                        </a:cubicBezTo>
                        <a:cubicBezTo>
                          <a:pt x="17145" y="20108"/>
                          <a:pt x="4763" y="6773"/>
                          <a:pt x="4763" y="677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4" name="Google Shape;1494;p34"/>
                <p:cNvGrpSpPr/>
                <p:nvPr/>
              </p:nvGrpSpPr>
              <p:grpSpPr>
                <a:xfrm>
                  <a:off x="-830580" y="-1552012"/>
                  <a:ext cx="193357" cy="197222"/>
                  <a:chOff x="-830580" y="-1552012"/>
                  <a:chExt cx="193357" cy="197222"/>
                </a:xfrm>
              </p:grpSpPr>
              <p:sp>
                <p:nvSpPr>
                  <p:cNvPr id="1495" name="Google Shape;1495;p34"/>
                  <p:cNvSpPr/>
                  <p:nvPr/>
                </p:nvSpPr>
                <p:spPr>
                  <a:xfrm>
                    <a:off x="-830580" y="-1545907"/>
                    <a:ext cx="193357" cy="191117"/>
                  </a:xfrm>
                  <a:custGeom>
                    <a:avLst/>
                    <a:gdLst/>
                    <a:ahLst/>
                    <a:cxnLst/>
                    <a:rect l="l" t="t" r="r" b="b"/>
                    <a:pathLst>
                      <a:path w="193357" h="191117" extrusionOk="0">
                        <a:moveTo>
                          <a:pt x="0" y="36195"/>
                        </a:moveTo>
                        <a:cubicBezTo>
                          <a:pt x="8573" y="78105"/>
                          <a:pt x="19050" y="120967"/>
                          <a:pt x="34290" y="167640"/>
                        </a:cubicBezTo>
                        <a:cubicBezTo>
                          <a:pt x="36195" y="173355"/>
                          <a:pt x="40005" y="177165"/>
                          <a:pt x="44768" y="179070"/>
                        </a:cubicBezTo>
                        <a:cubicBezTo>
                          <a:pt x="60008" y="185737"/>
                          <a:pt x="85725" y="193357"/>
                          <a:pt x="118110" y="190500"/>
                        </a:cubicBezTo>
                        <a:cubicBezTo>
                          <a:pt x="148590" y="187642"/>
                          <a:pt x="171450" y="175260"/>
                          <a:pt x="185738" y="165735"/>
                        </a:cubicBezTo>
                        <a:cubicBezTo>
                          <a:pt x="193358" y="160972"/>
                          <a:pt x="195263" y="150495"/>
                          <a:pt x="191453" y="141922"/>
                        </a:cubicBezTo>
                        <a:cubicBezTo>
                          <a:pt x="170498" y="100965"/>
                          <a:pt x="153353" y="52388"/>
                          <a:pt x="138113" y="0"/>
                        </a:cubicBezTo>
                        <a:lnTo>
                          <a:pt x="0" y="361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34"/>
                  <p:cNvSpPr/>
                  <p:nvPr/>
                </p:nvSpPr>
                <p:spPr>
                  <a:xfrm>
                    <a:off x="-830580" y="-1552012"/>
                    <a:ext cx="138112" cy="54035"/>
                  </a:xfrm>
                  <a:custGeom>
                    <a:avLst/>
                    <a:gdLst/>
                    <a:ahLst/>
                    <a:cxnLst/>
                    <a:rect l="l" t="t" r="r" b="b"/>
                    <a:pathLst>
                      <a:path w="138112" h="54035" extrusionOk="0">
                        <a:moveTo>
                          <a:pt x="0" y="42300"/>
                        </a:moveTo>
                        <a:cubicBezTo>
                          <a:pt x="0" y="42300"/>
                          <a:pt x="64770" y="85163"/>
                          <a:pt x="138113" y="7058"/>
                        </a:cubicBezTo>
                        <a:cubicBezTo>
                          <a:pt x="138113" y="7058"/>
                          <a:pt x="60960" y="-23422"/>
                          <a:pt x="0" y="423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34"/>
                  <p:cNvSpPr/>
                  <p:nvPr/>
                </p:nvSpPr>
                <p:spPr>
                  <a:xfrm>
                    <a:off x="-809625" y="-1544033"/>
                    <a:ext cx="96202" cy="37573"/>
                  </a:xfrm>
                  <a:custGeom>
                    <a:avLst/>
                    <a:gdLst/>
                    <a:ahLst/>
                    <a:cxnLst/>
                    <a:rect l="l" t="t" r="r" b="b"/>
                    <a:pathLst>
                      <a:path w="96202" h="37573" extrusionOk="0">
                        <a:moveTo>
                          <a:pt x="0" y="29558"/>
                        </a:moveTo>
                        <a:cubicBezTo>
                          <a:pt x="0" y="29558"/>
                          <a:pt x="44768" y="59086"/>
                          <a:pt x="96203" y="4793"/>
                        </a:cubicBezTo>
                        <a:cubicBezTo>
                          <a:pt x="96203" y="4793"/>
                          <a:pt x="42863" y="-16162"/>
                          <a:pt x="0" y="29558"/>
                        </a:cubicBezTo>
                        <a:close/>
                        <a:moveTo>
                          <a:pt x="9525" y="27653"/>
                        </a:moveTo>
                        <a:cubicBezTo>
                          <a:pt x="40005" y="-4732"/>
                          <a:pt x="79057" y="9556"/>
                          <a:pt x="79057" y="9556"/>
                        </a:cubicBezTo>
                        <a:cubicBezTo>
                          <a:pt x="41910" y="48608"/>
                          <a:pt x="9525" y="27653"/>
                          <a:pt x="9525" y="2765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34"/>
                  <p:cNvSpPr/>
                  <p:nvPr/>
                </p:nvSpPr>
                <p:spPr>
                  <a:xfrm>
                    <a:off x="-782955" y="-1533779"/>
                    <a:ext cx="43815" cy="17174"/>
                  </a:xfrm>
                  <a:custGeom>
                    <a:avLst/>
                    <a:gdLst/>
                    <a:ahLst/>
                    <a:cxnLst/>
                    <a:rect l="l" t="t" r="r" b="b"/>
                    <a:pathLst>
                      <a:path w="43815" h="17174" extrusionOk="0">
                        <a:moveTo>
                          <a:pt x="0" y="13590"/>
                        </a:moveTo>
                        <a:cubicBezTo>
                          <a:pt x="0" y="13590"/>
                          <a:pt x="20955" y="26925"/>
                          <a:pt x="43815" y="2160"/>
                        </a:cubicBezTo>
                        <a:cubicBezTo>
                          <a:pt x="43815" y="2160"/>
                          <a:pt x="19050" y="-7365"/>
                          <a:pt x="0" y="13590"/>
                        </a:cubicBezTo>
                        <a:close/>
                        <a:moveTo>
                          <a:pt x="4763" y="12637"/>
                        </a:moveTo>
                        <a:cubicBezTo>
                          <a:pt x="19050" y="-2603"/>
                          <a:pt x="36195" y="5017"/>
                          <a:pt x="36195" y="5017"/>
                        </a:cubicBezTo>
                        <a:cubicBezTo>
                          <a:pt x="19050" y="22162"/>
                          <a:pt x="4763" y="12637"/>
                          <a:pt x="4763" y="126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9" name="Google Shape;1499;p34"/>
                <p:cNvGrpSpPr/>
                <p:nvPr/>
              </p:nvGrpSpPr>
              <p:grpSpPr>
                <a:xfrm>
                  <a:off x="-2503586" y="-1575646"/>
                  <a:ext cx="161151" cy="202010"/>
                  <a:chOff x="-2503586" y="-1575646"/>
                  <a:chExt cx="161151" cy="202010"/>
                </a:xfrm>
              </p:grpSpPr>
              <p:sp>
                <p:nvSpPr>
                  <p:cNvPr id="1500" name="Google Shape;1500;p34"/>
                  <p:cNvSpPr/>
                  <p:nvPr/>
                </p:nvSpPr>
                <p:spPr>
                  <a:xfrm>
                    <a:off x="-2503586" y="-1554480"/>
                    <a:ext cx="161151" cy="180844"/>
                  </a:xfrm>
                  <a:custGeom>
                    <a:avLst/>
                    <a:gdLst/>
                    <a:ahLst/>
                    <a:cxnLst/>
                    <a:rect l="l" t="t" r="r" b="b"/>
                    <a:pathLst>
                      <a:path w="161151" h="180844" extrusionOk="0">
                        <a:moveTo>
                          <a:pt x="159485" y="0"/>
                        </a:moveTo>
                        <a:cubicBezTo>
                          <a:pt x="161389" y="42863"/>
                          <a:pt x="162342" y="87630"/>
                          <a:pt x="158532" y="136208"/>
                        </a:cubicBezTo>
                        <a:cubicBezTo>
                          <a:pt x="158532" y="141923"/>
                          <a:pt x="155674" y="146685"/>
                          <a:pt x="150912" y="150495"/>
                        </a:cubicBezTo>
                        <a:cubicBezTo>
                          <a:pt x="138530" y="160020"/>
                          <a:pt x="114717" y="174308"/>
                          <a:pt x="83285" y="179070"/>
                        </a:cubicBezTo>
                        <a:cubicBezTo>
                          <a:pt x="52804" y="183833"/>
                          <a:pt x="28039" y="178118"/>
                          <a:pt x="11847" y="172403"/>
                        </a:cubicBezTo>
                        <a:cubicBezTo>
                          <a:pt x="3274" y="169545"/>
                          <a:pt x="-1488" y="160020"/>
                          <a:pt x="417" y="151448"/>
                        </a:cubicBezTo>
                        <a:cubicBezTo>
                          <a:pt x="9942" y="106680"/>
                          <a:pt x="15657" y="55245"/>
                          <a:pt x="17562" y="953"/>
                        </a:cubicBezTo>
                        <a:lnTo>
                          <a:pt x="159485" y="9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34"/>
                  <p:cNvSpPr/>
                  <p:nvPr/>
                </p:nvSpPr>
                <p:spPr>
                  <a:xfrm>
                    <a:off x="-2486034" y="-1575646"/>
                    <a:ext cx="141932" cy="46566"/>
                  </a:xfrm>
                  <a:custGeom>
                    <a:avLst/>
                    <a:gdLst/>
                    <a:ahLst/>
                    <a:cxnLst/>
                    <a:rect l="l" t="t" r="r" b="b"/>
                    <a:pathLst>
                      <a:path w="141932" h="46566" extrusionOk="0">
                        <a:moveTo>
                          <a:pt x="141933" y="21167"/>
                        </a:moveTo>
                        <a:cubicBezTo>
                          <a:pt x="141933" y="21167"/>
                          <a:pt x="89545" y="78317"/>
                          <a:pt x="10" y="21167"/>
                        </a:cubicBezTo>
                        <a:cubicBezTo>
                          <a:pt x="-942" y="21167"/>
                          <a:pt x="66685" y="-26458"/>
                          <a:pt x="141933"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34"/>
                  <p:cNvSpPr/>
                  <p:nvPr/>
                </p:nvSpPr>
                <p:spPr>
                  <a:xfrm>
                    <a:off x="-2465069" y="-1568344"/>
                    <a:ext cx="99059" cy="32596"/>
                  </a:xfrm>
                  <a:custGeom>
                    <a:avLst/>
                    <a:gdLst/>
                    <a:ahLst/>
                    <a:cxnLst/>
                    <a:rect l="l" t="t" r="r" b="b"/>
                    <a:pathLst>
                      <a:path w="99059" h="32596" extrusionOk="0">
                        <a:moveTo>
                          <a:pt x="0" y="14817"/>
                        </a:moveTo>
                        <a:cubicBezTo>
                          <a:pt x="62865" y="54822"/>
                          <a:pt x="99060" y="14817"/>
                          <a:pt x="99060" y="14817"/>
                        </a:cubicBezTo>
                        <a:cubicBezTo>
                          <a:pt x="46672" y="-18521"/>
                          <a:pt x="0" y="14817"/>
                          <a:pt x="0" y="14817"/>
                        </a:cubicBezTo>
                        <a:close/>
                        <a:moveTo>
                          <a:pt x="18097" y="14817"/>
                        </a:moveTo>
                        <a:cubicBezTo>
                          <a:pt x="18097" y="14817"/>
                          <a:pt x="51435" y="-8996"/>
                          <a:pt x="89535" y="14817"/>
                        </a:cubicBezTo>
                        <a:cubicBezTo>
                          <a:pt x="89535" y="14817"/>
                          <a:pt x="62865" y="43392"/>
                          <a:pt x="18097" y="1481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34"/>
                  <p:cNvSpPr/>
                  <p:nvPr/>
                </p:nvSpPr>
                <p:spPr>
                  <a:xfrm>
                    <a:off x="-2438400" y="-1559348"/>
                    <a:ext cx="44767" cy="14816"/>
                  </a:xfrm>
                  <a:custGeom>
                    <a:avLst/>
                    <a:gdLst/>
                    <a:ahLst/>
                    <a:cxnLst/>
                    <a:rect l="l" t="t" r="r" b="b"/>
                    <a:pathLst>
                      <a:path w="44767" h="14816" extrusionOk="0">
                        <a:moveTo>
                          <a:pt x="0" y="6773"/>
                        </a:moveTo>
                        <a:cubicBezTo>
                          <a:pt x="28575" y="24871"/>
                          <a:pt x="44768" y="6773"/>
                          <a:pt x="44768" y="6773"/>
                        </a:cubicBezTo>
                        <a:cubicBezTo>
                          <a:pt x="21907" y="-8467"/>
                          <a:pt x="0" y="6773"/>
                          <a:pt x="0" y="6773"/>
                        </a:cubicBezTo>
                        <a:close/>
                        <a:moveTo>
                          <a:pt x="8573" y="6773"/>
                        </a:moveTo>
                        <a:cubicBezTo>
                          <a:pt x="8573" y="6773"/>
                          <a:pt x="23813" y="-4657"/>
                          <a:pt x="40957" y="6773"/>
                        </a:cubicBezTo>
                        <a:cubicBezTo>
                          <a:pt x="40957" y="6773"/>
                          <a:pt x="28575" y="20108"/>
                          <a:pt x="8573" y="677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4" name="Google Shape;1504;p34"/>
                <p:cNvGrpSpPr/>
                <p:nvPr/>
              </p:nvGrpSpPr>
              <p:grpSpPr>
                <a:xfrm>
                  <a:off x="-2723075" y="-1441238"/>
                  <a:ext cx="338856" cy="423537"/>
                  <a:chOff x="-2723075" y="-1441238"/>
                  <a:chExt cx="338856" cy="423537"/>
                </a:xfrm>
              </p:grpSpPr>
              <p:sp>
                <p:nvSpPr>
                  <p:cNvPr id="1505" name="Google Shape;1505;p34"/>
                  <p:cNvSpPr/>
                  <p:nvPr/>
                </p:nvSpPr>
                <p:spPr>
                  <a:xfrm>
                    <a:off x="-2723075" y="-1398269"/>
                    <a:ext cx="338856" cy="380568"/>
                  </a:xfrm>
                  <a:custGeom>
                    <a:avLst/>
                    <a:gdLst/>
                    <a:ahLst/>
                    <a:cxnLst/>
                    <a:rect l="l" t="t" r="r" b="b"/>
                    <a:pathLst>
                      <a:path w="338856" h="380568" extrusionOk="0">
                        <a:moveTo>
                          <a:pt x="335158" y="1905"/>
                        </a:moveTo>
                        <a:cubicBezTo>
                          <a:pt x="339921" y="91440"/>
                          <a:pt x="340874" y="184785"/>
                          <a:pt x="333253" y="287655"/>
                        </a:cubicBezTo>
                        <a:cubicBezTo>
                          <a:pt x="332301" y="299085"/>
                          <a:pt x="326586" y="310515"/>
                          <a:pt x="317061" y="317182"/>
                        </a:cubicBezTo>
                        <a:cubicBezTo>
                          <a:pt x="290391" y="338137"/>
                          <a:pt x="241813" y="367665"/>
                          <a:pt x="174186" y="377190"/>
                        </a:cubicBezTo>
                        <a:cubicBezTo>
                          <a:pt x="111321" y="386715"/>
                          <a:pt x="57981" y="374332"/>
                          <a:pt x="24643" y="361950"/>
                        </a:cubicBezTo>
                        <a:cubicBezTo>
                          <a:pt x="6546" y="355282"/>
                          <a:pt x="-2979" y="336232"/>
                          <a:pt x="831" y="317182"/>
                        </a:cubicBezTo>
                        <a:cubicBezTo>
                          <a:pt x="21786" y="223837"/>
                          <a:pt x="32263" y="115252"/>
                          <a:pt x="36074" y="0"/>
                        </a:cubicBezTo>
                        <a:lnTo>
                          <a:pt x="335158"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34"/>
                  <p:cNvSpPr/>
                  <p:nvPr/>
                </p:nvSpPr>
                <p:spPr>
                  <a:xfrm>
                    <a:off x="-2687002" y="-1441238"/>
                    <a:ext cx="299084" cy="98213"/>
                  </a:xfrm>
                  <a:custGeom>
                    <a:avLst/>
                    <a:gdLst/>
                    <a:ahLst/>
                    <a:cxnLst/>
                    <a:rect l="l" t="t" r="r" b="b"/>
                    <a:pathLst>
                      <a:path w="299084" h="98213" extrusionOk="0">
                        <a:moveTo>
                          <a:pt x="299085" y="44873"/>
                        </a:moveTo>
                        <a:cubicBezTo>
                          <a:pt x="299085" y="44873"/>
                          <a:pt x="189547" y="164888"/>
                          <a:pt x="0" y="44873"/>
                        </a:cubicBezTo>
                        <a:cubicBezTo>
                          <a:pt x="0" y="44873"/>
                          <a:pt x="141922" y="-56092"/>
                          <a:pt x="299085" y="4487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34"/>
                  <p:cNvSpPr/>
                  <p:nvPr/>
                </p:nvSpPr>
                <p:spPr>
                  <a:xfrm>
                    <a:off x="-2641282" y="-1426209"/>
                    <a:ext cx="207644" cy="69003"/>
                  </a:xfrm>
                  <a:custGeom>
                    <a:avLst/>
                    <a:gdLst/>
                    <a:ahLst/>
                    <a:cxnLst/>
                    <a:rect l="l" t="t" r="r" b="b"/>
                    <a:pathLst>
                      <a:path w="207644" h="69003" extrusionOk="0">
                        <a:moveTo>
                          <a:pt x="0" y="31750"/>
                        </a:moveTo>
                        <a:cubicBezTo>
                          <a:pt x="132397" y="115570"/>
                          <a:pt x="207645" y="31750"/>
                          <a:pt x="207645" y="31750"/>
                        </a:cubicBezTo>
                        <a:cubicBezTo>
                          <a:pt x="98107" y="-39688"/>
                          <a:pt x="0" y="31750"/>
                          <a:pt x="0" y="31750"/>
                        </a:cubicBezTo>
                        <a:close/>
                        <a:moveTo>
                          <a:pt x="38100" y="31750"/>
                        </a:moveTo>
                        <a:cubicBezTo>
                          <a:pt x="38100" y="31750"/>
                          <a:pt x="108585" y="-19685"/>
                          <a:pt x="188595" y="31750"/>
                        </a:cubicBezTo>
                        <a:cubicBezTo>
                          <a:pt x="187643" y="31750"/>
                          <a:pt x="132397" y="92710"/>
                          <a:pt x="38100" y="3175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34"/>
                  <p:cNvSpPr/>
                  <p:nvPr/>
                </p:nvSpPr>
                <p:spPr>
                  <a:xfrm>
                    <a:off x="-2585085" y="-1407900"/>
                    <a:ext cx="95250" cy="31326"/>
                  </a:xfrm>
                  <a:custGeom>
                    <a:avLst/>
                    <a:gdLst/>
                    <a:ahLst/>
                    <a:cxnLst/>
                    <a:rect l="l" t="t" r="r" b="b"/>
                    <a:pathLst>
                      <a:path w="95250" h="31326" extrusionOk="0">
                        <a:moveTo>
                          <a:pt x="0" y="14393"/>
                        </a:moveTo>
                        <a:cubicBezTo>
                          <a:pt x="60008" y="52493"/>
                          <a:pt x="95250" y="14393"/>
                          <a:pt x="95250" y="14393"/>
                        </a:cubicBezTo>
                        <a:cubicBezTo>
                          <a:pt x="44768" y="-17992"/>
                          <a:pt x="0" y="14393"/>
                          <a:pt x="0" y="14393"/>
                        </a:cubicBezTo>
                        <a:close/>
                        <a:moveTo>
                          <a:pt x="17145" y="15346"/>
                        </a:moveTo>
                        <a:cubicBezTo>
                          <a:pt x="17145" y="15346"/>
                          <a:pt x="49530" y="-7514"/>
                          <a:pt x="85725" y="15346"/>
                        </a:cubicBezTo>
                        <a:cubicBezTo>
                          <a:pt x="85725" y="15346"/>
                          <a:pt x="60960" y="42016"/>
                          <a:pt x="17145" y="1534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9" name="Google Shape;1509;p34"/>
                <p:cNvGrpSpPr/>
                <p:nvPr/>
              </p:nvGrpSpPr>
              <p:grpSpPr>
                <a:xfrm>
                  <a:off x="-1759155" y="-1534583"/>
                  <a:ext cx="338856" cy="423536"/>
                  <a:chOff x="-1759155" y="-1534583"/>
                  <a:chExt cx="338856" cy="423536"/>
                </a:xfrm>
              </p:grpSpPr>
              <p:sp>
                <p:nvSpPr>
                  <p:cNvPr id="1510" name="Google Shape;1510;p34"/>
                  <p:cNvSpPr/>
                  <p:nvPr/>
                </p:nvSpPr>
                <p:spPr>
                  <a:xfrm>
                    <a:off x="-1759155" y="-1491615"/>
                    <a:ext cx="338856" cy="380568"/>
                  </a:xfrm>
                  <a:custGeom>
                    <a:avLst/>
                    <a:gdLst/>
                    <a:ahLst/>
                    <a:cxnLst/>
                    <a:rect l="l" t="t" r="r" b="b"/>
                    <a:pathLst>
                      <a:path w="338856" h="380568" extrusionOk="0">
                        <a:moveTo>
                          <a:pt x="3698" y="1905"/>
                        </a:moveTo>
                        <a:cubicBezTo>
                          <a:pt x="-1065" y="91440"/>
                          <a:pt x="-2017" y="184785"/>
                          <a:pt x="5603" y="287655"/>
                        </a:cubicBezTo>
                        <a:cubicBezTo>
                          <a:pt x="6555" y="299085"/>
                          <a:pt x="12270" y="310515"/>
                          <a:pt x="21795" y="317183"/>
                        </a:cubicBezTo>
                        <a:cubicBezTo>
                          <a:pt x="48466" y="338138"/>
                          <a:pt x="97043" y="367665"/>
                          <a:pt x="164670" y="377190"/>
                        </a:cubicBezTo>
                        <a:cubicBezTo>
                          <a:pt x="227535" y="386715"/>
                          <a:pt x="280875" y="374333"/>
                          <a:pt x="314213" y="361950"/>
                        </a:cubicBezTo>
                        <a:cubicBezTo>
                          <a:pt x="332310" y="355283"/>
                          <a:pt x="341835" y="336233"/>
                          <a:pt x="338025" y="317183"/>
                        </a:cubicBezTo>
                        <a:cubicBezTo>
                          <a:pt x="317070" y="223838"/>
                          <a:pt x="306593" y="115253"/>
                          <a:pt x="302783" y="0"/>
                        </a:cubicBezTo>
                        <a:lnTo>
                          <a:pt x="3698"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34"/>
                  <p:cNvSpPr/>
                  <p:nvPr/>
                </p:nvSpPr>
                <p:spPr>
                  <a:xfrm>
                    <a:off x="-1755457" y="-1534583"/>
                    <a:ext cx="299084" cy="98213"/>
                  </a:xfrm>
                  <a:custGeom>
                    <a:avLst/>
                    <a:gdLst/>
                    <a:ahLst/>
                    <a:cxnLst/>
                    <a:rect l="l" t="t" r="r" b="b"/>
                    <a:pathLst>
                      <a:path w="299084" h="98213" extrusionOk="0">
                        <a:moveTo>
                          <a:pt x="0" y="44873"/>
                        </a:moveTo>
                        <a:cubicBezTo>
                          <a:pt x="0" y="44873"/>
                          <a:pt x="109538" y="164888"/>
                          <a:pt x="299085" y="44873"/>
                        </a:cubicBezTo>
                        <a:cubicBezTo>
                          <a:pt x="299085" y="44873"/>
                          <a:pt x="158115" y="-56092"/>
                          <a:pt x="0" y="4487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34"/>
                  <p:cNvSpPr/>
                  <p:nvPr/>
                </p:nvSpPr>
                <p:spPr>
                  <a:xfrm>
                    <a:off x="-1709737" y="-1520084"/>
                    <a:ext cx="207644" cy="68580"/>
                  </a:xfrm>
                  <a:custGeom>
                    <a:avLst/>
                    <a:gdLst/>
                    <a:ahLst/>
                    <a:cxnLst/>
                    <a:rect l="l" t="t" r="r" b="b"/>
                    <a:pathLst>
                      <a:path w="207644" h="68580" extrusionOk="0">
                        <a:moveTo>
                          <a:pt x="0" y="31327"/>
                        </a:moveTo>
                        <a:cubicBezTo>
                          <a:pt x="0" y="31327"/>
                          <a:pt x="76200" y="115147"/>
                          <a:pt x="207645" y="31327"/>
                        </a:cubicBezTo>
                        <a:cubicBezTo>
                          <a:pt x="207645" y="31327"/>
                          <a:pt x="109538" y="-39158"/>
                          <a:pt x="0" y="31327"/>
                        </a:cubicBezTo>
                        <a:close/>
                        <a:moveTo>
                          <a:pt x="20002" y="32279"/>
                        </a:moveTo>
                        <a:cubicBezTo>
                          <a:pt x="99060" y="-19156"/>
                          <a:pt x="170498" y="32279"/>
                          <a:pt x="170498" y="32279"/>
                        </a:cubicBezTo>
                        <a:cubicBezTo>
                          <a:pt x="75248" y="92287"/>
                          <a:pt x="20002" y="32279"/>
                          <a:pt x="20002" y="3227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34"/>
                  <p:cNvSpPr/>
                  <p:nvPr/>
                </p:nvSpPr>
                <p:spPr>
                  <a:xfrm>
                    <a:off x="-1653539" y="-1501245"/>
                    <a:ext cx="95250" cy="31326"/>
                  </a:xfrm>
                  <a:custGeom>
                    <a:avLst/>
                    <a:gdLst/>
                    <a:ahLst/>
                    <a:cxnLst/>
                    <a:rect l="l" t="t" r="r" b="b"/>
                    <a:pathLst>
                      <a:path w="95250" h="31326" extrusionOk="0">
                        <a:moveTo>
                          <a:pt x="0" y="14393"/>
                        </a:moveTo>
                        <a:cubicBezTo>
                          <a:pt x="0" y="14393"/>
                          <a:pt x="34290" y="52493"/>
                          <a:pt x="95250" y="14393"/>
                        </a:cubicBezTo>
                        <a:cubicBezTo>
                          <a:pt x="95250" y="14393"/>
                          <a:pt x="50482" y="-17992"/>
                          <a:pt x="0" y="14393"/>
                        </a:cubicBezTo>
                        <a:close/>
                        <a:moveTo>
                          <a:pt x="9525" y="14393"/>
                        </a:moveTo>
                        <a:cubicBezTo>
                          <a:pt x="45720" y="-8467"/>
                          <a:pt x="78105" y="14393"/>
                          <a:pt x="78105" y="14393"/>
                        </a:cubicBezTo>
                        <a:cubicBezTo>
                          <a:pt x="34290" y="42016"/>
                          <a:pt x="9525" y="14393"/>
                          <a:pt x="952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4" name="Google Shape;1514;p34"/>
                <p:cNvGrpSpPr/>
                <p:nvPr/>
              </p:nvGrpSpPr>
              <p:grpSpPr>
                <a:xfrm>
                  <a:off x="-684735" y="-1367366"/>
                  <a:ext cx="338856" cy="373477"/>
                  <a:chOff x="-684735" y="-1367366"/>
                  <a:chExt cx="338856" cy="373477"/>
                </a:xfrm>
              </p:grpSpPr>
              <p:sp>
                <p:nvSpPr>
                  <p:cNvPr id="1515" name="Google Shape;1515;p34"/>
                  <p:cNvSpPr/>
                  <p:nvPr/>
                </p:nvSpPr>
                <p:spPr>
                  <a:xfrm>
                    <a:off x="-684735" y="-1323022"/>
                    <a:ext cx="338856" cy="329133"/>
                  </a:xfrm>
                  <a:custGeom>
                    <a:avLst/>
                    <a:gdLst/>
                    <a:ahLst/>
                    <a:cxnLst/>
                    <a:rect l="l" t="t" r="r" b="b"/>
                    <a:pathLst>
                      <a:path w="338856" h="329133" extrusionOk="0">
                        <a:moveTo>
                          <a:pt x="3698" y="952"/>
                        </a:moveTo>
                        <a:cubicBezTo>
                          <a:pt x="-1065" y="90488"/>
                          <a:pt x="-2017" y="132397"/>
                          <a:pt x="5603" y="236220"/>
                        </a:cubicBezTo>
                        <a:cubicBezTo>
                          <a:pt x="6555" y="247650"/>
                          <a:pt x="12270" y="259080"/>
                          <a:pt x="21795" y="265747"/>
                        </a:cubicBezTo>
                        <a:cubicBezTo>
                          <a:pt x="48465" y="286702"/>
                          <a:pt x="97043" y="316230"/>
                          <a:pt x="164670" y="325755"/>
                        </a:cubicBezTo>
                        <a:cubicBezTo>
                          <a:pt x="227535" y="335280"/>
                          <a:pt x="280875" y="322897"/>
                          <a:pt x="314213" y="310515"/>
                        </a:cubicBezTo>
                        <a:cubicBezTo>
                          <a:pt x="332310" y="303847"/>
                          <a:pt x="341835" y="284797"/>
                          <a:pt x="338025" y="265747"/>
                        </a:cubicBezTo>
                        <a:cubicBezTo>
                          <a:pt x="317070" y="172402"/>
                          <a:pt x="306593" y="115252"/>
                          <a:pt x="302783" y="0"/>
                        </a:cubicBezTo>
                        <a:lnTo>
                          <a:pt x="3698"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34"/>
                  <p:cNvSpPr/>
                  <p:nvPr/>
                </p:nvSpPr>
                <p:spPr>
                  <a:xfrm>
                    <a:off x="-681037" y="-1367366"/>
                    <a:ext cx="299084" cy="98636"/>
                  </a:xfrm>
                  <a:custGeom>
                    <a:avLst/>
                    <a:gdLst/>
                    <a:ahLst/>
                    <a:cxnLst/>
                    <a:rect l="l" t="t" r="r" b="b"/>
                    <a:pathLst>
                      <a:path w="299084" h="98636" extrusionOk="0">
                        <a:moveTo>
                          <a:pt x="0" y="45297"/>
                        </a:moveTo>
                        <a:cubicBezTo>
                          <a:pt x="0" y="45297"/>
                          <a:pt x="109538" y="165312"/>
                          <a:pt x="299085" y="45297"/>
                        </a:cubicBezTo>
                        <a:cubicBezTo>
                          <a:pt x="298132" y="45297"/>
                          <a:pt x="157163" y="-56621"/>
                          <a:pt x="0" y="452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34"/>
                  <p:cNvSpPr/>
                  <p:nvPr/>
                </p:nvSpPr>
                <p:spPr>
                  <a:xfrm>
                    <a:off x="-636269" y="-1352444"/>
                    <a:ext cx="207651" cy="68580"/>
                  </a:xfrm>
                  <a:custGeom>
                    <a:avLst/>
                    <a:gdLst/>
                    <a:ahLst/>
                    <a:cxnLst/>
                    <a:rect l="l" t="t" r="r" b="b"/>
                    <a:pathLst>
                      <a:path w="207651" h="68580" extrusionOk="0">
                        <a:moveTo>
                          <a:pt x="0" y="31327"/>
                        </a:moveTo>
                        <a:cubicBezTo>
                          <a:pt x="0" y="31327"/>
                          <a:pt x="76200" y="115147"/>
                          <a:pt x="207645" y="31327"/>
                        </a:cubicBezTo>
                        <a:cubicBezTo>
                          <a:pt x="208597" y="31327"/>
                          <a:pt x="110490" y="-39158"/>
                          <a:pt x="0" y="31327"/>
                        </a:cubicBezTo>
                        <a:close/>
                        <a:moveTo>
                          <a:pt x="20955" y="32279"/>
                        </a:moveTo>
                        <a:cubicBezTo>
                          <a:pt x="100013" y="-19156"/>
                          <a:pt x="171450" y="32279"/>
                          <a:pt x="171450" y="32279"/>
                        </a:cubicBezTo>
                        <a:cubicBezTo>
                          <a:pt x="75247" y="92287"/>
                          <a:pt x="20955" y="32279"/>
                          <a:pt x="20955" y="3227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34"/>
                  <p:cNvSpPr/>
                  <p:nvPr/>
                </p:nvSpPr>
                <p:spPr>
                  <a:xfrm>
                    <a:off x="-579119" y="-1333605"/>
                    <a:ext cx="95250" cy="31326"/>
                  </a:xfrm>
                  <a:custGeom>
                    <a:avLst/>
                    <a:gdLst/>
                    <a:ahLst/>
                    <a:cxnLst/>
                    <a:rect l="l" t="t" r="r" b="b"/>
                    <a:pathLst>
                      <a:path w="95250" h="31326" extrusionOk="0">
                        <a:moveTo>
                          <a:pt x="0" y="14393"/>
                        </a:moveTo>
                        <a:cubicBezTo>
                          <a:pt x="0" y="14393"/>
                          <a:pt x="34290" y="52493"/>
                          <a:pt x="95250" y="14393"/>
                        </a:cubicBezTo>
                        <a:cubicBezTo>
                          <a:pt x="94297" y="14393"/>
                          <a:pt x="49530" y="-17992"/>
                          <a:pt x="0" y="14393"/>
                        </a:cubicBezTo>
                        <a:close/>
                        <a:moveTo>
                          <a:pt x="8572" y="14393"/>
                        </a:moveTo>
                        <a:cubicBezTo>
                          <a:pt x="44767" y="-8467"/>
                          <a:pt x="77152" y="14393"/>
                          <a:pt x="77152" y="14393"/>
                        </a:cubicBezTo>
                        <a:cubicBezTo>
                          <a:pt x="34290" y="42016"/>
                          <a:pt x="8572" y="14393"/>
                          <a:pt x="8572"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9" name="Google Shape;1519;p34"/>
                <p:cNvGrpSpPr/>
                <p:nvPr/>
              </p:nvGrpSpPr>
              <p:grpSpPr>
                <a:xfrm>
                  <a:off x="-2638060" y="-1720955"/>
                  <a:ext cx="98842" cy="124611"/>
                  <a:chOff x="-2638060" y="-1720955"/>
                  <a:chExt cx="98842" cy="124611"/>
                </a:xfrm>
              </p:grpSpPr>
              <p:sp>
                <p:nvSpPr>
                  <p:cNvPr id="1520" name="Google Shape;1520;p34"/>
                  <p:cNvSpPr/>
                  <p:nvPr/>
                </p:nvSpPr>
                <p:spPr>
                  <a:xfrm>
                    <a:off x="-2638060" y="-1708784"/>
                    <a:ext cx="98842" cy="112440"/>
                  </a:xfrm>
                  <a:custGeom>
                    <a:avLst/>
                    <a:gdLst/>
                    <a:ahLst/>
                    <a:cxnLst/>
                    <a:rect l="l" t="t" r="r" b="b"/>
                    <a:pathLst>
                      <a:path w="98842" h="112440" extrusionOk="0">
                        <a:moveTo>
                          <a:pt x="97743" y="953"/>
                        </a:moveTo>
                        <a:cubicBezTo>
                          <a:pt x="98695" y="27622"/>
                          <a:pt x="99648" y="55245"/>
                          <a:pt x="97743" y="84772"/>
                        </a:cubicBezTo>
                        <a:cubicBezTo>
                          <a:pt x="97743" y="88582"/>
                          <a:pt x="95838" y="91440"/>
                          <a:pt x="92980" y="93345"/>
                        </a:cubicBezTo>
                        <a:cubicBezTo>
                          <a:pt x="85360" y="99060"/>
                          <a:pt x="71073" y="108585"/>
                          <a:pt x="51070" y="111442"/>
                        </a:cubicBezTo>
                        <a:cubicBezTo>
                          <a:pt x="32973" y="114300"/>
                          <a:pt x="16780" y="110490"/>
                          <a:pt x="7255" y="106680"/>
                        </a:cubicBezTo>
                        <a:cubicBezTo>
                          <a:pt x="1540" y="104775"/>
                          <a:pt x="-1317" y="99060"/>
                          <a:pt x="588" y="93345"/>
                        </a:cubicBezTo>
                        <a:cubicBezTo>
                          <a:pt x="6303" y="65722"/>
                          <a:pt x="10113" y="34290"/>
                          <a:pt x="11065" y="0"/>
                        </a:cubicBezTo>
                        <a:lnTo>
                          <a:pt x="977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34"/>
                  <p:cNvSpPr/>
                  <p:nvPr/>
                </p:nvSpPr>
                <p:spPr>
                  <a:xfrm>
                    <a:off x="-2627947" y="-1720955"/>
                    <a:ext cx="87630" cy="28786"/>
                  </a:xfrm>
                  <a:custGeom>
                    <a:avLst/>
                    <a:gdLst/>
                    <a:ahLst/>
                    <a:cxnLst/>
                    <a:rect l="l" t="t" r="r" b="b"/>
                    <a:pathLst>
                      <a:path w="87630" h="28786" extrusionOk="0">
                        <a:moveTo>
                          <a:pt x="87630" y="13123"/>
                        </a:moveTo>
                        <a:cubicBezTo>
                          <a:pt x="87630" y="13123"/>
                          <a:pt x="55245" y="48366"/>
                          <a:pt x="0" y="13123"/>
                        </a:cubicBezTo>
                        <a:cubicBezTo>
                          <a:pt x="0" y="13123"/>
                          <a:pt x="40958" y="-16404"/>
                          <a:pt x="87630" y="131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34"/>
                  <p:cNvSpPr/>
                  <p:nvPr/>
                </p:nvSpPr>
                <p:spPr>
                  <a:xfrm>
                    <a:off x="-2614612" y="-1716722"/>
                    <a:ext cx="60960" cy="19896"/>
                  </a:xfrm>
                  <a:custGeom>
                    <a:avLst/>
                    <a:gdLst/>
                    <a:ahLst/>
                    <a:cxnLst/>
                    <a:rect l="l" t="t" r="r" b="b"/>
                    <a:pathLst>
                      <a:path w="60960" h="19896" extrusionOk="0">
                        <a:moveTo>
                          <a:pt x="0" y="8890"/>
                        </a:moveTo>
                        <a:cubicBezTo>
                          <a:pt x="39052" y="33655"/>
                          <a:pt x="60960" y="8890"/>
                          <a:pt x="60960" y="8890"/>
                        </a:cubicBezTo>
                        <a:cubicBezTo>
                          <a:pt x="28575" y="-11113"/>
                          <a:pt x="0" y="8890"/>
                          <a:pt x="0" y="8890"/>
                        </a:cubicBezTo>
                        <a:close/>
                        <a:moveTo>
                          <a:pt x="10477" y="9842"/>
                        </a:moveTo>
                        <a:cubicBezTo>
                          <a:pt x="10477" y="9842"/>
                          <a:pt x="31432" y="-5397"/>
                          <a:pt x="54293" y="9842"/>
                        </a:cubicBezTo>
                        <a:cubicBezTo>
                          <a:pt x="55245" y="9842"/>
                          <a:pt x="39052" y="26987"/>
                          <a:pt x="10477" y="984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34"/>
                  <p:cNvSpPr/>
                  <p:nvPr/>
                </p:nvSpPr>
                <p:spPr>
                  <a:xfrm>
                    <a:off x="-2598419" y="-1711113"/>
                    <a:ext cx="27622" cy="9313"/>
                  </a:xfrm>
                  <a:custGeom>
                    <a:avLst/>
                    <a:gdLst/>
                    <a:ahLst/>
                    <a:cxnLst/>
                    <a:rect l="l" t="t" r="r" b="b"/>
                    <a:pathLst>
                      <a:path w="27622" h="9313" extrusionOk="0">
                        <a:moveTo>
                          <a:pt x="0" y="4233"/>
                        </a:moveTo>
                        <a:cubicBezTo>
                          <a:pt x="18097" y="15663"/>
                          <a:pt x="27622" y="4233"/>
                          <a:pt x="27622" y="4233"/>
                        </a:cubicBezTo>
                        <a:cubicBezTo>
                          <a:pt x="13335" y="-5292"/>
                          <a:pt x="0" y="4233"/>
                          <a:pt x="0" y="4233"/>
                        </a:cubicBezTo>
                        <a:close/>
                        <a:moveTo>
                          <a:pt x="5715" y="4233"/>
                        </a:moveTo>
                        <a:cubicBezTo>
                          <a:pt x="5715" y="4233"/>
                          <a:pt x="15240" y="-2434"/>
                          <a:pt x="25718" y="4233"/>
                        </a:cubicBezTo>
                        <a:cubicBezTo>
                          <a:pt x="25718" y="4233"/>
                          <a:pt x="18097" y="12806"/>
                          <a:pt x="5715" y="42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4" name="Google Shape;1524;p34"/>
                <p:cNvGrpSpPr/>
                <p:nvPr/>
              </p:nvGrpSpPr>
              <p:grpSpPr>
                <a:xfrm>
                  <a:off x="-346857" y="-1720955"/>
                  <a:ext cx="98842" cy="124611"/>
                  <a:chOff x="-346857" y="-1720955"/>
                  <a:chExt cx="98842" cy="124611"/>
                </a:xfrm>
              </p:grpSpPr>
              <p:sp>
                <p:nvSpPr>
                  <p:cNvPr id="1525" name="Google Shape;1525;p34"/>
                  <p:cNvSpPr/>
                  <p:nvPr/>
                </p:nvSpPr>
                <p:spPr>
                  <a:xfrm>
                    <a:off x="-346857" y="-1708784"/>
                    <a:ext cx="98842" cy="112440"/>
                  </a:xfrm>
                  <a:custGeom>
                    <a:avLst/>
                    <a:gdLst/>
                    <a:ahLst/>
                    <a:cxnLst/>
                    <a:rect l="l" t="t" r="r" b="b"/>
                    <a:pathLst>
                      <a:path w="98842" h="112440" extrusionOk="0">
                        <a:moveTo>
                          <a:pt x="1100" y="953"/>
                        </a:moveTo>
                        <a:cubicBezTo>
                          <a:pt x="147" y="27622"/>
                          <a:pt x="-805" y="55245"/>
                          <a:pt x="1100" y="84772"/>
                        </a:cubicBezTo>
                        <a:cubicBezTo>
                          <a:pt x="1100" y="88582"/>
                          <a:pt x="3005" y="91440"/>
                          <a:pt x="5862" y="93345"/>
                        </a:cubicBezTo>
                        <a:cubicBezTo>
                          <a:pt x="13482" y="99060"/>
                          <a:pt x="27770" y="108585"/>
                          <a:pt x="47772" y="111442"/>
                        </a:cubicBezTo>
                        <a:cubicBezTo>
                          <a:pt x="65870" y="114300"/>
                          <a:pt x="82062" y="110490"/>
                          <a:pt x="91587" y="106680"/>
                        </a:cubicBezTo>
                        <a:cubicBezTo>
                          <a:pt x="97302" y="104775"/>
                          <a:pt x="100160" y="99060"/>
                          <a:pt x="98255" y="93345"/>
                        </a:cubicBezTo>
                        <a:cubicBezTo>
                          <a:pt x="92540" y="65722"/>
                          <a:pt x="88730" y="34290"/>
                          <a:pt x="87777" y="0"/>
                        </a:cubicBezTo>
                        <a:lnTo>
                          <a:pt x="110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34"/>
                  <p:cNvSpPr/>
                  <p:nvPr/>
                </p:nvSpPr>
                <p:spPr>
                  <a:xfrm>
                    <a:off x="-345757" y="-1720955"/>
                    <a:ext cx="87645" cy="28786"/>
                  </a:xfrm>
                  <a:custGeom>
                    <a:avLst/>
                    <a:gdLst/>
                    <a:ahLst/>
                    <a:cxnLst/>
                    <a:rect l="l" t="t" r="r" b="b"/>
                    <a:pathLst>
                      <a:path w="87645" h="28786" extrusionOk="0">
                        <a:moveTo>
                          <a:pt x="0" y="13123"/>
                        </a:moveTo>
                        <a:cubicBezTo>
                          <a:pt x="0" y="13123"/>
                          <a:pt x="32385" y="48366"/>
                          <a:pt x="87630" y="13123"/>
                        </a:cubicBezTo>
                        <a:cubicBezTo>
                          <a:pt x="88582" y="13123"/>
                          <a:pt x="46672" y="-16404"/>
                          <a:pt x="0" y="131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34"/>
                  <p:cNvSpPr/>
                  <p:nvPr/>
                </p:nvSpPr>
                <p:spPr>
                  <a:xfrm>
                    <a:off x="-332422" y="-1716722"/>
                    <a:ext cx="60982" cy="19896"/>
                  </a:xfrm>
                  <a:custGeom>
                    <a:avLst/>
                    <a:gdLst/>
                    <a:ahLst/>
                    <a:cxnLst/>
                    <a:rect l="l" t="t" r="r" b="b"/>
                    <a:pathLst>
                      <a:path w="60982" h="19896" extrusionOk="0">
                        <a:moveTo>
                          <a:pt x="0" y="8890"/>
                        </a:moveTo>
                        <a:cubicBezTo>
                          <a:pt x="0" y="8890"/>
                          <a:pt x="22860" y="33655"/>
                          <a:pt x="60960" y="8890"/>
                        </a:cubicBezTo>
                        <a:cubicBezTo>
                          <a:pt x="61913" y="8890"/>
                          <a:pt x="32385" y="-11113"/>
                          <a:pt x="0" y="8890"/>
                        </a:cubicBezTo>
                        <a:close/>
                        <a:moveTo>
                          <a:pt x="5715" y="9842"/>
                        </a:moveTo>
                        <a:cubicBezTo>
                          <a:pt x="28575" y="-5397"/>
                          <a:pt x="49530" y="9842"/>
                          <a:pt x="49530" y="9842"/>
                        </a:cubicBezTo>
                        <a:cubicBezTo>
                          <a:pt x="21907" y="26987"/>
                          <a:pt x="5715" y="9842"/>
                          <a:pt x="5715" y="984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34"/>
                  <p:cNvSpPr/>
                  <p:nvPr/>
                </p:nvSpPr>
                <p:spPr>
                  <a:xfrm>
                    <a:off x="-315277" y="-1711113"/>
                    <a:ext cx="27622" cy="9313"/>
                  </a:xfrm>
                  <a:custGeom>
                    <a:avLst/>
                    <a:gdLst/>
                    <a:ahLst/>
                    <a:cxnLst/>
                    <a:rect l="l" t="t" r="r" b="b"/>
                    <a:pathLst>
                      <a:path w="27622" h="9313" extrusionOk="0">
                        <a:moveTo>
                          <a:pt x="0" y="4233"/>
                        </a:moveTo>
                        <a:cubicBezTo>
                          <a:pt x="0" y="4233"/>
                          <a:pt x="10478" y="15663"/>
                          <a:pt x="27622" y="4233"/>
                        </a:cubicBezTo>
                        <a:cubicBezTo>
                          <a:pt x="27622" y="4233"/>
                          <a:pt x="14288" y="-5292"/>
                          <a:pt x="0" y="4233"/>
                        </a:cubicBezTo>
                        <a:close/>
                        <a:moveTo>
                          <a:pt x="2858" y="4233"/>
                        </a:moveTo>
                        <a:cubicBezTo>
                          <a:pt x="13335" y="-2434"/>
                          <a:pt x="22860" y="4233"/>
                          <a:pt x="22860" y="4233"/>
                        </a:cubicBezTo>
                        <a:cubicBezTo>
                          <a:pt x="9525" y="12806"/>
                          <a:pt x="2858" y="4233"/>
                          <a:pt x="2858" y="42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34"/>
                <p:cNvGrpSpPr/>
                <p:nvPr/>
              </p:nvGrpSpPr>
              <p:grpSpPr>
                <a:xfrm>
                  <a:off x="-190647" y="-1611418"/>
                  <a:ext cx="98842" cy="124611"/>
                  <a:chOff x="-190647" y="-1611418"/>
                  <a:chExt cx="98842" cy="124611"/>
                </a:xfrm>
              </p:grpSpPr>
              <p:sp>
                <p:nvSpPr>
                  <p:cNvPr id="1530" name="Google Shape;1530;p34"/>
                  <p:cNvSpPr/>
                  <p:nvPr/>
                </p:nvSpPr>
                <p:spPr>
                  <a:xfrm>
                    <a:off x="-190647" y="-1599247"/>
                    <a:ext cx="98842" cy="112440"/>
                  </a:xfrm>
                  <a:custGeom>
                    <a:avLst/>
                    <a:gdLst/>
                    <a:ahLst/>
                    <a:cxnLst/>
                    <a:rect l="l" t="t" r="r" b="b"/>
                    <a:pathLst>
                      <a:path w="98842" h="112440" extrusionOk="0">
                        <a:moveTo>
                          <a:pt x="1100" y="953"/>
                        </a:moveTo>
                        <a:cubicBezTo>
                          <a:pt x="147" y="27622"/>
                          <a:pt x="-805" y="55245"/>
                          <a:pt x="1100" y="84772"/>
                        </a:cubicBezTo>
                        <a:cubicBezTo>
                          <a:pt x="1100" y="88582"/>
                          <a:pt x="3005" y="91440"/>
                          <a:pt x="5862" y="93345"/>
                        </a:cubicBezTo>
                        <a:cubicBezTo>
                          <a:pt x="13482" y="99060"/>
                          <a:pt x="27770" y="108585"/>
                          <a:pt x="47772" y="111442"/>
                        </a:cubicBezTo>
                        <a:cubicBezTo>
                          <a:pt x="65870" y="114300"/>
                          <a:pt x="82062" y="110490"/>
                          <a:pt x="91587" y="106680"/>
                        </a:cubicBezTo>
                        <a:cubicBezTo>
                          <a:pt x="97302" y="104775"/>
                          <a:pt x="100160" y="99060"/>
                          <a:pt x="98255" y="93345"/>
                        </a:cubicBezTo>
                        <a:cubicBezTo>
                          <a:pt x="92540" y="65722"/>
                          <a:pt x="88730" y="34290"/>
                          <a:pt x="87777" y="0"/>
                        </a:cubicBezTo>
                        <a:lnTo>
                          <a:pt x="110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34"/>
                  <p:cNvSpPr/>
                  <p:nvPr/>
                </p:nvSpPr>
                <p:spPr>
                  <a:xfrm>
                    <a:off x="-189547" y="-1611418"/>
                    <a:ext cx="87629" cy="28786"/>
                  </a:xfrm>
                  <a:custGeom>
                    <a:avLst/>
                    <a:gdLst/>
                    <a:ahLst/>
                    <a:cxnLst/>
                    <a:rect l="l" t="t" r="r" b="b"/>
                    <a:pathLst>
                      <a:path w="87629" h="28786" extrusionOk="0">
                        <a:moveTo>
                          <a:pt x="0" y="13123"/>
                        </a:moveTo>
                        <a:cubicBezTo>
                          <a:pt x="0" y="13123"/>
                          <a:pt x="32385" y="48366"/>
                          <a:pt x="87630" y="13123"/>
                        </a:cubicBezTo>
                        <a:cubicBezTo>
                          <a:pt x="87630" y="13123"/>
                          <a:pt x="45720" y="-16404"/>
                          <a:pt x="0" y="131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34"/>
                  <p:cNvSpPr/>
                  <p:nvPr/>
                </p:nvSpPr>
                <p:spPr>
                  <a:xfrm>
                    <a:off x="-176212" y="-1606655"/>
                    <a:ext cx="60959" cy="20319"/>
                  </a:xfrm>
                  <a:custGeom>
                    <a:avLst/>
                    <a:gdLst/>
                    <a:ahLst/>
                    <a:cxnLst/>
                    <a:rect l="l" t="t" r="r" b="b"/>
                    <a:pathLst>
                      <a:path w="60959" h="20319" extrusionOk="0">
                        <a:moveTo>
                          <a:pt x="0" y="9313"/>
                        </a:moveTo>
                        <a:cubicBezTo>
                          <a:pt x="0" y="9313"/>
                          <a:pt x="22860" y="34078"/>
                          <a:pt x="60960" y="9313"/>
                        </a:cubicBezTo>
                        <a:cubicBezTo>
                          <a:pt x="60960" y="9313"/>
                          <a:pt x="32385" y="-11642"/>
                          <a:pt x="0" y="9313"/>
                        </a:cubicBezTo>
                        <a:close/>
                        <a:moveTo>
                          <a:pt x="5715" y="9313"/>
                        </a:moveTo>
                        <a:cubicBezTo>
                          <a:pt x="28575" y="-5927"/>
                          <a:pt x="49530" y="9313"/>
                          <a:pt x="49530" y="9313"/>
                        </a:cubicBezTo>
                        <a:cubicBezTo>
                          <a:pt x="21907" y="26458"/>
                          <a:pt x="5715" y="9313"/>
                          <a:pt x="5715" y="931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34"/>
                  <p:cNvSpPr/>
                  <p:nvPr/>
                </p:nvSpPr>
                <p:spPr>
                  <a:xfrm>
                    <a:off x="-160019" y="-1601575"/>
                    <a:ext cx="27670" cy="9313"/>
                  </a:xfrm>
                  <a:custGeom>
                    <a:avLst/>
                    <a:gdLst/>
                    <a:ahLst/>
                    <a:cxnLst/>
                    <a:rect l="l" t="t" r="r" b="b"/>
                    <a:pathLst>
                      <a:path w="27670" h="9313" extrusionOk="0">
                        <a:moveTo>
                          <a:pt x="0" y="4233"/>
                        </a:moveTo>
                        <a:cubicBezTo>
                          <a:pt x="0" y="4233"/>
                          <a:pt x="10477" y="15663"/>
                          <a:pt x="27622" y="4233"/>
                        </a:cubicBezTo>
                        <a:cubicBezTo>
                          <a:pt x="28575" y="4233"/>
                          <a:pt x="15240" y="-5292"/>
                          <a:pt x="0" y="4233"/>
                        </a:cubicBezTo>
                        <a:close/>
                        <a:moveTo>
                          <a:pt x="2857" y="4233"/>
                        </a:moveTo>
                        <a:cubicBezTo>
                          <a:pt x="13335" y="-2434"/>
                          <a:pt x="22860" y="4233"/>
                          <a:pt x="22860" y="4233"/>
                        </a:cubicBezTo>
                        <a:cubicBezTo>
                          <a:pt x="10477" y="12806"/>
                          <a:pt x="2857" y="4233"/>
                          <a:pt x="2857" y="42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4" name="Google Shape;1534;p34"/>
                <p:cNvGrpSpPr/>
                <p:nvPr/>
              </p:nvGrpSpPr>
              <p:grpSpPr>
                <a:xfrm>
                  <a:off x="-1668415" y="-1720955"/>
                  <a:ext cx="98842" cy="124611"/>
                  <a:chOff x="-1668415" y="-1720955"/>
                  <a:chExt cx="98842" cy="124611"/>
                </a:xfrm>
              </p:grpSpPr>
              <p:sp>
                <p:nvSpPr>
                  <p:cNvPr id="1535" name="Google Shape;1535;p34"/>
                  <p:cNvSpPr/>
                  <p:nvPr/>
                </p:nvSpPr>
                <p:spPr>
                  <a:xfrm>
                    <a:off x="-1668415" y="-1708784"/>
                    <a:ext cx="98842" cy="112440"/>
                  </a:xfrm>
                  <a:custGeom>
                    <a:avLst/>
                    <a:gdLst/>
                    <a:ahLst/>
                    <a:cxnLst/>
                    <a:rect l="l" t="t" r="r" b="b"/>
                    <a:pathLst>
                      <a:path w="98842" h="112440" extrusionOk="0">
                        <a:moveTo>
                          <a:pt x="97742" y="953"/>
                        </a:moveTo>
                        <a:cubicBezTo>
                          <a:pt x="98695" y="27622"/>
                          <a:pt x="99647" y="55245"/>
                          <a:pt x="97742" y="84772"/>
                        </a:cubicBezTo>
                        <a:cubicBezTo>
                          <a:pt x="97742" y="88582"/>
                          <a:pt x="95838" y="91440"/>
                          <a:pt x="92980" y="93345"/>
                        </a:cubicBezTo>
                        <a:cubicBezTo>
                          <a:pt x="85360" y="99060"/>
                          <a:pt x="71072" y="108585"/>
                          <a:pt x="51070" y="111442"/>
                        </a:cubicBezTo>
                        <a:cubicBezTo>
                          <a:pt x="32972" y="114300"/>
                          <a:pt x="16780" y="110490"/>
                          <a:pt x="7255" y="106680"/>
                        </a:cubicBezTo>
                        <a:cubicBezTo>
                          <a:pt x="1540" y="104775"/>
                          <a:pt x="-1317" y="99060"/>
                          <a:pt x="588" y="93345"/>
                        </a:cubicBezTo>
                        <a:cubicBezTo>
                          <a:pt x="6303" y="65722"/>
                          <a:pt x="10113" y="34290"/>
                          <a:pt x="11065" y="0"/>
                        </a:cubicBezTo>
                        <a:lnTo>
                          <a:pt x="9774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34"/>
                  <p:cNvSpPr/>
                  <p:nvPr/>
                </p:nvSpPr>
                <p:spPr>
                  <a:xfrm>
                    <a:off x="-1658302" y="-1720955"/>
                    <a:ext cx="87629" cy="28786"/>
                  </a:xfrm>
                  <a:custGeom>
                    <a:avLst/>
                    <a:gdLst/>
                    <a:ahLst/>
                    <a:cxnLst/>
                    <a:rect l="l" t="t" r="r" b="b"/>
                    <a:pathLst>
                      <a:path w="87629" h="28786" extrusionOk="0">
                        <a:moveTo>
                          <a:pt x="87630" y="13123"/>
                        </a:moveTo>
                        <a:cubicBezTo>
                          <a:pt x="87630" y="13123"/>
                          <a:pt x="55245" y="48366"/>
                          <a:pt x="0" y="13123"/>
                        </a:cubicBezTo>
                        <a:cubicBezTo>
                          <a:pt x="0" y="13123"/>
                          <a:pt x="41910" y="-16404"/>
                          <a:pt x="87630" y="131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34"/>
                  <p:cNvSpPr/>
                  <p:nvPr/>
                </p:nvSpPr>
                <p:spPr>
                  <a:xfrm>
                    <a:off x="-1644967" y="-1716722"/>
                    <a:ext cx="60960" cy="19896"/>
                  </a:xfrm>
                  <a:custGeom>
                    <a:avLst/>
                    <a:gdLst/>
                    <a:ahLst/>
                    <a:cxnLst/>
                    <a:rect l="l" t="t" r="r" b="b"/>
                    <a:pathLst>
                      <a:path w="60960" h="19896" extrusionOk="0">
                        <a:moveTo>
                          <a:pt x="0" y="8890"/>
                        </a:moveTo>
                        <a:cubicBezTo>
                          <a:pt x="39053" y="33655"/>
                          <a:pt x="60960" y="8890"/>
                          <a:pt x="60960" y="8890"/>
                        </a:cubicBezTo>
                        <a:cubicBezTo>
                          <a:pt x="28575" y="-11113"/>
                          <a:pt x="0" y="8890"/>
                          <a:pt x="0" y="8890"/>
                        </a:cubicBezTo>
                        <a:close/>
                        <a:moveTo>
                          <a:pt x="11430" y="9842"/>
                        </a:moveTo>
                        <a:cubicBezTo>
                          <a:pt x="11430" y="9842"/>
                          <a:pt x="32385" y="-5397"/>
                          <a:pt x="55245" y="9842"/>
                        </a:cubicBezTo>
                        <a:cubicBezTo>
                          <a:pt x="55245" y="9842"/>
                          <a:pt x="39053" y="26987"/>
                          <a:pt x="11430" y="984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34"/>
                  <p:cNvSpPr/>
                  <p:nvPr/>
                </p:nvSpPr>
                <p:spPr>
                  <a:xfrm>
                    <a:off x="-1627822" y="-1711113"/>
                    <a:ext cx="27622" cy="9313"/>
                  </a:xfrm>
                  <a:custGeom>
                    <a:avLst/>
                    <a:gdLst/>
                    <a:ahLst/>
                    <a:cxnLst/>
                    <a:rect l="l" t="t" r="r" b="b"/>
                    <a:pathLst>
                      <a:path w="27622" h="9313" extrusionOk="0">
                        <a:moveTo>
                          <a:pt x="0" y="4233"/>
                        </a:moveTo>
                        <a:cubicBezTo>
                          <a:pt x="18098" y="15663"/>
                          <a:pt x="27623" y="4233"/>
                          <a:pt x="27623" y="4233"/>
                        </a:cubicBezTo>
                        <a:cubicBezTo>
                          <a:pt x="12383" y="-5292"/>
                          <a:pt x="0" y="4233"/>
                          <a:pt x="0" y="4233"/>
                        </a:cubicBezTo>
                        <a:close/>
                        <a:moveTo>
                          <a:pt x="4763" y="4233"/>
                        </a:moveTo>
                        <a:cubicBezTo>
                          <a:pt x="4763" y="4233"/>
                          <a:pt x="14288" y="-2434"/>
                          <a:pt x="24765" y="4233"/>
                        </a:cubicBezTo>
                        <a:cubicBezTo>
                          <a:pt x="24765" y="4233"/>
                          <a:pt x="17145" y="12806"/>
                          <a:pt x="4763" y="42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39" name="Google Shape;1539;p34"/>
              <p:cNvSpPr/>
              <p:nvPr/>
            </p:nvSpPr>
            <p:spPr>
              <a:xfrm>
                <a:off x="-4142321" y="-1413779"/>
                <a:ext cx="372357" cy="241804"/>
              </a:xfrm>
              <a:custGeom>
                <a:avLst/>
                <a:gdLst/>
                <a:ahLst/>
                <a:cxnLst/>
                <a:rect l="l" t="t" r="r" b="b"/>
                <a:pathLst>
                  <a:path w="372357" h="241804" extrusionOk="0">
                    <a:moveTo>
                      <a:pt x="270409" y="3127"/>
                    </a:moveTo>
                    <a:cubicBezTo>
                      <a:pt x="191352" y="-9255"/>
                      <a:pt x="107532" y="15510"/>
                      <a:pt x="49429" y="70755"/>
                    </a:cubicBezTo>
                    <a:cubicBezTo>
                      <a:pt x="18949" y="99330"/>
                      <a:pt x="-4864" y="139335"/>
                      <a:pt x="852" y="180292"/>
                    </a:cubicBezTo>
                    <a:cubicBezTo>
                      <a:pt x="20854" y="316500"/>
                      <a:pt x="376136" y="199342"/>
                      <a:pt x="372327" y="90757"/>
                    </a:cubicBezTo>
                    <a:cubicBezTo>
                      <a:pt x="370422" y="41227"/>
                      <a:pt x="318034" y="10747"/>
                      <a:pt x="270409" y="31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34"/>
              <p:cNvSpPr/>
              <p:nvPr/>
            </p:nvSpPr>
            <p:spPr>
              <a:xfrm>
                <a:off x="945211" y="-1442921"/>
                <a:ext cx="764187" cy="350300"/>
              </a:xfrm>
              <a:custGeom>
                <a:avLst/>
                <a:gdLst/>
                <a:ahLst/>
                <a:cxnLst/>
                <a:rect l="l" t="t" r="r" b="b"/>
                <a:pathLst>
                  <a:path w="764187" h="350300" extrusionOk="0">
                    <a:moveTo>
                      <a:pt x="698804" y="300874"/>
                    </a:moveTo>
                    <a:cubicBezTo>
                      <a:pt x="715949" y="294206"/>
                      <a:pt x="734046" y="286586"/>
                      <a:pt x="746429" y="272299"/>
                    </a:cubicBezTo>
                    <a:cubicBezTo>
                      <a:pt x="770242" y="246581"/>
                      <a:pt x="768336" y="204671"/>
                      <a:pt x="751192" y="173239"/>
                    </a:cubicBezTo>
                    <a:cubicBezTo>
                      <a:pt x="734046" y="142759"/>
                      <a:pt x="704519" y="120851"/>
                      <a:pt x="674039" y="102754"/>
                    </a:cubicBezTo>
                    <a:cubicBezTo>
                      <a:pt x="513066" y="5599"/>
                      <a:pt x="313041" y="-24881"/>
                      <a:pt x="131114" y="20839"/>
                    </a:cubicBezTo>
                    <a:cubicBezTo>
                      <a:pt x="-87961" y="75131"/>
                      <a:pt x="-331" y="238009"/>
                      <a:pt x="159689" y="298969"/>
                    </a:cubicBezTo>
                    <a:cubicBezTo>
                      <a:pt x="331139" y="365644"/>
                      <a:pt x="527354" y="368501"/>
                      <a:pt x="698804" y="3008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34"/>
              <p:cNvSpPr/>
              <p:nvPr/>
            </p:nvSpPr>
            <p:spPr>
              <a:xfrm>
                <a:off x="-3423285" y="-1072128"/>
                <a:ext cx="347903" cy="144071"/>
              </a:xfrm>
              <a:custGeom>
                <a:avLst/>
                <a:gdLst/>
                <a:ahLst/>
                <a:cxnLst/>
                <a:rect l="l" t="t" r="r" b="b"/>
                <a:pathLst>
                  <a:path w="347903" h="144071" extrusionOk="0">
                    <a:moveTo>
                      <a:pt x="74295" y="125344"/>
                    </a:moveTo>
                    <a:cubicBezTo>
                      <a:pt x="57150" y="121534"/>
                      <a:pt x="40005" y="117724"/>
                      <a:pt x="25718" y="108199"/>
                    </a:cubicBezTo>
                    <a:cubicBezTo>
                      <a:pt x="11430" y="98674"/>
                      <a:pt x="0" y="82481"/>
                      <a:pt x="0" y="65336"/>
                    </a:cubicBezTo>
                    <a:cubicBezTo>
                      <a:pt x="0" y="46286"/>
                      <a:pt x="13335" y="30094"/>
                      <a:pt x="29528" y="20569"/>
                    </a:cubicBezTo>
                    <a:cubicBezTo>
                      <a:pt x="45720" y="11044"/>
                      <a:pt x="64770" y="8186"/>
                      <a:pt x="82868" y="6281"/>
                    </a:cubicBezTo>
                    <a:cubicBezTo>
                      <a:pt x="136208" y="-386"/>
                      <a:pt x="189548" y="-1339"/>
                      <a:pt x="242888" y="1519"/>
                    </a:cubicBezTo>
                    <a:cubicBezTo>
                      <a:pt x="264795" y="3424"/>
                      <a:pt x="287655" y="5329"/>
                      <a:pt x="307658" y="14854"/>
                    </a:cubicBezTo>
                    <a:cubicBezTo>
                      <a:pt x="361950" y="41524"/>
                      <a:pt x="360998" y="109151"/>
                      <a:pt x="306705" y="131059"/>
                    </a:cubicBezTo>
                    <a:cubicBezTo>
                      <a:pt x="240030" y="156776"/>
                      <a:pt x="140018" y="138679"/>
                      <a:pt x="74295" y="1253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34"/>
              <p:cNvSpPr/>
              <p:nvPr/>
            </p:nvSpPr>
            <p:spPr>
              <a:xfrm>
                <a:off x="-3038024" y="-1138237"/>
                <a:ext cx="140706" cy="103278"/>
              </a:xfrm>
              <a:custGeom>
                <a:avLst/>
                <a:gdLst/>
                <a:ahLst/>
                <a:cxnLst/>
                <a:rect l="l" t="t" r="r" b="b"/>
                <a:pathLst>
                  <a:path w="140706" h="103278" extrusionOk="0">
                    <a:moveTo>
                      <a:pt x="51937" y="0"/>
                    </a:moveTo>
                    <a:cubicBezTo>
                      <a:pt x="70035" y="0"/>
                      <a:pt x="89085" y="0"/>
                      <a:pt x="106230" y="6667"/>
                    </a:cubicBezTo>
                    <a:cubicBezTo>
                      <a:pt x="123375" y="13335"/>
                      <a:pt x="138615" y="27622"/>
                      <a:pt x="140520" y="45720"/>
                    </a:cubicBezTo>
                    <a:cubicBezTo>
                      <a:pt x="143377" y="74295"/>
                      <a:pt x="112898" y="97155"/>
                      <a:pt x="84323" y="101917"/>
                    </a:cubicBezTo>
                    <a:cubicBezTo>
                      <a:pt x="56700" y="106680"/>
                      <a:pt x="26220" y="99060"/>
                      <a:pt x="9075" y="77153"/>
                    </a:cubicBezTo>
                    <a:cubicBezTo>
                      <a:pt x="-7118" y="55245"/>
                      <a:pt x="-1402" y="17145"/>
                      <a:pt x="24315" y="7620"/>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34"/>
              <p:cNvSpPr/>
              <p:nvPr/>
            </p:nvSpPr>
            <p:spPr>
              <a:xfrm>
                <a:off x="-2083415" y="-1068046"/>
                <a:ext cx="338503" cy="220889"/>
              </a:xfrm>
              <a:custGeom>
                <a:avLst/>
                <a:gdLst/>
                <a:ahLst/>
                <a:cxnLst/>
                <a:rect l="l" t="t" r="r" b="b"/>
                <a:pathLst>
                  <a:path w="338503" h="220889" extrusionOk="0">
                    <a:moveTo>
                      <a:pt x="309861" y="152693"/>
                    </a:moveTo>
                    <a:cubicBezTo>
                      <a:pt x="258426" y="202224"/>
                      <a:pt x="-10179" y="279376"/>
                      <a:pt x="298" y="148884"/>
                    </a:cubicBezTo>
                    <a:cubicBezTo>
                      <a:pt x="9823" y="32679"/>
                      <a:pt x="126028" y="-16851"/>
                      <a:pt x="225089" y="5056"/>
                    </a:cubicBezTo>
                    <a:cubicBezTo>
                      <a:pt x="293668" y="19343"/>
                      <a:pt x="386061" y="80304"/>
                      <a:pt x="309861" y="15269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34"/>
              <p:cNvSpPr/>
              <p:nvPr/>
            </p:nvSpPr>
            <p:spPr>
              <a:xfrm>
                <a:off x="-1539840" y="-954136"/>
                <a:ext cx="188122" cy="88417"/>
              </a:xfrm>
              <a:custGeom>
                <a:avLst/>
                <a:gdLst/>
                <a:ahLst/>
                <a:cxnLst/>
                <a:rect l="l" t="t" r="r" b="b"/>
                <a:pathLst>
                  <a:path w="188122" h="88417" extrusionOk="0">
                    <a:moveTo>
                      <a:pt x="159668" y="8304"/>
                    </a:moveTo>
                    <a:cubicBezTo>
                      <a:pt x="114901" y="-9793"/>
                      <a:pt x="-63217" y="-2173"/>
                      <a:pt x="23460" y="70217"/>
                    </a:cubicBezTo>
                    <a:cubicBezTo>
                      <a:pt x="89183" y="123557"/>
                      <a:pt x="253965" y="46404"/>
                      <a:pt x="159668" y="8304"/>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34"/>
              <p:cNvSpPr/>
              <p:nvPr/>
            </p:nvSpPr>
            <p:spPr>
              <a:xfrm>
                <a:off x="89467" y="-1187817"/>
                <a:ext cx="504818" cy="243061"/>
              </a:xfrm>
              <a:custGeom>
                <a:avLst/>
                <a:gdLst/>
                <a:ahLst/>
                <a:cxnLst/>
                <a:rect l="l" t="t" r="r" b="b"/>
                <a:pathLst>
                  <a:path w="504818" h="243061" extrusionOk="0">
                    <a:moveTo>
                      <a:pt x="437265" y="20052"/>
                    </a:moveTo>
                    <a:cubicBezTo>
                      <a:pt x="458220" y="23862"/>
                      <a:pt x="479176" y="31482"/>
                      <a:pt x="492510" y="47675"/>
                    </a:cubicBezTo>
                    <a:cubicBezTo>
                      <a:pt x="505845" y="64820"/>
                      <a:pt x="507751" y="89585"/>
                      <a:pt x="501083" y="109587"/>
                    </a:cubicBezTo>
                    <a:cubicBezTo>
                      <a:pt x="494415" y="130542"/>
                      <a:pt x="479176" y="147687"/>
                      <a:pt x="462983" y="161975"/>
                    </a:cubicBezTo>
                    <a:cubicBezTo>
                      <a:pt x="428693" y="193407"/>
                      <a:pt x="387735" y="212457"/>
                      <a:pt x="342968" y="224840"/>
                    </a:cubicBezTo>
                    <a:cubicBezTo>
                      <a:pt x="277245" y="242937"/>
                      <a:pt x="204855" y="244842"/>
                      <a:pt x="136276" y="241985"/>
                    </a:cubicBezTo>
                    <a:cubicBezTo>
                      <a:pt x="112463" y="241032"/>
                      <a:pt x="87698" y="239127"/>
                      <a:pt x="64838" y="230555"/>
                    </a:cubicBezTo>
                    <a:cubicBezTo>
                      <a:pt x="-47557" y="183882"/>
                      <a:pt x="2926" y="58152"/>
                      <a:pt x="89603" y="25767"/>
                    </a:cubicBezTo>
                    <a:cubicBezTo>
                      <a:pt x="196283" y="-13285"/>
                      <a:pt x="328680" y="-1855"/>
                      <a:pt x="437265" y="200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34"/>
              <p:cNvSpPr/>
              <p:nvPr/>
            </p:nvSpPr>
            <p:spPr>
              <a:xfrm>
                <a:off x="-226284" y="-1227634"/>
                <a:ext cx="208120" cy="106718"/>
              </a:xfrm>
              <a:custGeom>
                <a:avLst/>
                <a:gdLst/>
                <a:ahLst/>
                <a:cxnLst/>
                <a:rect l="l" t="t" r="r" b="b"/>
                <a:pathLst>
                  <a:path w="208120" h="106718" extrusionOk="0">
                    <a:moveTo>
                      <a:pt x="77695" y="7482"/>
                    </a:moveTo>
                    <a:cubicBezTo>
                      <a:pt x="108175" y="814"/>
                      <a:pt x="140560" y="-4901"/>
                      <a:pt x="169135" y="6529"/>
                    </a:cubicBezTo>
                    <a:cubicBezTo>
                      <a:pt x="197710" y="17959"/>
                      <a:pt x="218665" y="54154"/>
                      <a:pt x="202472" y="80824"/>
                    </a:cubicBezTo>
                    <a:cubicBezTo>
                      <a:pt x="190090" y="100827"/>
                      <a:pt x="163420" y="105589"/>
                      <a:pt x="139607" y="106542"/>
                    </a:cubicBezTo>
                    <a:cubicBezTo>
                      <a:pt x="105317" y="107494"/>
                      <a:pt x="70075" y="104637"/>
                      <a:pt x="36737" y="97017"/>
                    </a:cubicBezTo>
                    <a:cubicBezTo>
                      <a:pt x="22450" y="94159"/>
                      <a:pt x="7210" y="88444"/>
                      <a:pt x="1495" y="75109"/>
                    </a:cubicBezTo>
                    <a:cubicBezTo>
                      <a:pt x="-2315" y="64632"/>
                      <a:pt x="1495" y="52249"/>
                      <a:pt x="9115" y="43677"/>
                    </a:cubicBezTo>
                    <a:cubicBezTo>
                      <a:pt x="16735" y="35104"/>
                      <a:pt x="27212" y="29389"/>
                      <a:pt x="36737" y="246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34"/>
          <p:cNvSpPr txBox="1">
            <a:spLocks noGrp="1"/>
          </p:cNvSpPr>
          <p:nvPr>
            <p:ph type="title"/>
          </p:nvPr>
        </p:nvSpPr>
        <p:spPr>
          <a:xfrm>
            <a:off x="732181" y="-2359322"/>
            <a:ext cx="7717800" cy="13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Thank you!</a:t>
            </a:r>
            <a:endParaRPr dirty="0">
              <a:latin typeface="Times New Roman" panose="02020603050405020304" pitchFamily="18" charset="0"/>
              <a:cs typeface="Times New Roman" panose="02020603050405020304" pitchFamily="18" charset="0"/>
            </a:endParaRPr>
          </a:p>
        </p:txBody>
      </p:sp>
      <p:grpSp>
        <p:nvGrpSpPr>
          <p:cNvPr id="1217" name="Google Shape;1217;p34"/>
          <p:cNvGrpSpPr/>
          <p:nvPr/>
        </p:nvGrpSpPr>
        <p:grpSpPr>
          <a:xfrm>
            <a:off x="1285327" y="3324376"/>
            <a:ext cx="6611507" cy="3855197"/>
            <a:chOff x="1266247" y="-1175053"/>
            <a:chExt cx="6611507" cy="3855197"/>
          </a:xfrm>
        </p:grpSpPr>
        <p:grpSp>
          <p:nvGrpSpPr>
            <p:cNvPr id="1218" name="Google Shape;1218;p34"/>
            <p:cNvGrpSpPr/>
            <p:nvPr/>
          </p:nvGrpSpPr>
          <p:grpSpPr>
            <a:xfrm>
              <a:off x="3018221" y="-1175053"/>
              <a:ext cx="3124308" cy="3124308"/>
              <a:chOff x="1683813" y="1403257"/>
              <a:chExt cx="6881736" cy="6881736"/>
            </a:xfrm>
          </p:grpSpPr>
          <p:grpSp>
            <p:nvGrpSpPr>
              <p:cNvPr id="1219" name="Google Shape;1219;p34"/>
              <p:cNvGrpSpPr/>
              <p:nvPr/>
            </p:nvGrpSpPr>
            <p:grpSpPr>
              <a:xfrm>
                <a:off x="1683813" y="1403257"/>
                <a:ext cx="6881736" cy="6881736"/>
                <a:chOff x="1683813" y="1403257"/>
                <a:chExt cx="6881736" cy="6881736"/>
              </a:xfrm>
            </p:grpSpPr>
            <p:sp>
              <p:nvSpPr>
                <p:cNvPr id="1220" name="Google Shape;1220;p34"/>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34"/>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2" name="Google Shape;1222;p34"/>
                <p:cNvGrpSpPr/>
                <p:nvPr/>
              </p:nvGrpSpPr>
              <p:grpSpPr>
                <a:xfrm>
                  <a:off x="1683813" y="1403257"/>
                  <a:ext cx="6881736" cy="6881736"/>
                  <a:chOff x="1683813" y="1403257"/>
                  <a:chExt cx="6881736" cy="6881736"/>
                </a:xfrm>
              </p:grpSpPr>
              <p:grpSp>
                <p:nvGrpSpPr>
                  <p:cNvPr id="1223" name="Google Shape;1223;p34"/>
                  <p:cNvGrpSpPr/>
                  <p:nvPr/>
                </p:nvGrpSpPr>
                <p:grpSpPr>
                  <a:xfrm>
                    <a:off x="1683813" y="1403257"/>
                    <a:ext cx="6881736" cy="6881736"/>
                    <a:chOff x="1683813" y="1403257"/>
                    <a:chExt cx="6881736" cy="6881736"/>
                  </a:xfrm>
                </p:grpSpPr>
                <p:sp>
                  <p:nvSpPr>
                    <p:cNvPr id="1224" name="Google Shape;1224;p34"/>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25" name="Google Shape;1225;p34"/>
                    <p:cNvGrpSpPr/>
                    <p:nvPr/>
                  </p:nvGrpSpPr>
                  <p:grpSpPr>
                    <a:xfrm>
                      <a:off x="2690020" y="2407920"/>
                      <a:ext cx="4739209" cy="4491989"/>
                      <a:chOff x="2690020" y="2407920"/>
                      <a:chExt cx="4739209" cy="4491989"/>
                    </a:xfrm>
                  </p:grpSpPr>
                  <p:sp>
                    <p:nvSpPr>
                      <p:cNvPr id="1226" name="Google Shape;1226;p34"/>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34"/>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34"/>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4"/>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34"/>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1" name="Google Shape;1231;p34"/>
                      <p:cNvGrpSpPr/>
                      <p:nvPr/>
                    </p:nvGrpSpPr>
                    <p:grpSpPr>
                      <a:xfrm>
                        <a:off x="4048467" y="2446972"/>
                        <a:ext cx="3330029" cy="4113847"/>
                        <a:chOff x="4048467" y="2446972"/>
                        <a:chExt cx="3330029" cy="4113847"/>
                      </a:xfrm>
                    </p:grpSpPr>
                    <p:sp>
                      <p:nvSpPr>
                        <p:cNvPr id="1232" name="Google Shape;1232;p34"/>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34"/>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34"/>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34"/>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6" name="Google Shape;1236;p34"/>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34"/>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34"/>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34"/>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34"/>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34"/>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34"/>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34"/>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34"/>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34"/>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34"/>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47" name="Google Shape;1247;p34"/>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34"/>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34"/>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34"/>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34"/>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34"/>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34"/>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34"/>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34"/>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256" name="Google Shape;1256;p34"/>
              <p:cNvGrpSpPr/>
              <p:nvPr/>
            </p:nvGrpSpPr>
            <p:grpSpPr>
              <a:xfrm>
                <a:off x="2689902" y="3485197"/>
                <a:ext cx="4865065" cy="3790312"/>
                <a:chOff x="2689902" y="3485197"/>
                <a:chExt cx="4865065" cy="3790312"/>
              </a:xfrm>
            </p:grpSpPr>
            <p:sp>
              <p:nvSpPr>
                <p:cNvPr id="1257" name="Google Shape;1257;p34"/>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34"/>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59" name="Google Shape;1259;p34"/>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60" name="Google Shape;1260;p34"/>
            <p:cNvGrpSpPr/>
            <p:nvPr/>
          </p:nvGrpSpPr>
          <p:grpSpPr>
            <a:xfrm>
              <a:off x="6186425" y="969798"/>
              <a:ext cx="1691329" cy="859002"/>
              <a:chOff x="2363877" y="831015"/>
              <a:chExt cx="1691329" cy="859002"/>
            </a:xfrm>
          </p:grpSpPr>
          <p:grpSp>
            <p:nvGrpSpPr>
              <p:cNvPr id="1261" name="Google Shape;1261;p34"/>
              <p:cNvGrpSpPr/>
              <p:nvPr/>
            </p:nvGrpSpPr>
            <p:grpSpPr>
              <a:xfrm>
                <a:off x="2363877" y="831015"/>
                <a:ext cx="1691329" cy="859002"/>
                <a:chOff x="7999025" y="7728079"/>
                <a:chExt cx="6983190" cy="3546662"/>
              </a:xfrm>
            </p:grpSpPr>
            <p:sp>
              <p:nvSpPr>
                <p:cNvPr id="1262" name="Google Shape;1262;p34"/>
                <p:cNvSpPr/>
                <p:nvPr/>
              </p:nvSpPr>
              <p:spPr>
                <a:xfrm>
                  <a:off x="7999025" y="7728079"/>
                  <a:ext cx="6983190" cy="2593209"/>
                </a:xfrm>
                <a:custGeom>
                  <a:avLst/>
                  <a:gdLst/>
                  <a:ahLst/>
                  <a:cxnLst/>
                  <a:rect l="l" t="t" r="r" b="b"/>
                  <a:pathLst>
                    <a:path w="6983190" h="2593209" extrusionOk="0">
                      <a:moveTo>
                        <a:pt x="1336427" y="2452240"/>
                      </a:moveTo>
                      <a:cubicBezTo>
                        <a:pt x="1081157" y="2445573"/>
                        <a:pt x="785882" y="2396995"/>
                        <a:pt x="660152" y="2175063"/>
                      </a:cubicBezTo>
                      <a:cubicBezTo>
                        <a:pt x="527755" y="1941700"/>
                        <a:pt x="714444" y="1597848"/>
                        <a:pt x="982097" y="1582608"/>
                      </a:cubicBezTo>
                      <a:cubicBezTo>
                        <a:pt x="740162" y="1529268"/>
                        <a:pt x="491559" y="1472118"/>
                        <a:pt x="290582" y="1326385"/>
                      </a:cubicBezTo>
                      <a:cubicBezTo>
                        <a:pt x="89605" y="1181606"/>
                        <a:pt x="-50413" y="923478"/>
                        <a:pt x="17214" y="685353"/>
                      </a:cubicBezTo>
                      <a:cubicBezTo>
                        <a:pt x="180092" y="116710"/>
                        <a:pt x="1001147" y="207198"/>
                        <a:pt x="1449774" y="183385"/>
                      </a:cubicBezTo>
                      <a:cubicBezTo>
                        <a:pt x="1899355" y="159573"/>
                        <a:pt x="2346077" y="113853"/>
                        <a:pt x="2794705" y="77658"/>
                      </a:cubicBezTo>
                      <a:cubicBezTo>
                        <a:pt x="3100457" y="52893"/>
                        <a:pt x="3420497" y="-28070"/>
                        <a:pt x="3731964" y="10030"/>
                      </a:cubicBezTo>
                      <a:cubicBezTo>
                        <a:pt x="3873887" y="27175"/>
                        <a:pt x="4056767" y="45272"/>
                        <a:pt x="4132014" y="187195"/>
                      </a:cubicBezTo>
                      <a:cubicBezTo>
                        <a:pt x="4229170" y="371028"/>
                        <a:pt x="4012000" y="613915"/>
                        <a:pt x="4275842" y="730120"/>
                      </a:cubicBezTo>
                      <a:cubicBezTo>
                        <a:pt x="4745425" y="936813"/>
                        <a:pt x="5502662" y="559623"/>
                        <a:pt x="6029395" y="653920"/>
                      </a:cubicBezTo>
                      <a:cubicBezTo>
                        <a:pt x="6488500" y="735835"/>
                        <a:pt x="6944747" y="1073020"/>
                        <a:pt x="6980942" y="1537840"/>
                      </a:cubicBezTo>
                      <a:cubicBezTo>
                        <a:pt x="7004754" y="1843593"/>
                        <a:pt x="6837114" y="2145535"/>
                        <a:pt x="6591370" y="2329368"/>
                      </a:cubicBezTo>
                      <a:cubicBezTo>
                        <a:pt x="6345625" y="2513200"/>
                        <a:pt x="6032252" y="2589400"/>
                        <a:pt x="5724595" y="259321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3" name="Google Shape;1263;p34"/>
                <p:cNvGrpSpPr/>
                <p:nvPr/>
              </p:nvGrpSpPr>
              <p:grpSpPr>
                <a:xfrm>
                  <a:off x="8572500" y="7736205"/>
                  <a:ext cx="5863589" cy="3538536"/>
                  <a:chOff x="8572500" y="7736205"/>
                  <a:chExt cx="5863589" cy="3538536"/>
                </a:xfrm>
              </p:grpSpPr>
              <p:sp>
                <p:nvSpPr>
                  <p:cNvPr id="1264" name="Google Shape;1264;p34"/>
                  <p:cNvSpPr/>
                  <p:nvPr/>
                </p:nvSpPr>
                <p:spPr>
                  <a:xfrm>
                    <a:off x="8572500" y="9974580"/>
                    <a:ext cx="5863589" cy="1300161"/>
                  </a:xfrm>
                  <a:custGeom>
                    <a:avLst/>
                    <a:gdLst/>
                    <a:ahLst/>
                    <a:cxnLst/>
                    <a:rect l="l" t="t" r="r" b="b"/>
                    <a:pathLst>
                      <a:path w="5863589" h="1300161" extrusionOk="0">
                        <a:moveTo>
                          <a:pt x="5863590" y="511493"/>
                        </a:moveTo>
                        <a:cubicBezTo>
                          <a:pt x="5863590" y="870585"/>
                          <a:pt x="4476750" y="1300162"/>
                          <a:pt x="2955608" y="1300162"/>
                        </a:cubicBezTo>
                        <a:cubicBezTo>
                          <a:pt x="1434465" y="1300162"/>
                          <a:pt x="0" y="938212"/>
                          <a:pt x="0" y="579120"/>
                        </a:cubicBezTo>
                        <a:cubicBezTo>
                          <a:pt x="0" y="220027"/>
                          <a:pt x="1434465" y="0"/>
                          <a:pt x="2955608" y="0"/>
                        </a:cubicBezTo>
                        <a:cubicBezTo>
                          <a:pt x="4476750" y="0"/>
                          <a:pt x="5863590" y="152400"/>
                          <a:pt x="5863590" y="51149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5" name="Google Shape;1265;p34"/>
                  <p:cNvGrpSpPr/>
                  <p:nvPr/>
                </p:nvGrpSpPr>
                <p:grpSpPr>
                  <a:xfrm>
                    <a:off x="10636567" y="8552497"/>
                    <a:ext cx="1019175" cy="1404937"/>
                    <a:chOff x="10636567" y="8552497"/>
                    <a:chExt cx="1019175" cy="1404937"/>
                  </a:xfrm>
                </p:grpSpPr>
                <p:sp>
                  <p:nvSpPr>
                    <p:cNvPr id="1266" name="Google Shape;1266;p34"/>
                    <p:cNvSpPr/>
                    <p:nvPr/>
                  </p:nvSpPr>
                  <p:spPr>
                    <a:xfrm>
                      <a:off x="10856594" y="8663939"/>
                      <a:ext cx="799147" cy="1293495"/>
                    </a:xfrm>
                    <a:custGeom>
                      <a:avLst/>
                      <a:gdLst/>
                      <a:ahLst/>
                      <a:cxnLst/>
                      <a:rect l="l" t="t" r="r" b="b"/>
                      <a:pathLst>
                        <a:path w="799147" h="1293495" extrusionOk="0">
                          <a:moveTo>
                            <a:pt x="0" y="1249680"/>
                          </a:moveTo>
                          <a:lnTo>
                            <a:pt x="29528" y="0"/>
                          </a:lnTo>
                          <a:lnTo>
                            <a:pt x="799148" y="24765"/>
                          </a:lnTo>
                          <a:lnTo>
                            <a:pt x="615315" y="12934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34"/>
                    <p:cNvSpPr/>
                    <p:nvPr/>
                  </p:nvSpPr>
                  <p:spPr>
                    <a:xfrm>
                      <a:off x="10636567" y="8552497"/>
                      <a:ext cx="1019175" cy="136207"/>
                    </a:xfrm>
                    <a:custGeom>
                      <a:avLst/>
                      <a:gdLst/>
                      <a:ahLst/>
                      <a:cxnLst/>
                      <a:rect l="l" t="t" r="r" b="b"/>
                      <a:pathLst>
                        <a:path w="1019175" h="136207" extrusionOk="0">
                          <a:moveTo>
                            <a:pt x="1019175" y="136207"/>
                          </a:moveTo>
                          <a:lnTo>
                            <a:pt x="684847" y="0"/>
                          </a:lnTo>
                          <a:lnTo>
                            <a:pt x="0" y="11430"/>
                          </a:lnTo>
                          <a:lnTo>
                            <a:pt x="249555" y="1114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34"/>
                    <p:cNvSpPr/>
                    <p:nvPr/>
                  </p:nvSpPr>
                  <p:spPr>
                    <a:xfrm>
                      <a:off x="10636567" y="8563927"/>
                      <a:ext cx="248602" cy="1350645"/>
                    </a:xfrm>
                    <a:custGeom>
                      <a:avLst/>
                      <a:gdLst/>
                      <a:ahLst/>
                      <a:cxnLst/>
                      <a:rect l="l" t="t" r="r" b="b"/>
                      <a:pathLst>
                        <a:path w="248602" h="1350645" extrusionOk="0">
                          <a:moveTo>
                            <a:pt x="0" y="0"/>
                          </a:moveTo>
                          <a:cubicBezTo>
                            <a:pt x="0" y="0"/>
                            <a:pt x="24765" y="1312546"/>
                            <a:pt x="20002" y="1312546"/>
                          </a:cubicBezTo>
                          <a:cubicBezTo>
                            <a:pt x="15240" y="1311593"/>
                            <a:pt x="219075" y="1350646"/>
                            <a:pt x="219075" y="1350646"/>
                          </a:cubicBezTo>
                          <a:lnTo>
                            <a:pt x="248602" y="100965"/>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34"/>
                    <p:cNvSpPr/>
                    <p:nvPr/>
                  </p:nvSpPr>
                  <p:spPr>
                    <a:xfrm>
                      <a:off x="10958512" y="8806814"/>
                      <a:ext cx="177164" cy="98107"/>
                    </a:xfrm>
                    <a:custGeom>
                      <a:avLst/>
                      <a:gdLst/>
                      <a:ahLst/>
                      <a:cxnLst/>
                      <a:rect l="l" t="t" r="r" b="b"/>
                      <a:pathLst>
                        <a:path w="177164" h="98107" extrusionOk="0">
                          <a:moveTo>
                            <a:pt x="0" y="0"/>
                          </a:moveTo>
                          <a:lnTo>
                            <a:pt x="177165" y="5715"/>
                          </a:lnTo>
                          <a:lnTo>
                            <a:pt x="160020" y="98108"/>
                          </a:lnTo>
                          <a:lnTo>
                            <a:pt x="5715" y="9144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34"/>
                    <p:cNvSpPr/>
                    <p:nvPr/>
                  </p:nvSpPr>
                  <p:spPr>
                    <a:xfrm>
                      <a:off x="11002327" y="9028747"/>
                      <a:ext cx="166687" cy="113347"/>
                    </a:xfrm>
                    <a:custGeom>
                      <a:avLst/>
                      <a:gdLst/>
                      <a:ahLst/>
                      <a:cxnLst/>
                      <a:rect l="l" t="t" r="r" b="b"/>
                      <a:pathLst>
                        <a:path w="166687" h="113347" extrusionOk="0">
                          <a:moveTo>
                            <a:pt x="3810" y="0"/>
                          </a:moveTo>
                          <a:lnTo>
                            <a:pt x="0" y="113347"/>
                          </a:lnTo>
                          <a:lnTo>
                            <a:pt x="166688" y="108585"/>
                          </a:lnTo>
                          <a:lnTo>
                            <a:pt x="159068" y="2952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34"/>
                    <p:cNvSpPr/>
                    <p:nvPr/>
                  </p:nvSpPr>
                  <p:spPr>
                    <a:xfrm>
                      <a:off x="10977562" y="9246869"/>
                      <a:ext cx="166687" cy="82867"/>
                    </a:xfrm>
                    <a:custGeom>
                      <a:avLst/>
                      <a:gdLst/>
                      <a:ahLst/>
                      <a:cxnLst/>
                      <a:rect l="l" t="t" r="r" b="b"/>
                      <a:pathLst>
                        <a:path w="166687" h="82867" extrusionOk="0">
                          <a:moveTo>
                            <a:pt x="1905" y="15240"/>
                          </a:moveTo>
                          <a:lnTo>
                            <a:pt x="0" y="82868"/>
                          </a:lnTo>
                          <a:lnTo>
                            <a:pt x="166688" y="78105"/>
                          </a:lnTo>
                          <a:lnTo>
                            <a:pt x="1590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34"/>
                    <p:cNvSpPr/>
                    <p:nvPr/>
                  </p:nvSpPr>
                  <p:spPr>
                    <a:xfrm>
                      <a:off x="11337607" y="9267825"/>
                      <a:ext cx="146685" cy="62864"/>
                    </a:xfrm>
                    <a:custGeom>
                      <a:avLst/>
                      <a:gdLst/>
                      <a:ahLst/>
                      <a:cxnLst/>
                      <a:rect l="l" t="t" r="r" b="b"/>
                      <a:pathLst>
                        <a:path w="146685" h="62864" extrusionOk="0">
                          <a:moveTo>
                            <a:pt x="1905" y="0"/>
                          </a:moveTo>
                          <a:lnTo>
                            <a:pt x="0" y="48577"/>
                          </a:lnTo>
                          <a:lnTo>
                            <a:pt x="135255" y="62865"/>
                          </a:lnTo>
                          <a:lnTo>
                            <a:pt x="146685" y="95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34"/>
                    <p:cNvSpPr/>
                    <p:nvPr/>
                  </p:nvSpPr>
                  <p:spPr>
                    <a:xfrm>
                      <a:off x="11349989" y="8841105"/>
                      <a:ext cx="224790" cy="80962"/>
                    </a:xfrm>
                    <a:custGeom>
                      <a:avLst/>
                      <a:gdLst/>
                      <a:ahLst/>
                      <a:cxnLst/>
                      <a:rect l="l" t="t" r="r" b="b"/>
                      <a:pathLst>
                        <a:path w="224790" h="80962" extrusionOk="0">
                          <a:moveTo>
                            <a:pt x="0" y="12382"/>
                          </a:moveTo>
                          <a:lnTo>
                            <a:pt x="15240" y="74295"/>
                          </a:lnTo>
                          <a:lnTo>
                            <a:pt x="209550" y="80963"/>
                          </a:lnTo>
                          <a:lnTo>
                            <a:pt x="22479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34"/>
                    <p:cNvSpPr/>
                    <p:nvPr/>
                  </p:nvSpPr>
                  <p:spPr>
                    <a:xfrm>
                      <a:off x="11243310" y="9058201"/>
                      <a:ext cx="127634" cy="82941"/>
                    </a:xfrm>
                    <a:custGeom>
                      <a:avLst/>
                      <a:gdLst/>
                      <a:ahLst/>
                      <a:cxnLst/>
                      <a:rect l="l" t="t" r="r" b="b"/>
                      <a:pathLst>
                        <a:path w="127634" h="82941" extrusionOk="0">
                          <a:moveTo>
                            <a:pt x="1905" y="74"/>
                          </a:moveTo>
                          <a:cubicBezTo>
                            <a:pt x="11430" y="-878"/>
                            <a:pt x="125730" y="7694"/>
                            <a:pt x="125730" y="7694"/>
                          </a:cubicBezTo>
                          <a:lnTo>
                            <a:pt x="127635" y="82941"/>
                          </a:lnTo>
                          <a:lnTo>
                            <a:pt x="0" y="72464"/>
                          </a:lnTo>
                          <a:lnTo>
                            <a:pt x="1905" y="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34"/>
                    <p:cNvSpPr/>
                    <p:nvPr/>
                  </p:nvSpPr>
                  <p:spPr>
                    <a:xfrm>
                      <a:off x="11428094" y="8976360"/>
                      <a:ext cx="133350" cy="66675"/>
                    </a:xfrm>
                    <a:custGeom>
                      <a:avLst/>
                      <a:gdLst/>
                      <a:ahLst/>
                      <a:cxnLst/>
                      <a:rect l="l" t="t" r="r" b="b"/>
                      <a:pathLst>
                        <a:path w="133350" h="66675" extrusionOk="0">
                          <a:moveTo>
                            <a:pt x="9525" y="1905"/>
                          </a:moveTo>
                          <a:lnTo>
                            <a:pt x="0" y="52388"/>
                          </a:lnTo>
                          <a:lnTo>
                            <a:pt x="133350" y="66675"/>
                          </a:lnTo>
                          <a:lnTo>
                            <a:pt x="1304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34"/>
                    <p:cNvSpPr/>
                    <p:nvPr/>
                  </p:nvSpPr>
                  <p:spPr>
                    <a:xfrm>
                      <a:off x="11431905" y="9108757"/>
                      <a:ext cx="117157" cy="89535"/>
                    </a:xfrm>
                    <a:custGeom>
                      <a:avLst/>
                      <a:gdLst/>
                      <a:ahLst/>
                      <a:cxnLst/>
                      <a:rect l="l" t="t" r="r" b="b"/>
                      <a:pathLst>
                        <a:path w="117157" h="89535" extrusionOk="0">
                          <a:moveTo>
                            <a:pt x="12382" y="2857"/>
                          </a:moveTo>
                          <a:lnTo>
                            <a:pt x="0" y="70485"/>
                          </a:lnTo>
                          <a:lnTo>
                            <a:pt x="100965" y="89535"/>
                          </a:lnTo>
                          <a:lnTo>
                            <a:pt x="1171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7" name="Google Shape;1277;p34"/>
                  <p:cNvSpPr/>
                  <p:nvPr/>
                </p:nvSpPr>
                <p:spPr>
                  <a:xfrm>
                    <a:off x="8679180" y="9810750"/>
                    <a:ext cx="5507355" cy="1301114"/>
                  </a:xfrm>
                  <a:custGeom>
                    <a:avLst/>
                    <a:gdLst/>
                    <a:ahLst/>
                    <a:cxnLst/>
                    <a:rect l="l" t="t" r="r" b="b"/>
                    <a:pathLst>
                      <a:path w="5507355" h="1301114" extrusionOk="0">
                        <a:moveTo>
                          <a:pt x="5507355" y="650557"/>
                        </a:moveTo>
                        <a:cubicBezTo>
                          <a:pt x="5507355" y="1009850"/>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34"/>
                  <p:cNvSpPr/>
                  <p:nvPr/>
                </p:nvSpPr>
                <p:spPr>
                  <a:xfrm>
                    <a:off x="8679180" y="9767887"/>
                    <a:ext cx="5507355" cy="1301114"/>
                  </a:xfrm>
                  <a:custGeom>
                    <a:avLst/>
                    <a:gdLst/>
                    <a:ahLst/>
                    <a:cxnLst/>
                    <a:rect l="l" t="t" r="r" b="b"/>
                    <a:pathLst>
                      <a:path w="5507355" h="1301114" extrusionOk="0">
                        <a:moveTo>
                          <a:pt x="5507355" y="650557"/>
                        </a:moveTo>
                        <a:cubicBezTo>
                          <a:pt x="5507355" y="1009851"/>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34"/>
                  <p:cNvSpPr/>
                  <p:nvPr/>
                </p:nvSpPr>
                <p:spPr>
                  <a:xfrm>
                    <a:off x="10725150" y="9767887"/>
                    <a:ext cx="2504122" cy="1301114"/>
                  </a:xfrm>
                  <a:custGeom>
                    <a:avLst/>
                    <a:gdLst/>
                    <a:ahLst/>
                    <a:cxnLst/>
                    <a:rect l="l" t="t" r="r" b="b"/>
                    <a:pathLst>
                      <a:path w="2504122" h="1301114" extrusionOk="0">
                        <a:moveTo>
                          <a:pt x="2504123" y="1142048"/>
                        </a:moveTo>
                        <a:cubicBezTo>
                          <a:pt x="2397443" y="777240"/>
                          <a:pt x="2245043" y="425768"/>
                          <a:pt x="2082165" y="86677"/>
                        </a:cubicBezTo>
                        <a:cubicBezTo>
                          <a:pt x="1677352" y="31432"/>
                          <a:pt x="1207770" y="0"/>
                          <a:pt x="706755" y="0"/>
                        </a:cubicBezTo>
                        <a:cubicBezTo>
                          <a:pt x="567690" y="0"/>
                          <a:pt x="431482" y="2857"/>
                          <a:pt x="298132" y="7620"/>
                        </a:cubicBezTo>
                        <a:cubicBezTo>
                          <a:pt x="219075" y="437198"/>
                          <a:pt x="108585" y="856298"/>
                          <a:pt x="0" y="1279208"/>
                        </a:cubicBezTo>
                        <a:cubicBezTo>
                          <a:pt x="225743" y="1293496"/>
                          <a:pt x="461963" y="1301115"/>
                          <a:pt x="706755" y="1301115"/>
                        </a:cubicBezTo>
                        <a:cubicBezTo>
                          <a:pt x="1394460" y="1300163"/>
                          <a:pt x="2022157" y="1241108"/>
                          <a:pt x="2504123" y="114204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34"/>
                  <p:cNvSpPr/>
                  <p:nvPr/>
                </p:nvSpPr>
                <p:spPr>
                  <a:xfrm>
                    <a:off x="10711814" y="9770744"/>
                    <a:ext cx="477202" cy="1316265"/>
                  </a:xfrm>
                  <a:custGeom>
                    <a:avLst/>
                    <a:gdLst/>
                    <a:ahLst/>
                    <a:cxnLst/>
                    <a:rect l="l" t="t" r="r" b="b"/>
                    <a:pathLst>
                      <a:path w="477202" h="1316265" extrusionOk="0">
                        <a:moveTo>
                          <a:pt x="312420" y="4763"/>
                        </a:moveTo>
                        <a:cubicBezTo>
                          <a:pt x="233363" y="434340"/>
                          <a:pt x="109538" y="893445"/>
                          <a:pt x="0" y="1315403"/>
                        </a:cubicBezTo>
                        <a:cubicBezTo>
                          <a:pt x="109538" y="1322070"/>
                          <a:pt x="237173" y="1287780"/>
                          <a:pt x="351473" y="1291590"/>
                        </a:cubicBezTo>
                        <a:cubicBezTo>
                          <a:pt x="387668" y="863918"/>
                          <a:pt x="464820" y="437198"/>
                          <a:pt x="477203" y="0"/>
                        </a:cubicBezTo>
                        <a:cubicBezTo>
                          <a:pt x="421958" y="953"/>
                          <a:pt x="366713" y="2857"/>
                          <a:pt x="312420" y="4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34"/>
                  <p:cNvSpPr/>
                  <p:nvPr/>
                </p:nvSpPr>
                <p:spPr>
                  <a:xfrm>
                    <a:off x="12709207" y="9842182"/>
                    <a:ext cx="553402" cy="1144905"/>
                  </a:xfrm>
                  <a:custGeom>
                    <a:avLst/>
                    <a:gdLst/>
                    <a:ahLst/>
                    <a:cxnLst/>
                    <a:rect l="l" t="t" r="r" b="b"/>
                    <a:pathLst>
                      <a:path w="553402" h="1144905" extrusionOk="0">
                        <a:moveTo>
                          <a:pt x="98107" y="12382"/>
                        </a:moveTo>
                        <a:cubicBezTo>
                          <a:pt x="65723" y="7620"/>
                          <a:pt x="32385" y="3810"/>
                          <a:pt x="0" y="0"/>
                        </a:cubicBezTo>
                        <a:cubicBezTo>
                          <a:pt x="140970" y="364807"/>
                          <a:pt x="154305" y="771525"/>
                          <a:pt x="228600" y="1144905"/>
                        </a:cubicBezTo>
                        <a:cubicBezTo>
                          <a:pt x="329565" y="1129665"/>
                          <a:pt x="461963" y="1122997"/>
                          <a:pt x="553403" y="1104901"/>
                        </a:cubicBezTo>
                        <a:cubicBezTo>
                          <a:pt x="445770" y="740093"/>
                          <a:pt x="260985" y="351473"/>
                          <a:pt x="98107" y="12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82" name="Google Shape;1282;p34"/>
                  <p:cNvGrpSpPr/>
                  <p:nvPr/>
                </p:nvGrpSpPr>
                <p:grpSpPr>
                  <a:xfrm>
                    <a:off x="8965882" y="7736205"/>
                    <a:ext cx="1745932" cy="2304096"/>
                    <a:chOff x="8965882" y="7736205"/>
                    <a:chExt cx="1745932" cy="2304096"/>
                  </a:xfrm>
                </p:grpSpPr>
                <p:sp>
                  <p:nvSpPr>
                    <p:cNvPr id="1283" name="Google Shape;1283;p34"/>
                    <p:cNvSpPr/>
                    <p:nvPr/>
                  </p:nvSpPr>
                  <p:spPr>
                    <a:xfrm>
                      <a:off x="9391650" y="7851457"/>
                      <a:ext cx="1320164" cy="2188844"/>
                    </a:xfrm>
                    <a:custGeom>
                      <a:avLst/>
                      <a:gdLst/>
                      <a:ahLst/>
                      <a:cxnLst/>
                      <a:rect l="l" t="t" r="r" b="b"/>
                      <a:pathLst>
                        <a:path w="1320164" h="2188844" extrusionOk="0">
                          <a:moveTo>
                            <a:pt x="328613" y="2188845"/>
                          </a:moveTo>
                          <a:lnTo>
                            <a:pt x="0" y="192405"/>
                          </a:lnTo>
                          <a:lnTo>
                            <a:pt x="1231582" y="0"/>
                          </a:lnTo>
                          <a:lnTo>
                            <a:pt x="1320165" y="20735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34"/>
                    <p:cNvSpPr/>
                    <p:nvPr/>
                  </p:nvSpPr>
                  <p:spPr>
                    <a:xfrm>
                      <a:off x="8965882" y="7736205"/>
                      <a:ext cx="1657350" cy="307657"/>
                    </a:xfrm>
                    <a:custGeom>
                      <a:avLst/>
                      <a:gdLst/>
                      <a:ahLst/>
                      <a:cxnLst/>
                      <a:rect l="l" t="t" r="r" b="b"/>
                      <a:pathLst>
                        <a:path w="1657350" h="307657" extrusionOk="0">
                          <a:moveTo>
                            <a:pt x="1657350" y="115252"/>
                          </a:moveTo>
                          <a:lnTo>
                            <a:pt x="1085850" y="0"/>
                          </a:lnTo>
                          <a:lnTo>
                            <a:pt x="0" y="223838"/>
                          </a:lnTo>
                          <a:lnTo>
                            <a:pt x="425768" y="3076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34"/>
                    <p:cNvSpPr/>
                    <p:nvPr/>
                  </p:nvSpPr>
                  <p:spPr>
                    <a:xfrm>
                      <a:off x="8965882" y="7960042"/>
                      <a:ext cx="754380" cy="2080259"/>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34"/>
                    <p:cNvSpPr/>
                    <p:nvPr/>
                  </p:nvSpPr>
                  <p:spPr>
                    <a:xfrm>
                      <a:off x="9550717" y="8205787"/>
                      <a:ext cx="283844" cy="187642"/>
                    </a:xfrm>
                    <a:custGeom>
                      <a:avLst/>
                      <a:gdLst/>
                      <a:ahLst/>
                      <a:cxnLst/>
                      <a:rect l="l" t="t" r="r" b="b"/>
                      <a:pathLst>
                        <a:path w="283844" h="187642" extrusionOk="0">
                          <a:moveTo>
                            <a:pt x="0" y="42863"/>
                          </a:moveTo>
                          <a:lnTo>
                            <a:pt x="283845" y="0"/>
                          </a:lnTo>
                          <a:lnTo>
                            <a:pt x="283845" y="151448"/>
                          </a:lnTo>
                          <a:lnTo>
                            <a:pt x="36195" y="187643"/>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34"/>
                    <p:cNvSpPr/>
                    <p:nvPr/>
                  </p:nvSpPr>
                  <p:spPr>
                    <a:xfrm>
                      <a:off x="9692639" y="8588692"/>
                      <a:ext cx="291465" cy="180022"/>
                    </a:xfrm>
                    <a:custGeom>
                      <a:avLst/>
                      <a:gdLst/>
                      <a:ahLst/>
                      <a:cxnLst/>
                      <a:rect l="l" t="t" r="r" b="b"/>
                      <a:pathLst>
                        <a:path w="291465" h="180022" extrusionOk="0">
                          <a:moveTo>
                            <a:pt x="0" y="0"/>
                          </a:moveTo>
                          <a:lnTo>
                            <a:pt x="27623" y="180022"/>
                          </a:lnTo>
                          <a:lnTo>
                            <a:pt x="291465" y="122872"/>
                          </a:lnTo>
                          <a:lnTo>
                            <a:pt x="25622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34"/>
                    <p:cNvSpPr/>
                    <p:nvPr/>
                  </p:nvSpPr>
                  <p:spPr>
                    <a:xfrm>
                      <a:off x="9720262" y="8895397"/>
                      <a:ext cx="280987" cy="180975"/>
                    </a:xfrm>
                    <a:custGeom>
                      <a:avLst/>
                      <a:gdLst/>
                      <a:ahLst/>
                      <a:cxnLst/>
                      <a:rect l="l" t="t" r="r" b="b"/>
                      <a:pathLst>
                        <a:path w="280987" h="180975" extrusionOk="0">
                          <a:moveTo>
                            <a:pt x="0" y="72390"/>
                          </a:moveTo>
                          <a:lnTo>
                            <a:pt x="17145" y="180975"/>
                          </a:lnTo>
                          <a:lnTo>
                            <a:pt x="280988" y="122872"/>
                          </a:lnTo>
                          <a:lnTo>
                            <a:pt x="24479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34"/>
                    <p:cNvSpPr/>
                    <p:nvPr/>
                  </p:nvSpPr>
                  <p:spPr>
                    <a:xfrm>
                      <a:off x="10293667" y="8826817"/>
                      <a:ext cx="231457" cy="119062"/>
                    </a:xfrm>
                    <a:custGeom>
                      <a:avLst/>
                      <a:gdLst/>
                      <a:ahLst/>
                      <a:cxnLst/>
                      <a:rect l="l" t="t" r="r" b="b"/>
                      <a:pathLst>
                        <a:path w="231457" h="119062" extrusionOk="0">
                          <a:moveTo>
                            <a:pt x="0" y="41910"/>
                          </a:moveTo>
                          <a:lnTo>
                            <a:pt x="12382" y="119063"/>
                          </a:lnTo>
                          <a:lnTo>
                            <a:pt x="231457" y="100965"/>
                          </a:lnTo>
                          <a:lnTo>
                            <a:pt x="23145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34"/>
                    <p:cNvSpPr/>
                    <p:nvPr/>
                  </p:nvSpPr>
                  <p:spPr>
                    <a:xfrm>
                      <a:off x="10186987" y="8119110"/>
                      <a:ext cx="353377" cy="180022"/>
                    </a:xfrm>
                    <a:custGeom>
                      <a:avLst/>
                      <a:gdLst/>
                      <a:ahLst/>
                      <a:cxnLst/>
                      <a:rect l="l" t="t" r="r" b="b"/>
                      <a:pathLst>
                        <a:path w="353377" h="180022" extrusionOk="0">
                          <a:moveTo>
                            <a:pt x="0" y="86677"/>
                          </a:moveTo>
                          <a:lnTo>
                            <a:pt x="42863" y="180022"/>
                          </a:lnTo>
                          <a:lnTo>
                            <a:pt x="353377" y="133350"/>
                          </a:lnTo>
                          <a:lnTo>
                            <a:pt x="35337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34"/>
                    <p:cNvSpPr/>
                    <p:nvPr/>
                  </p:nvSpPr>
                  <p:spPr>
                    <a:xfrm>
                      <a:off x="10082212" y="8537257"/>
                      <a:ext cx="224789" cy="140969"/>
                    </a:xfrm>
                    <a:custGeom>
                      <a:avLst/>
                      <a:gdLst/>
                      <a:ahLst/>
                      <a:cxnLst/>
                      <a:rect l="l" t="t" r="r" b="b"/>
                      <a:pathLst>
                        <a:path w="224789" h="140969" extrusionOk="0">
                          <a:moveTo>
                            <a:pt x="0" y="25718"/>
                          </a:moveTo>
                          <a:cubicBezTo>
                            <a:pt x="14288" y="21907"/>
                            <a:pt x="199073" y="0"/>
                            <a:pt x="199073" y="0"/>
                          </a:cubicBezTo>
                          <a:lnTo>
                            <a:pt x="224790" y="119063"/>
                          </a:lnTo>
                          <a:lnTo>
                            <a:pt x="19050" y="140970"/>
                          </a:lnTo>
                          <a:lnTo>
                            <a:pt x="0" y="25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34"/>
                    <p:cNvSpPr/>
                    <p:nvPr/>
                  </p:nvSpPr>
                  <p:spPr>
                    <a:xfrm>
                      <a:off x="10364152" y="8339137"/>
                      <a:ext cx="216217" cy="122872"/>
                    </a:xfrm>
                    <a:custGeom>
                      <a:avLst/>
                      <a:gdLst/>
                      <a:ahLst/>
                      <a:cxnLst/>
                      <a:rect l="l" t="t" r="r" b="b"/>
                      <a:pathLst>
                        <a:path w="216217" h="122872" extrusionOk="0">
                          <a:moveTo>
                            <a:pt x="0" y="40005"/>
                          </a:moveTo>
                          <a:lnTo>
                            <a:pt x="0" y="122873"/>
                          </a:lnTo>
                          <a:lnTo>
                            <a:pt x="216218" y="104775"/>
                          </a:lnTo>
                          <a:lnTo>
                            <a:pt x="19145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34"/>
                    <p:cNvSpPr/>
                    <p:nvPr/>
                  </p:nvSpPr>
                  <p:spPr>
                    <a:xfrm>
                      <a:off x="10414635" y="8552497"/>
                      <a:ext cx="165734" cy="147637"/>
                    </a:xfrm>
                    <a:custGeom>
                      <a:avLst/>
                      <a:gdLst/>
                      <a:ahLst/>
                      <a:cxnLst/>
                      <a:rect l="l" t="t" r="r" b="b"/>
                      <a:pathLst>
                        <a:path w="165734" h="147637" extrusionOk="0">
                          <a:moveTo>
                            <a:pt x="0" y="36195"/>
                          </a:moveTo>
                          <a:lnTo>
                            <a:pt x="0" y="147638"/>
                          </a:lnTo>
                          <a:lnTo>
                            <a:pt x="165735" y="147638"/>
                          </a:lnTo>
                          <a:lnTo>
                            <a:pt x="16573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94" name="Google Shape;1294;p34"/>
                  <p:cNvGrpSpPr/>
                  <p:nvPr/>
                </p:nvGrpSpPr>
                <p:grpSpPr>
                  <a:xfrm>
                    <a:off x="12683489" y="9238297"/>
                    <a:ext cx="634366" cy="865822"/>
                    <a:chOff x="12683489" y="9238297"/>
                    <a:chExt cx="634366" cy="865822"/>
                  </a:xfrm>
                </p:grpSpPr>
                <p:sp>
                  <p:nvSpPr>
                    <p:cNvPr id="1295" name="Google Shape;1295;p34"/>
                    <p:cNvSpPr/>
                    <p:nvPr/>
                  </p:nvSpPr>
                  <p:spPr>
                    <a:xfrm>
                      <a:off x="12683489" y="9301162"/>
                      <a:ext cx="475297" cy="802957"/>
                    </a:xfrm>
                    <a:custGeom>
                      <a:avLst/>
                      <a:gdLst/>
                      <a:ahLst/>
                      <a:cxnLst/>
                      <a:rect l="l" t="t" r="r" b="b"/>
                      <a:pathLst>
                        <a:path w="475297" h="802957" extrusionOk="0">
                          <a:moveTo>
                            <a:pt x="415290" y="802957"/>
                          </a:moveTo>
                          <a:lnTo>
                            <a:pt x="475298" y="32385"/>
                          </a:lnTo>
                          <a:lnTo>
                            <a:pt x="0" y="0"/>
                          </a:lnTo>
                          <a:lnTo>
                            <a:pt x="34290" y="792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34"/>
                    <p:cNvSpPr/>
                    <p:nvPr/>
                  </p:nvSpPr>
                  <p:spPr>
                    <a:xfrm>
                      <a:off x="12683489" y="9238297"/>
                      <a:ext cx="634365" cy="95250"/>
                    </a:xfrm>
                    <a:custGeom>
                      <a:avLst/>
                      <a:gdLst/>
                      <a:ahLst/>
                      <a:cxnLst/>
                      <a:rect l="l" t="t" r="r" b="b"/>
                      <a:pathLst>
                        <a:path w="634365" h="95250" extrusionOk="0">
                          <a:moveTo>
                            <a:pt x="0" y="62865"/>
                          </a:moveTo>
                          <a:lnTo>
                            <a:pt x="213360" y="0"/>
                          </a:lnTo>
                          <a:lnTo>
                            <a:pt x="634365" y="49530"/>
                          </a:lnTo>
                          <a:lnTo>
                            <a:pt x="475298" y="952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34"/>
                    <p:cNvSpPr/>
                    <p:nvPr/>
                  </p:nvSpPr>
                  <p:spPr>
                    <a:xfrm>
                      <a:off x="13098780" y="9287827"/>
                      <a:ext cx="219075" cy="816292"/>
                    </a:xfrm>
                    <a:custGeom>
                      <a:avLst/>
                      <a:gdLst/>
                      <a:ahLst/>
                      <a:cxnLst/>
                      <a:rect l="l" t="t" r="r" b="b"/>
                      <a:pathLst>
                        <a:path w="219075" h="816292" extrusionOk="0">
                          <a:moveTo>
                            <a:pt x="219075" y="0"/>
                          </a:moveTo>
                          <a:cubicBezTo>
                            <a:pt x="219075" y="0"/>
                            <a:pt x="121920" y="805815"/>
                            <a:pt x="124777" y="805815"/>
                          </a:cubicBezTo>
                          <a:cubicBezTo>
                            <a:pt x="127635" y="805815"/>
                            <a:pt x="0" y="816293"/>
                            <a:pt x="0" y="816293"/>
                          </a:cubicBezTo>
                          <a:lnTo>
                            <a:pt x="60007" y="45720"/>
                          </a:lnTo>
                          <a:lnTo>
                            <a:pt x="21907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34"/>
                    <p:cNvSpPr/>
                    <p:nvPr/>
                  </p:nvSpPr>
                  <p:spPr>
                    <a:xfrm>
                      <a:off x="12994957" y="9409747"/>
                      <a:ext cx="109537" cy="63817"/>
                    </a:xfrm>
                    <a:custGeom>
                      <a:avLst/>
                      <a:gdLst/>
                      <a:ahLst/>
                      <a:cxnLst/>
                      <a:rect l="l" t="t" r="r" b="b"/>
                      <a:pathLst>
                        <a:path w="109537" h="63817" extrusionOk="0">
                          <a:moveTo>
                            <a:pt x="109538" y="7620"/>
                          </a:moveTo>
                          <a:lnTo>
                            <a:pt x="0" y="0"/>
                          </a:lnTo>
                          <a:lnTo>
                            <a:pt x="5715" y="58102"/>
                          </a:lnTo>
                          <a:lnTo>
                            <a:pt x="100965" y="6381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34"/>
                    <p:cNvSpPr/>
                    <p:nvPr/>
                  </p:nvSpPr>
                  <p:spPr>
                    <a:xfrm>
                      <a:off x="12954952" y="9550717"/>
                      <a:ext cx="106680" cy="69532"/>
                    </a:xfrm>
                    <a:custGeom>
                      <a:avLst/>
                      <a:gdLst/>
                      <a:ahLst/>
                      <a:cxnLst/>
                      <a:rect l="l" t="t" r="r" b="b"/>
                      <a:pathLst>
                        <a:path w="106680" h="69532" extrusionOk="0">
                          <a:moveTo>
                            <a:pt x="106680" y="0"/>
                          </a:moveTo>
                          <a:lnTo>
                            <a:pt x="101918" y="69532"/>
                          </a:lnTo>
                          <a:lnTo>
                            <a:pt x="0" y="56197"/>
                          </a:lnTo>
                          <a:lnTo>
                            <a:pt x="9525" y="857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34"/>
                    <p:cNvSpPr/>
                    <p:nvPr/>
                  </p:nvSpPr>
                  <p:spPr>
                    <a:xfrm>
                      <a:off x="12958762" y="9676447"/>
                      <a:ext cx="104775" cy="61912"/>
                    </a:xfrm>
                    <a:custGeom>
                      <a:avLst/>
                      <a:gdLst/>
                      <a:ahLst/>
                      <a:cxnLst/>
                      <a:rect l="l" t="t" r="r" b="b"/>
                      <a:pathLst>
                        <a:path w="104775" h="61912" extrusionOk="0">
                          <a:moveTo>
                            <a:pt x="104775" y="20002"/>
                          </a:moveTo>
                          <a:lnTo>
                            <a:pt x="101918" y="61913"/>
                          </a:lnTo>
                          <a:lnTo>
                            <a:pt x="0" y="48577"/>
                          </a:lnTo>
                          <a:lnTo>
                            <a:pt x="9525"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34"/>
                    <p:cNvSpPr/>
                    <p:nvPr/>
                  </p:nvSpPr>
                  <p:spPr>
                    <a:xfrm>
                      <a:off x="12753022" y="9668827"/>
                      <a:ext cx="89534" cy="39052"/>
                    </a:xfrm>
                    <a:custGeom>
                      <a:avLst/>
                      <a:gdLst/>
                      <a:ahLst/>
                      <a:cxnLst/>
                      <a:rect l="l" t="t" r="r" b="b"/>
                      <a:pathLst>
                        <a:path w="89534" h="39052" extrusionOk="0">
                          <a:moveTo>
                            <a:pt x="89535" y="8573"/>
                          </a:moveTo>
                          <a:lnTo>
                            <a:pt x="86677" y="38100"/>
                          </a:lnTo>
                          <a:lnTo>
                            <a:pt x="2857" y="39053"/>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34"/>
                    <p:cNvSpPr/>
                    <p:nvPr/>
                  </p:nvSpPr>
                  <p:spPr>
                    <a:xfrm>
                      <a:off x="12723494" y="9400222"/>
                      <a:ext cx="138112" cy="58102"/>
                    </a:xfrm>
                    <a:custGeom>
                      <a:avLst/>
                      <a:gdLst/>
                      <a:ahLst/>
                      <a:cxnLst/>
                      <a:rect l="l" t="t" r="r" b="b"/>
                      <a:pathLst>
                        <a:path w="138112" h="58102" extrusionOk="0">
                          <a:moveTo>
                            <a:pt x="138113" y="20955"/>
                          </a:moveTo>
                          <a:lnTo>
                            <a:pt x="123825" y="58102"/>
                          </a:lnTo>
                          <a:lnTo>
                            <a:pt x="4763" y="50482"/>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34"/>
                    <p:cNvSpPr/>
                    <p:nvPr/>
                  </p:nvSpPr>
                  <p:spPr>
                    <a:xfrm>
                      <a:off x="12831127" y="9551669"/>
                      <a:ext cx="81915" cy="47625"/>
                    </a:xfrm>
                    <a:custGeom>
                      <a:avLst/>
                      <a:gdLst/>
                      <a:ahLst/>
                      <a:cxnLst/>
                      <a:rect l="l" t="t" r="r" b="b"/>
                      <a:pathLst>
                        <a:path w="81915" h="47625" extrusionOk="0">
                          <a:moveTo>
                            <a:pt x="81915" y="2857"/>
                          </a:moveTo>
                          <a:cubicBezTo>
                            <a:pt x="76200" y="1905"/>
                            <a:pt x="5715" y="0"/>
                            <a:pt x="5715" y="0"/>
                          </a:cubicBezTo>
                          <a:lnTo>
                            <a:pt x="0" y="45720"/>
                          </a:lnTo>
                          <a:lnTo>
                            <a:pt x="79058" y="47625"/>
                          </a:lnTo>
                          <a:lnTo>
                            <a:pt x="81915" y="28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34"/>
                    <p:cNvSpPr/>
                    <p:nvPr/>
                  </p:nvSpPr>
                  <p:spPr>
                    <a:xfrm>
                      <a:off x="12718732" y="9484042"/>
                      <a:ext cx="83819" cy="40957"/>
                    </a:xfrm>
                    <a:custGeom>
                      <a:avLst/>
                      <a:gdLst/>
                      <a:ahLst/>
                      <a:cxnLst/>
                      <a:rect l="l" t="t" r="r" b="b"/>
                      <a:pathLst>
                        <a:path w="83819" h="40957" extrusionOk="0">
                          <a:moveTo>
                            <a:pt x="80963" y="9525"/>
                          </a:moveTo>
                          <a:lnTo>
                            <a:pt x="83820" y="40957"/>
                          </a:lnTo>
                          <a:lnTo>
                            <a:pt x="0" y="40957"/>
                          </a:lnTo>
                          <a:lnTo>
                            <a:pt x="666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34"/>
                    <p:cNvSpPr/>
                    <p:nvPr/>
                  </p:nvSpPr>
                  <p:spPr>
                    <a:xfrm>
                      <a:off x="12722542" y="9565957"/>
                      <a:ext cx="68580" cy="57150"/>
                    </a:xfrm>
                    <a:custGeom>
                      <a:avLst/>
                      <a:gdLst/>
                      <a:ahLst/>
                      <a:cxnLst/>
                      <a:rect l="l" t="t" r="r" b="b"/>
                      <a:pathLst>
                        <a:path w="68580" h="57150" extrusionOk="0">
                          <a:moveTo>
                            <a:pt x="64770" y="8573"/>
                          </a:moveTo>
                          <a:lnTo>
                            <a:pt x="68580" y="51435"/>
                          </a:lnTo>
                          <a:lnTo>
                            <a:pt x="4763" y="5715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06" name="Google Shape;1306;p34"/>
                  <p:cNvGrpSpPr/>
                  <p:nvPr/>
                </p:nvGrpSpPr>
                <p:grpSpPr>
                  <a:xfrm>
                    <a:off x="13187362" y="8815387"/>
                    <a:ext cx="1195387" cy="1457357"/>
                    <a:chOff x="13187362" y="8815387"/>
                    <a:chExt cx="1195387" cy="1457357"/>
                  </a:xfrm>
                </p:grpSpPr>
                <p:sp>
                  <p:nvSpPr>
                    <p:cNvPr id="1307" name="Google Shape;1307;p34"/>
                    <p:cNvSpPr/>
                    <p:nvPr/>
                  </p:nvSpPr>
                  <p:spPr>
                    <a:xfrm>
                      <a:off x="13187362" y="8850630"/>
                      <a:ext cx="927735" cy="1402080"/>
                    </a:xfrm>
                    <a:custGeom>
                      <a:avLst/>
                      <a:gdLst/>
                      <a:ahLst/>
                      <a:cxnLst/>
                      <a:rect l="l" t="t" r="r" b="b"/>
                      <a:pathLst>
                        <a:path w="927735" h="1402080" extrusionOk="0">
                          <a:moveTo>
                            <a:pt x="601980" y="1402080"/>
                          </a:moveTo>
                          <a:lnTo>
                            <a:pt x="927735" y="195263"/>
                          </a:lnTo>
                          <a:lnTo>
                            <a:pt x="182880" y="0"/>
                          </a:lnTo>
                          <a:lnTo>
                            <a:pt x="0" y="12696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34"/>
                    <p:cNvSpPr/>
                    <p:nvPr/>
                  </p:nvSpPr>
                  <p:spPr>
                    <a:xfrm>
                      <a:off x="13370242" y="8815387"/>
                      <a:ext cx="1012507" cy="230505"/>
                    </a:xfrm>
                    <a:custGeom>
                      <a:avLst/>
                      <a:gdLst/>
                      <a:ahLst/>
                      <a:cxnLst/>
                      <a:rect l="l" t="t" r="r" b="b"/>
                      <a:pathLst>
                        <a:path w="1012507" h="230505" extrusionOk="0">
                          <a:moveTo>
                            <a:pt x="0" y="35243"/>
                          </a:moveTo>
                          <a:lnTo>
                            <a:pt x="358140" y="0"/>
                          </a:lnTo>
                          <a:lnTo>
                            <a:pt x="1012507" y="204788"/>
                          </a:lnTo>
                          <a:lnTo>
                            <a:pt x="744855" y="2305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34"/>
                    <p:cNvSpPr/>
                    <p:nvPr/>
                  </p:nvSpPr>
                  <p:spPr>
                    <a:xfrm>
                      <a:off x="13789342" y="9020175"/>
                      <a:ext cx="593407" cy="1252569"/>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34"/>
                    <p:cNvSpPr/>
                    <p:nvPr/>
                  </p:nvSpPr>
                  <p:spPr>
                    <a:xfrm>
                      <a:off x="13823632" y="9117330"/>
                      <a:ext cx="180975" cy="131444"/>
                    </a:xfrm>
                    <a:custGeom>
                      <a:avLst/>
                      <a:gdLst/>
                      <a:ahLst/>
                      <a:cxnLst/>
                      <a:rect l="l" t="t" r="r" b="b"/>
                      <a:pathLst>
                        <a:path w="180975" h="131444" extrusionOk="0">
                          <a:moveTo>
                            <a:pt x="180975" y="44768"/>
                          </a:moveTo>
                          <a:lnTo>
                            <a:pt x="9525" y="0"/>
                          </a:lnTo>
                          <a:lnTo>
                            <a:pt x="0" y="93345"/>
                          </a:lnTo>
                          <a:lnTo>
                            <a:pt x="149542" y="131445"/>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34"/>
                    <p:cNvSpPr/>
                    <p:nvPr/>
                  </p:nvSpPr>
                  <p:spPr>
                    <a:xfrm>
                      <a:off x="13709332" y="9345930"/>
                      <a:ext cx="187642" cy="124777"/>
                    </a:xfrm>
                    <a:custGeom>
                      <a:avLst/>
                      <a:gdLst/>
                      <a:ahLst/>
                      <a:cxnLst/>
                      <a:rect l="l" t="t" r="r" b="b"/>
                      <a:pathLst>
                        <a:path w="187642" h="124777" extrusionOk="0">
                          <a:moveTo>
                            <a:pt x="187642" y="16193"/>
                          </a:moveTo>
                          <a:lnTo>
                            <a:pt x="159067" y="124777"/>
                          </a:lnTo>
                          <a:lnTo>
                            <a:pt x="0" y="73343"/>
                          </a:lnTo>
                          <a:lnTo>
                            <a:pt x="3048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34"/>
                    <p:cNvSpPr/>
                    <p:nvPr/>
                  </p:nvSpPr>
                  <p:spPr>
                    <a:xfrm>
                      <a:off x="13679804" y="9533572"/>
                      <a:ext cx="176212" cy="124777"/>
                    </a:xfrm>
                    <a:custGeom>
                      <a:avLst/>
                      <a:gdLst/>
                      <a:ahLst/>
                      <a:cxnLst/>
                      <a:rect l="l" t="t" r="r" b="b"/>
                      <a:pathLst>
                        <a:path w="176212" h="124777" extrusionOk="0">
                          <a:moveTo>
                            <a:pt x="176213" y="60007"/>
                          </a:moveTo>
                          <a:lnTo>
                            <a:pt x="159068" y="124777"/>
                          </a:lnTo>
                          <a:lnTo>
                            <a:pt x="0" y="73342"/>
                          </a:lnTo>
                          <a:lnTo>
                            <a:pt x="30481"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34"/>
                    <p:cNvSpPr/>
                    <p:nvPr/>
                  </p:nvSpPr>
                  <p:spPr>
                    <a:xfrm>
                      <a:off x="13363575" y="9456419"/>
                      <a:ext cx="145732" cy="86677"/>
                    </a:xfrm>
                    <a:custGeom>
                      <a:avLst/>
                      <a:gdLst/>
                      <a:ahLst/>
                      <a:cxnLst/>
                      <a:rect l="l" t="t" r="r" b="b"/>
                      <a:pathLst>
                        <a:path w="145732" h="86677" extrusionOk="0">
                          <a:moveTo>
                            <a:pt x="145733" y="40005"/>
                          </a:moveTo>
                          <a:lnTo>
                            <a:pt x="133350" y="86678"/>
                          </a:lnTo>
                          <a:lnTo>
                            <a:pt x="0" y="61913"/>
                          </a:lnTo>
                          <a:lnTo>
                            <a:pt x="66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34"/>
                    <p:cNvSpPr/>
                    <p:nvPr/>
                  </p:nvSpPr>
                  <p:spPr>
                    <a:xfrm>
                      <a:off x="13395960" y="9020175"/>
                      <a:ext cx="220979" cy="130492"/>
                    </a:xfrm>
                    <a:custGeom>
                      <a:avLst/>
                      <a:gdLst/>
                      <a:ahLst/>
                      <a:cxnLst/>
                      <a:rect l="l" t="t" r="r" b="b"/>
                      <a:pathLst>
                        <a:path w="220979" h="130492" extrusionOk="0">
                          <a:moveTo>
                            <a:pt x="220980" y="75248"/>
                          </a:moveTo>
                          <a:lnTo>
                            <a:pt x="188594" y="130493"/>
                          </a:lnTo>
                          <a:lnTo>
                            <a:pt x="0" y="81915"/>
                          </a:lnTo>
                          <a:lnTo>
                            <a:pt x="8572"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34"/>
                    <p:cNvSpPr/>
                    <p:nvPr/>
                  </p:nvSpPr>
                  <p:spPr>
                    <a:xfrm>
                      <a:off x="13515022" y="9294494"/>
                      <a:ext cx="143827" cy="97155"/>
                    </a:xfrm>
                    <a:custGeom>
                      <a:avLst/>
                      <a:gdLst/>
                      <a:ahLst/>
                      <a:cxnLst/>
                      <a:rect l="l" t="t" r="r" b="b"/>
                      <a:pathLst>
                        <a:path w="143827" h="97155" extrusionOk="0">
                          <a:moveTo>
                            <a:pt x="143827" y="27623"/>
                          </a:moveTo>
                          <a:cubicBezTo>
                            <a:pt x="135255" y="24765"/>
                            <a:pt x="22860" y="0"/>
                            <a:pt x="22860" y="0"/>
                          </a:cubicBezTo>
                          <a:lnTo>
                            <a:pt x="0" y="71438"/>
                          </a:lnTo>
                          <a:lnTo>
                            <a:pt x="124777" y="97155"/>
                          </a:lnTo>
                          <a:lnTo>
                            <a:pt x="143827" y="276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34"/>
                    <p:cNvSpPr/>
                    <p:nvPr/>
                  </p:nvSpPr>
                  <p:spPr>
                    <a:xfrm>
                      <a:off x="13359764" y="9154477"/>
                      <a:ext cx="137160" cy="87630"/>
                    </a:xfrm>
                    <a:custGeom>
                      <a:avLst/>
                      <a:gdLst/>
                      <a:ahLst/>
                      <a:cxnLst/>
                      <a:rect l="l" t="t" r="r" b="b"/>
                      <a:pathLst>
                        <a:path w="137160" h="87630" extrusionOk="0">
                          <a:moveTo>
                            <a:pt x="137160" y="37148"/>
                          </a:moveTo>
                          <a:lnTo>
                            <a:pt x="132398" y="87630"/>
                          </a:lnTo>
                          <a:lnTo>
                            <a:pt x="0" y="62865"/>
                          </a:lnTo>
                          <a:lnTo>
                            <a:pt x="219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34"/>
                    <p:cNvSpPr/>
                    <p:nvPr/>
                  </p:nvSpPr>
                  <p:spPr>
                    <a:xfrm>
                      <a:off x="13343572" y="9284017"/>
                      <a:ext cx="109537" cy="101917"/>
                    </a:xfrm>
                    <a:custGeom>
                      <a:avLst/>
                      <a:gdLst/>
                      <a:ahLst/>
                      <a:cxnLst/>
                      <a:rect l="l" t="t" r="r" b="b"/>
                      <a:pathLst>
                        <a:path w="109537" h="101917" extrusionOk="0">
                          <a:moveTo>
                            <a:pt x="109538" y="32385"/>
                          </a:moveTo>
                          <a:lnTo>
                            <a:pt x="102870" y="101918"/>
                          </a:lnTo>
                          <a:lnTo>
                            <a:pt x="0" y="91440"/>
                          </a:lnTo>
                          <a:lnTo>
                            <a:pt x="95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18" name="Google Shape;1318;p34"/>
                  <p:cNvGrpSpPr/>
                  <p:nvPr/>
                </p:nvGrpSpPr>
                <p:grpSpPr>
                  <a:xfrm>
                    <a:off x="11998642" y="9914334"/>
                    <a:ext cx="971550" cy="768228"/>
                    <a:chOff x="11998642" y="9914334"/>
                    <a:chExt cx="971550" cy="768228"/>
                  </a:xfrm>
                </p:grpSpPr>
                <p:sp>
                  <p:nvSpPr>
                    <p:cNvPr id="1319" name="Google Shape;1319;p34"/>
                    <p:cNvSpPr/>
                    <p:nvPr/>
                  </p:nvSpPr>
                  <p:spPr>
                    <a:xfrm>
                      <a:off x="12080836" y="10540364"/>
                      <a:ext cx="183553" cy="142198"/>
                    </a:xfrm>
                    <a:custGeom>
                      <a:avLst/>
                      <a:gdLst/>
                      <a:ahLst/>
                      <a:cxnLst/>
                      <a:rect l="l" t="t" r="r" b="b"/>
                      <a:pathLst>
                        <a:path w="183553" h="142198" extrusionOk="0">
                          <a:moveTo>
                            <a:pt x="674" y="4763"/>
                          </a:moveTo>
                          <a:cubicBezTo>
                            <a:pt x="-279" y="28575"/>
                            <a:pt x="-1231" y="53340"/>
                            <a:pt x="5436" y="76200"/>
                          </a:cubicBezTo>
                          <a:cubicBezTo>
                            <a:pt x="11151" y="99060"/>
                            <a:pt x="24486" y="121920"/>
                            <a:pt x="45441" y="133350"/>
                          </a:cubicBezTo>
                          <a:cubicBezTo>
                            <a:pt x="68301" y="144780"/>
                            <a:pt x="94971" y="142875"/>
                            <a:pt x="119736" y="140018"/>
                          </a:cubicBezTo>
                          <a:cubicBezTo>
                            <a:pt x="138786" y="138113"/>
                            <a:pt x="159741" y="134303"/>
                            <a:pt x="171171" y="119063"/>
                          </a:cubicBezTo>
                          <a:cubicBezTo>
                            <a:pt x="176886" y="110490"/>
                            <a:pt x="178791" y="100013"/>
                            <a:pt x="180696" y="89535"/>
                          </a:cubicBezTo>
                          <a:cubicBezTo>
                            <a:pt x="184506" y="60008"/>
                            <a:pt x="184506" y="29528"/>
                            <a:pt x="180696"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34"/>
                    <p:cNvSpPr/>
                    <p:nvPr/>
                  </p:nvSpPr>
                  <p:spPr>
                    <a:xfrm>
                      <a:off x="12694920" y="10540364"/>
                      <a:ext cx="183553" cy="142198"/>
                    </a:xfrm>
                    <a:custGeom>
                      <a:avLst/>
                      <a:gdLst/>
                      <a:ahLst/>
                      <a:cxnLst/>
                      <a:rect l="l" t="t" r="r" b="b"/>
                      <a:pathLst>
                        <a:path w="183553" h="142198" extrusionOk="0">
                          <a:moveTo>
                            <a:pt x="182880" y="4763"/>
                          </a:moveTo>
                          <a:cubicBezTo>
                            <a:pt x="183832" y="28575"/>
                            <a:pt x="184785" y="53340"/>
                            <a:pt x="178117" y="76200"/>
                          </a:cubicBezTo>
                          <a:cubicBezTo>
                            <a:pt x="172403" y="99060"/>
                            <a:pt x="159067" y="121920"/>
                            <a:pt x="138112" y="133350"/>
                          </a:cubicBezTo>
                          <a:cubicBezTo>
                            <a:pt x="115253" y="144780"/>
                            <a:pt x="88582" y="142875"/>
                            <a:pt x="63817" y="140018"/>
                          </a:cubicBezTo>
                          <a:cubicBezTo>
                            <a:pt x="44767" y="138113"/>
                            <a:pt x="23812" y="134303"/>
                            <a:pt x="12382" y="119063"/>
                          </a:cubicBezTo>
                          <a:cubicBezTo>
                            <a:pt x="6667" y="110490"/>
                            <a:pt x="3810" y="100013"/>
                            <a:pt x="2857" y="89535"/>
                          </a:cubicBezTo>
                          <a:cubicBezTo>
                            <a:pt x="-952" y="60008"/>
                            <a:pt x="-952" y="29528"/>
                            <a:pt x="2857"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34"/>
                    <p:cNvSpPr/>
                    <p:nvPr/>
                  </p:nvSpPr>
                  <p:spPr>
                    <a:xfrm>
                      <a:off x="12045314" y="9914334"/>
                      <a:ext cx="891540" cy="630792"/>
                    </a:xfrm>
                    <a:custGeom>
                      <a:avLst/>
                      <a:gdLst/>
                      <a:ahLst/>
                      <a:cxnLst/>
                      <a:rect l="l" t="t" r="r" b="b"/>
                      <a:pathLst>
                        <a:path w="891540" h="630792" extrusionOk="0">
                          <a:moveTo>
                            <a:pt x="360045" y="5001"/>
                          </a:moveTo>
                          <a:cubicBezTo>
                            <a:pt x="450533" y="-1667"/>
                            <a:pt x="651510" y="-1667"/>
                            <a:pt x="707708" y="5001"/>
                          </a:cubicBezTo>
                          <a:cubicBezTo>
                            <a:pt x="762953" y="11668"/>
                            <a:pt x="741998" y="199310"/>
                            <a:pt x="783908" y="260271"/>
                          </a:cubicBezTo>
                          <a:cubicBezTo>
                            <a:pt x="825818" y="321230"/>
                            <a:pt x="830580" y="284083"/>
                            <a:pt x="872490" y="345996"/>
                          </a:cubicBezTo>
                          <a:cubicBezTo>
                            <a:pt x="915353" y="407908"/>
                            <a:pt x="872490" y="630793"/>
                            <a:pt x="872490" y="630793"/>
                          </a:cubicBezTo>
                          <a:lnTo>
                            <a:pt x="19050" y="630793"/>
                          </a:lnTo>
                          <a:cubicBezTo>
                            <a:pt x="19050" y="630793"/>
                            <a:pt x="-23813" y="407908"/>
                            <a:pt x="19050" y="345996"/>
                          </a:cubicBezTo>
                          <a:cubicBezTo>
                            <a:pt x="61913" y="284083"/>
                            <a:pt x="66675" y="321230"/>
                            <a:pt x="107633" y="260271"/>
                          </a:cubicBezTo>
                          <a:cubicBezTo>
                            <a:pt x="149543" y="199310"/>
                            <a:pt x="128588" y="11668"/>
                            <a:pt x="183833" y="5001"/>
                          </a:cubicBezTo>
                          <a:cubicBezTo>
                            <a:pt x="239078" y="-1667"/>
                            <a:pt x="441008" y="-1667"/>
                            <a:pt x="531495" y="500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34"/>
                    <p:cNvSpPr/>
                    <p:nvPr/>
                  </p:nvSpPr>
                  <p:spPr>
                    <a:xfrm>
                      <a:off x="11998642" y="10505122"/>
                      <a:ext cx="971550" cy="77152"/>
                    </a:xfrm>
                    <a:custGeom>
                      <a:avLst/>
                      <a:gdLst/>
                      <a:ahLst/>
                      <a:cxnLst/>
                      <a:rect l="l" t="t" r="r" b="b"/>
                      <a:pathLst>
                        <a:path w="971550" h="77152" extrusionOk="0">
                          <a:moveTo>
                            <a:pt x="962977" y="77152"/>
                          </a:moveTo>
                          <a:lnTo>
                            <a:pt x="8572" y="77152"/>
                          </a:lnTo>
                          <a:cubicBezTo>
                            <a:pt x="3810" y="77152"/>
                            <a:pt x="0" y="73342"/>
                            <a:pt x="0" y="68580"/>
                          </a:cubicBezTo>
                          <a:lnTo>
                            <a:pt x="0" y="8572"/>
                          </a:lnTo>
                          <a:cubicBezTo>
                            <a:pt x="0" y="3810"/>
                            <a:pt x="3810" y="0"/>
                            <a:pt x="8572" y="0"/>
                          </a:cubicBezTo>
                          <a:lnTo>
                            <a:pt x="962977" y="0"/>
                          </a:lnTo>
                          <a:cubicBezTo>
                            <a:pt x="967740" y="0"/>
                            <a:pt x="971550" y="3810"/>
                            <a:pt x="971550" y="8572"/>
                          </a:cubicBezTo>
                          <a:lnTo>
                            <a:pt x="971550" y="68580"/>
                          </a:lnTo>
                          <a:cubicBezTo>
                            <a:pt x="970597" y="74295"/>
                            <a:pt x="966788" y="77152"/>
                            <a:pt x="962977" y="771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34"/>
                    <p:cNvSpPr/>
                    <p:nvPr/>
                  </p:nvSpPr>
                  <p:spPr>
                    <a:xfrm>
                      <a:off x="12213907" y="9945032"/>
                      <a:ext cx="556702" cy="234229"/>
                    </a:xfrm>
                    <a:custGeom>
                      <a:avLst/>
                      <a:gdLst/>
                      <a:ahLst/>
                      <a:cxnLst/>
                      <a:rect l="l" t="t" r="r" b="b"/>
                      <a:pathLst>
                        <a:path w="556702" h="234229" extrusionOk="0">
                          <a:moveTo>
                            <a:pt x="0" y="229573"/>
                          </a:moveTo>
                          <a:cubicBezTo>
                            <a:pt x="4763" y="139085"/>
                            <a:pt x="22860" y="32405"/>
                            <a:pt x="67628" y="18118"/>
                          </a:cubicBezTo>
                          <a:cubicBezTo>
                            <a:pt x="111443" y="3830"/>
                            <a:pt x="472440" y="-14268"/>
                            <a:pt x="501015" y="18118"/>
                          </a:cubicBezTo>
                          <a:cubicBezTo>
                            <a:pt x="528638" y="50503"/>
                            <a:pt x="574357" y="218143"/>
                            <a:pt x="549593" y="229573"/>
                          </a:cubicBezTo>
                          <a:cubicBezTo>
                            <a:pt x="523875" y="240050"/>
                            <a:pt x="0" y="229573"/>
                            <a:pt x="0" y="229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34"/>
                    <p:cNvSpPr/>
                    <p:nvPr/>
                  </p:nvSpPr>
                  <p:spPr>
                    <a:xfrm>
                      <a:off x="12088177" y="10269855"/>
                      <a:ext cx="167640" cy="137159"/>
                    </a:xfrm>
                    <a:custGeom>
                      <a:avLst/>
                      <a:gdLst/>
                      <a:ahLst/>
                      <a:cxnLst/>
                      <a:rect l="l" t="t" r="r" b="b"/>
                      <a:pathLst>
                        <a:path w="167640" h="137159" extrusionOk="0">
                          <a:moveTo>
                            <a:pt x="167640" y="68580"/>
                          </a:moveTo>
                          <a:cubicBezTo>
                            <a:pt x="167640" y="106680"/>
                            <a:pt x="130493" y="137160"/>
                            <a:pt x="83820" y="137160"/>
                          </a:cubicBezTo>
                          <a:cubicBezTo>
                            <a:pt x="38100" y="137160"/>
                            <a:pt x="0" y="106680"/>
                            <a:pt x="0" y="68580"/>
                          </a:cubicBezTo>
                          <a:cubicBezTo>
                            <a:pt x="0" y="30480"/>
                            <a:pt x="37148"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34"/>
                    <p:cNvSpPr/>
                    <p:nvPr/>
                  </p:nvSpPr>
                  <p:spPr>
                    <a:xfrm>
                      <a:off x="12727305" y="10269855"/>
                      <a:ext cx="167639" cy="137159"/>
                    </a:xfrm>
                    <a:custGeom>
                      <a:avLst/>
                      <a:gdLst/>
                      <a:ahLst/>
                      <a:cxnLst/>
                      <a:rect l="l" t="t" r="r" b="b"/>
                      <a:pathLst>
                        <a:path w="167639" h="137159" extrusionOk="0">
                          <a:moveTo>
                            <a:pt x="167640" y="68580"/>
                          </a:moveTo>
                          <a:cubicBezTo>
                            <a:pt x="167640" y="106680"/>
                            <a:pt x="130493" y="137160"/>
                            <a:pt x="83820" y="137160"/>
                          </a:cubicBezTo>
                          <a:cubicBezTo>
                            <a:pt x="38100" y="137160"/>
                            <a:pt x="0" y="106680"/>
                            <a:pt x="0" y="68580"/>
                          </a:cubicBezTo>
                          <a:cubicBezTo>
                            <a:pt x="0" y="30480"/>
                            <a:pt x="37147"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34"/>
                    <p:cNvSpPr/>
                    <p:nvPr/>
                  </p:nvSpPr>
                  <p:spPr>
                    <a:xfrm>
                      <a:off x="12239625" y="10182247"/>
                      <a:ext cx="515302" cy="231527"/>
                    </a:xfrm>
                    <a:custGeom>
                      <a:avLst/>
                      <a:gdLst/>
                      <a:ahLst/>
                      <a:cxnLst/>
                      <a:rect l="l" t="t" r="r" b="b"/>
                      <a:pathLst>
                        <a:path w="515302" h="231527" extrusionOk="0">
                          <a:moveTo>
                            <a:pt x="498157" y="18076"/>
                          </a:moveTo>
                          <a:cubicBezTo>
                            <a:pt x="506730" y="32363"/>
                            <a:pt x="515302" y="46651"/>
                            <a:pt x="515302" y="62843"/>
                          </a:cubicBezTo>
                          <a:cubicBezTo>
                            <a:pt x="515302" y="79035"/>
                            <a:pt x="515302" y="90466"/>
                            <a:pt x="501015" y="97133"/>
                          </a:cubicBezTo>
                          <a:cubicBezTo>
                            <a:pt x="457200" y="119041"/>
                            <a:pt x="434340" y="176191"/>
                            <a:pt x="452438" y="221910"/>
                          </a:cubicBezTo>
                          <a:cubicBezTo>
                            <a:pt x="429577" y="224768"/>
                            <a:pt x="420052" y="229530"/>
                            <a:pt x="397193" y="230483"/>
                          </a:cubicBezTo>
                          <a:cubicBezTo>
                            <a:pt x="282893" y="234293"/>
                            <a:pt x="167640" y="227626"/>
                            <a:pt x="54293" y="211433"/>
                          </a:cubicBezTo>
                          <a:cubicBezTo>
                            <a:pt x="80010" y="155235"/>
                            <a:pt x="54293" y="80941"/>
                            <a:pt x="0" y="52365"/>
                          </a:cubicBezTo>
                          <a:cubicBezTo>
                            <a:pt x="0" y="39983"/>
                            <a:pt x="952" y="26648"/>
                            <a:pt x="952" y="14265"/>
                          </a:cubicBezTo>
                          <a:cubicBezTo>
                            <a:pt x="155257" y="-6690"/>
                            <a:pt x="343852" y="-3832"/>
                            <a:pt x="498157" y="18076"/>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34"/>
                    <p:cNvSpPr/>
                    <p:nvPr/>
                  </p:nvSpPr>
                  <p:spPr>
                    <a:xfrm>
                      <a:off x="12342873" y="10461275"/>
                      <a:ext cx="308454" cy="77898"/>
                    </a:xfrm>
                    <a:custGeom>
                      <a:avLst/>
                      <a:gdLst/>
                      <a:ahLst/>
                      <a:cxnLst/>
                      <a:rect l="l" t="t" r="r" b="b"/>
                      <a:pathLst>
                        <a:path w="308454" h="77898" extrusionOk="0">
                          <a:moveTo>
                            <a:pt x="22481" y="16224"/>
                          </a:moveTo>
                          <a:cubicBezTo>
                            <a:pt x="40579" y="4794"/>
                            <a:pt x="63439" y="3842"/>
                            <a:pt x="84394" y="3842"/>
                          </a:cubicBezTo>
                          <a:cubicBezTo>
                            <a:pt x="134876" y="2889"/>
                            <a:pt x="186312" y="1937"/>
                            <a:pt x="236794" y="31"/>
                          </a:cubicBezTo>
                          <a:cubicBezTo>
                            <a:pt x="254891" y="31"/>
                            <a:pt x="272989" y="-921"/>
                            <a:pt x="288229" y="7651"/>
                          </a:cubicBezTo>
                          <a:cubicBezTo>
                            <a:pt x="303469" y="16224"/>
                            <a:pt x="313946" y="36226"/>
                            <a:pt x="305374" y="52419"/>
                          </a:cubicBezTo>
                          <a:cubicBezTo>
                            <a:pt x="297754" y="66706"/>
                            <a:pt x="279656" y="69564"/>
                            <a:pt x="263464" y="71469"/>
                          </a:cubicBezTo>
                          <a:cubicBezTo>
                            <a:pt x="203456" y="77184"/>
                            <a:pt x="142496" y="79089"/>
                            <a:pt x="81537" y="77184"/>
                          </a:cubicBezTo>
                          <a:cubicBezTo>
                            <a:pt x="62487" y="76231"/>
                            <a:pt x="20576" y="81947"/>
                            <a:pt x="6289" y="67659"/>
                          </a:cubicBezTo>
                          <a:cubicBezTo>
                            <a:pt x="-8951" y="51467"/>
                            <a:pt x="6289" y="25749"/>
                            <a:pt x="22481" y="162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8" name="Google Shape;1328;p34"/>
                  <p:cNvGrpSpPr/>
                  <p:nvPr/>
                </p:nvGrpSpPr>
                <p:grpSpPr>
                  <a:xfrm>
                    <a:off x="10788014" y="10298668"/>
                    <a:ext cx="1222057" cy="968622"/>
                    <a:chOff x="10788014" y="10298668"/>
                    <a:chExt cx="1222057" cy="968622"/>
                  </a:xfrm>
                </p:grpSpPr>
                <p:sp>
                  <p:nvSpPr>
                    <p:cNvPr id="1329" name="Google Shape;1329;p34"/>
                    <p:cNvSpPr/>
                    <p:nvPr/>
                  </p:nvSpPr>
                  <p:spPr>
                    <a:xfrm>
                      <a:off x="10891202" y="11089004"/>
                      <a:ext cx="230901" cy="178286"/>
                    </a:xfrm>
                    <a:custGeom>
                      <a:avLst/>
                      <a:gdLst/>
                      <a:ahLst/>
                      <a:cxnLst/>
                      <a:rect l="l" t="t" r="r" b="b"/>
                      <a:pathLst>
                        <a:path w="230901" h="178286" extrusionOk="0">
                          <a:moveTo>
                            <a:pt x="635" y="4763"/>
                          </a:moveTo>
                          <a:cubicBezTo>
                            <a:pt x="-317" y="35243"/>
                            <a:pt x="-1270" y="65723"/>
                            <a:pt x="6350" y="95250"/>
                          </a:cubicBezTo>
                          <a:cubicBezTo>
                            <a:pt x="13970" y="124778"/>
                            <a:pt x="30162" y="152400"/>
                            <a:pt x="56833" y="166688"/>
                          </a:cubicBezTo>
                          <a:cubicBezTo>
                            <a:pt x="85408" y="181928"/>
                            <a:pt x="118745" y="179070"/>
                            <a:pt x="151130" y="175260"/>
                          </a:cubicBezTo>
                          <a:cubicBezTo>
                            <a:pt x="174942" y="172403"/>
                            <a:pt x="201612" y="168593"/>
                            <a:pt x="215900" y="149543"/>
                          </a:cubicBezTo>
                          <a:cubicBezTo>
                            <a:pt x="223520" y="139066"/>
                            <a:pt x="226378" y="125731"/>
                            <a:pt x="227330" y="112395"/>
                          </a:cubicBezTo>
                          <a:cubicBezTo>
                            <a:pt x="232092" y="75248"/>
                            <a:pt x="232092" y="37148"/>
                            <a:pt x="22733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34"/>
                    <p:cNvSpPr/>
                    <p:nvPr/>
                  </p:nvSpPr>
                  <p:spPr>
                    <a:xfrm>
                      <a:off x="11663600" y="11089004"/>
                      <a:ext cx="230901" cy="178286"/>
                    </a:xfrm>
                    <a:custGeom>
                      <a:avLst/>
                      <a:gdLst/>
                      <a:ahLst/>
                      <a:cxnLst/>
                      <a:rect l="l" t="t" r="r" b="b"/>
                      <a:pathLst>
                        <a:path w="230901" h="178286" extrusionOk="0">
                          <a:moveTo>
                            <a:pt x="230267" y="4763"/>
                          </a:moveTo>
                          <a:cubicBezTo>
                            <a:pt x="231219" y="35243"/>
                            <a:pt x="232172" y="65723"/>
                            <a:pt x="224551" y="95250"/>
                          </a:cubicBezTo>
                          <a:cubicBezTo>
                            <a:pt x="216932" y="124778"/>
                            <a:pt x="200739" y="152400"/>
                            <a:pt x="174069" y="166688"/>
                          </a:cubicBezTo>
                          <a:cubicBezTo>
                            <a:pt x="145494" y="181928"/>
                            <a:pt x="112157" y="179070"/>
                            <a:pt x="79772" y="175260"/>
                          </a:cubicBezTo>
                          <a:cubicBezTo>
                            <a:pt x="55959" y="172403"/>
                            <a:pt x="29289" y="168593"/>
                            <a:pt x="15001" y="149543"/>
                          </a:cubicBezTo>
                          <a:cubicBezTo>
                            <a:pt x="7382" y="139066"/>
                            <a:pt x="4524" y="125731"/>
                            <a:pt x="3572" y="112395"/>
                          </a:cubicBezTo>
                          <a:cubicBezTo>
                            <a:pt x="-1191" y="75248"/>
                            <a:pt x="-1191" y="37148"/>
                            <a:pt x="3572"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34"/>
                    <p:cNvSpPr/>
                    <p:nvPr/>
                  </p:nvSpPr>
                  <p:spPr>
                    <a:xfrm>
                      <a:off x="10848128" y="10298668"/>
                      <a:ext cx="1120880" cy="794146"/>
                    </a:xfrm>
                    <a:custGeom>
                      <a:avLst/>
                      <a:gdLst/>
                      <a:ahLst/>
                      <a:cxnLst/>
                      <a:rect l="l" t="t" r="r" b="b"/>
                      <a:pathLst>
                        <a:path w="1120880" h="794146" extrusionOk="0">
                          <a:moveTo>
                            <a:pt x="452332" y="6430"/>
                          </a:moveTo>
                          <a:cubicBezTo>
                            <a:pt x="565679" y="-2143"/>
                            <a:pt x="819997" y="-2143"/>
                            <a:pt x="889529" y="6430"/>
                          </a:cubicBezTo>
                          <a:cubicBezTo>
                            <a:pt x="959061" y="15002"/>
                            <a:pt x="933344" y="251222"/>
                            <a:pt x="985732" y="327422"/>
                          </a:cubicBezTo>
                          <a:cubicBezTo>
                            <a:pt x="1038119" y="403622"/>
                            <a:pt x="1043834" y="356949"/>
                            <a:pt x="1097174" y="435055"/>
                          </a:cubicBezTo>
                          <a:cubicBezTo>
                            <a:pt x="1150514" y="513159"/>
                            <a:pt x="1097174" y="794147"/>
                            <a:pt x="1097174" y="794147"/>
                          </a:cubicBezTo>
                          <a:lnTo>
                            <a:pt x="23707" y="794147"/>
                          </a:lnTo>
                          <a:cubicBezTo>
                            <a:pt x="23707" y="794147"/>
                            <a:pt x="-29634" y="513159"/>
                            <a:pt x="23707" y="435055"/>
                          </a:cubicBezTo>
                          <a:cubicBezTo>
                            <a:pt x="77047" y="356949"/>
                            <a:pt x="82761" y="403622"/>
                            <a:pt x="135149" y="327422"/>
                          </a:cubicBezTo>
                          <a:cubicBezTo>
                            <a:pt x="187536" y="251222"/>
                            <a:pt x="161819" y="15002"/>
                            <a:pt x="231352" y="6430"/>
                          </a:cubicBezTo>
                          <a:cubicBezTo>
                            <a:pt x="300884" y="-2143"/>
                            <a:pt x="555202" y="-2143"/>
                            <a:pt x="668549" y="6430"/>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34"/>
                    <p:cNvSpPr/>
                    <p:nvPr/>
                  </p:nvSpPr>
                  <p:spPr>
                    <a:xfrm>
                      <a:off x="10788014" y="11044237"/>
                      <a:ext cx="1222057" cy="96202"/>
                    </a:xfrm>
                    <a:custGeom>
                      <a:avLst/>
                      <a:gdLst/>
                      <a:ahLst/>
                      <a:cxnLst/>
                      <a:rect l="l" t="t" r="r" b="b"/>
                      <a:pathLst>
                        <a:path w="1222057" h="96202" extrusionOk="0">
                          <a:moveTo>
                            <a:pt x="1211580" y="96202"/>
                          </a:moveTo>
                          <a:lnTo>
                            <a:pt x="10478" y="96202"/>
                          </a:lnTo>
                          <a:cubicBezTo>
                            <a:pt x="4763" y="96202"/>
                            <a:pt x="0" y="91440"/>
                            <a:pt x="0" y="85725"/>
                          </a:cubicBezTo>
                          <a:lnTo>
                            <a:pt x="0" y="10477"/>
                          </a:lnTo>
                          <a:cubicBezTo>
                            <a:pt x="0" y="4763"/>
                            <a:pt x="4763" y="0"/>
                            <a:pt x="10478" y="0"/>
                          </a:cubicBezTo>
                          <a:lnTo>
                            <a:pt x="1211580" y="0"/>
                          </a:lnTo>
                          <a:cubicBezTo>
                            <a:pt x="1217296" y="0"/>
                            <a:pt x="1222058" y="4763"/>
                            <a:pt x="1222058" y="10477"/>
                          </a:cubicBezTo>
                          <a:lnTo>
                            <a:pt x="1222058" y="85725"/>
                          </a:lnTo>
                          <a:cubicBezTo>
                            <a:pt x="1222058" y="91440"/>
                            <a:pt x="1217296" y="96202"/>
                            <a:pt x="1211580" y="962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34"/>
                    <p:cNvSpPr/>
                    <p:nvPr/>
                  </p:nvSpPr>
                  <p:spPr>
                    <a:xfrm>
                      <a:off x="11058525" y="10337704"/>
                      <a:ext cx="699677" cy="294735"/>
                    </a:xfrm>
                    <a:custGeom>
                      <a:avLst/>
                      <a:gdLst/>
                      <a:ahLst/>
                      <a:cxnLst/>
                      <a:rect l="l" t="t" r="r" b="b"/>
                      <a:pathLst>
                        <a:path w="699677" h="294735" extrusionOk="0">
                          <a:moveTo>
                            <a:pt x="0" y="288385"/>
                          </a:moveTo>
                          <a:cubicBezTo>
                            <a:pt x="5715" y="174085"/>
                            <a:pt x="29527" y="39783"/>
                            <a:pt x="84773" y="22638"/>
                          </a:cubicBezTo>
                          <a:cubicBezTo>
                            <a:pt x="140018" y="5493"/>
                            <a:pt x="595313" y="-18319"/>
                            <a:pt x="629602" y="22638"/>
                          </a:cubicBezTo>
                          <a:cubicBezTo>
                            <a:pt x="664845" y="63596"/>
                            <a:pt x="721995" y="274098"/>
                            <a:pt x="690563" y="288385"/>
                          </a:cubicBezTo>
                          <a:cubicBezTo>
                            <a:pt x="659130" y="302673"/>
                            <a:pt x="0" y="288385"/>
                            <a:pt x="0" y="2883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34"/>
                    <p:cNvSpPr/>
                    <p:nvPr/>
                  </p:nvSpPr>
                  <p:spPr>
                    <a:xfrm>
                      <a:off x="10902314"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34"/>
                    <p:cNvSpPr/>
                    <p:nvPr/>
                  </p:nvSpPr>
                  <p:spPr>
                    <a:xfrm>
                      <a:off x="11707177"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34"/>
                    <p:cNvSpPr/>
                    <p:nvPr/>
                  </p:nvSpPr>
                  <p:spPr>
                    <a:xfrm>
                      <a:off x="11090910" y="10636941"/>
                      <a:ext cx="649604" cy="291424"/>
                    </a:xfrm>
                    <a:custGeom>
                      <a:avLst/>
                      <a:gdLst/>
                      <a:ahLst/>
                      <a:cxnLst/>
                      <a:rect l="l" t="t" r="r" b="b"/>
                      <a:pathLst>
                        <a:path w="649604" h="291424" extrusionOk="0">
                          <a:moveTo>
                            <a:pt x="627697" y="22485"/>
                          </a:moveTo>
                          <a:cubicBezTo>
                            <a:pt x="638175" y="39631"/>
                            <a:pt x="648652" y="58681"/>
                            <a:pt x="649605" y="78683"/>
                          </a:cubicBezTo>
                          <a:cubicBezTo>
                            <a:pt x="649605" y="98685"/>
                            <a:pt x="649605" y="112973"/>
                            <a:pt x="631507" y="122498"/>
                          </a:cubicBezTo>
                          <a:cubicBezTo>
                            <a:pt x="576263" y="150121"/>
                            <a:pt x="547688" y="222510"/>
                            <a:pt x="570547" y="279660"/>
                          </a:cubicBezTo>
                          <a:cubicBezTo>
                            <a:pt x="541020" y="283471"/>
                            <a:pt x="530542" y="289185"/>
                            <a:pt x="501015" y="290138"/>
                          </a:cubicBezTo>
                          <a:cubicBezTo>
                            <a:pt x="356235" y="294900"/>
                            <a:pt x="211455" y="286329"/>
                            <a:pt x="68580" y="266325"/>
                          </a:cubicBezTo>
                          <a:cubicBezTo>
                            <a:pt x="100965" y="195841"/>
                            <a:pt x="68580" y="102496"/>
                            <a:pt x="0" y="66301"/>
                          </a:cubicBezTo>
                          <a:cubicBezTo>
                            <a:pt x="952" y="50108"/>
                            <a:pt x="952" y="33915"/>
                            <a:pt x="1905" y="17723"/>
                          </a:cubicBezTo>
                          <a:cubicBezTo>
                            <a:pt x="195263" y="-7994"/>
                            <a:pt x="433388" y="-5137"/>
                            <a:pt x="627697" y="2248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34"/>
                    <p:cNvSpPr/>
                    <p:nvPr/>
                  </p:nvSpPr>
                  <p:spPr>
                    <a:xfrm>
                      <a:off x="11221488" y="10986697"/>
                      <a:ext cx="389486" cy="98270"/>
                    </a:xfrm>
                    <a:custGeom>
                      <a:avLst/>
                      <a:gdLst/>
                      <a:ahLst/>
                      <a:cxnLst/>
                      <a:rect l="l" t="t" r="r" b="b"/>
                      <a:pathLst>
                        <a:path w="389486" h="98270" extrusionOk="0">
                          <a:moveTo>
                            <a:pt x="27537" y="21345"/>
                          </a:moveTo>
                          <a:cubicBezTo>
                            <a:pt x="50397" y="7057"/>
                            <a:pt x="78972" y="6105"/>
                            <a:pt x="105642" y="5153"/>
                          </a:cubicBezTo>
                          <a:cubicBezTo>
                            <a:pt x="169459" y="3248"/>
                            <a:pt x="233276" y="2295"/>
                            <a:pt x="298047" y="390"/>
                          </a:cubicBezTo>
                          <a:cubicBezTo>
                            <a:pt x="319954" y="-562"/>
                            <a:pt x="343767" y="-562"/>
                            <a:pt x="363769" y="9915"/>
                          </a:cubicBezTo>
                          <a:cubicBezTo>
                            <a:pt x="383772" y="20392"/>
                            <a:pt x="396154" y="46111"/>
                            <a:pt x="385676" y="66113"/>
                          </a:cubicBezTo>
                          <a:cubicBezTo>
                            <a:pt x="376151" y="84211"/>
                            <a:pt x="352339" y="88020"/>
                            <a:pt x="332337" y="89925"/>
                          </a:cubicBezTo>
                          <a:cubicBezTo>
                            <a:pt x="256137" y="97545"/>
                            <a:pt x="179937" y="99450"/>
                            <a:pt x="103737" y="97545"/>
                          </a:cubicBezTo>
                          <a:cubicBezTo>
                            <a:pt x="79924" y="96592"/>
                            <a:pt x="26584" y="104213"/>
                            <a:pt x="8487" y="85163"/>
                          </a:cubicBezTo>
                          <a:cubicBezTo>
                            <a:pt x="-11516" y="65161"/>
                            <a:pt x="7534" y="32775"/>
                            <a:pt x="27537" y="213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8" name="Google Shape;1338;p34"/>
                  <p:cNvGrpSpPr/>
                  <p:nvPr/>
                </p:nvGrpSpPr>
                <p:grpSpPr>
                  <a:xfrm>
                    <a:off x="11223307" y="9563576"/>
                    <a:ext cx="794385" cy="628776"/>
                    <a:chOff x="11223307" y="9563576"/>
                    <a:chExt cx="794385" cy="628776"/>
                  </a:xfrm>
                </p:grpSpPr>
                <p:sp>
                  <p:nvSpPr>
                    <p:cNvPr id="1339" name="Google Shape;1339;p34"/>
                    <p:cNvSpPr/>
                    <p:nvPr/>
                  </p:nvSpPr>
                  <p:spPr>
                    <a:xfrm>
                      <a:off x="11289484" y="10076497"/>
                      <a:ext cx="150278" cy="115855"/>
                    </a:xfrm>
                    <a:custGeom>
                      <a:avLst/>
                      <a:gdLst/>
                      <a:ahLst/>
                      <a:cxnLst/>
                      <a:rect l="l" t="t" r="r" b="b"/>
                      <a:pathLst>
                        <a:path w="150278" h="115855" extrusionOk="0">
                          <a:moveTo>
                            <a:pt x="498" y="3810"/>
                          </a:moveTo>
                          <a:cubicBezTo>
                            <a:pt x="-455" y="23813"/>
                            <a:pt x="-455" y="42863"/>
                            <a:pt x="4308" y="61913"/>
                          </a:cubicBezTo>
                          <a:cubicBezTo>
                            <a:pt x="9070" y="80963"/>
                            <a:pt x="20500" y="99060"/>
                            <a:pt x="37645" y="108585"/>
                          </a:cubicBezTo>
                          <a:cubicBezTo>
                            <a:pt x="55742" y="118110"/>
                            <a:pt x="77650" y="116205"/>
                            <a:pt x="98605" y="114300"/>
                          </a:cubicBezTo>
                          <a:cubicBezTo>
                            <a:pt x="113845" y="112395"/>
                            <a:pt x="131942" y="109538"/>
                            <a:pt x="140515" y="97155"/>
                          </a:cubicBezTo>
                          <a:cubicBezTo>
                            <a:pt x="145278" y="90488"/>
                            <a:pt x="147183" y="81915"/>
                            <a:pt x="148135" y="73342"/>
                          </a:cubicBezTo>
                          <a:cubicBezTo>
                            <a:pt x="150992" y="48577"/>
                            <a:pt x="150992" y="24765"/>
                            <a:pt x="148135"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34"/>
                    <p:cNvSpPr/>
                    <p:nvPr/>
                  </p:nvSpPr>
                  <p:spPr>
                    <a:xfrm>
                      <a:off x="11792664" y="10076497"/>
                      <a:ext cx="150278" cy="115855"/>
                    </a:xfrm>
                    <a:custGeom>
                      <a:avLst/>
                      <a:gdLst/>
                      <a:ahLst/>
                      <a:cxnLst/>
                      <a:rect l="l" t="t" r="r" b="b"/>
                      <a:pathLst>
                        <a:path w="150278" h="115855" extrusionOk="0">
                          <a:moveTo>
                            <a:pt x="149781" y="3810"/>
                          </a:moveTo>
                          <a:cubicBezTo>
                            <a:pt x="150733" y="23813"/>
                            <a:pt x="150733" y="42863"/>
                            <a:pt x="145971" y="61913"/>
                          </a:cubicBezTo>
                          <a:cubicBezTo>
                            <a:pt x="141208" y="80963"/>
                            <a:pt x="129778" y="99060"/>
                            <a:pt x="112633" y="108585"/>
                          </a:cubicBezTo>
                          <a:cubicBezTo>
                            <a:pt x="94536" y="118110"/>
                            <a:pt x="72628" y="116205"/>
                            <a:pt x="51673" y="114300"/>
                          </a:cubicBezTo>
                          <a:cubicBezTo>
                            <a:pt x="36433" y="112395"/>
                            <a:pt x="18336" y="109538"/>
                            <a:pt x="9763" y="97155"/>
                          </a:cubicBezTo>
                          <a:cubicBezTo>
                            <a:pt x="5000" y="90488"/>
                            <a:pt x="3096" y="81915"/>
                            <a:pt x="2143" y="73342"/>
                          </a:cubicBezTo>
                          <a:cubicBezTo>
                            <a:pt x="-714" y="48577"/>
                            <a:pt x="-714" y="24765"/>
                            <a:pt x="2143"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34"/>
                    <p:cNvSpPr/>
                    <p:nvPr/>
                  </p:nvSpPr>
                  <p:spPr>
                    <a:xfrm>
                      <a:off x="11261936" y="9563576"/>
                      <a:ext cx="729509" cy="515778"/>
                    </a:xfrm>
                    <a:custGeom>
                      <a:avLst/>
                      <a:gdLst/>
                      <a:ahLst/>
                      <a:cxnLst/>
                      <a:rect l="l" t="t" r="r" b="b"/>
                      <a:pathLst>
                        <a:path w="729509" h="515778" extrusionOk="0">
                          <a:moveTo>
                            <a:pt x="293794" y="4286"/>
                          </a:moveTo>
                          <a:cubicBezTo>
                            <a:pt x="368088" y="-1429"/>
                            <a:pt x="532871" y="-1429"/>
                            <a:pt x="578591" y="4286"/>
                          </a:cubicBezTo>
                          <a:cubicBezTo>
                            <a:pt x="624311" y="10001"/>
                            <a:pt x="607166" y="163354"/>
                            <a:pt x="641456" y="212884"/>
                          </a:cubicBezTo>
                          <a:cubicBezTo>
                            <a:pt x="675746" y="262413"/>
                            <a:pt x="679556" y="231934"/>
                            <a:pt x="713846" y="282416"/>
                          </a:cubicBezTo>
                          <a:cubicBezTo>
                            <a:pt x="749088" y="332899"/>
                            <a:pt x="713846" y="515779"/>
                            <a:pt x="713846" y="515779"/>
                          </a:cubicBezTo>
                          <a:lnTo>
                            <a:pt x="15663" y="515779"/>
                          </a:lnTo>
                          <a:cubicBezTo>
                            <a:pt x="15663" y="515779"/>
                            <a:pt x="-19579" y="332899"/>
                            <a:pt x="15663" y="282416"/>
                          </a:cubicBezTo>
                          <a:cubicBezTo>
                            <a:pt x="50906" y="231934"/>
                            <a:pt x="54716" y="262413"/>
                            <a:pt x="88053" y="212884"/>
                          </a:cubicBezTo>
                          <a:cubicBezTo>
                            <a:pt x="122344" y="163354"/>
                            <a:pt x="105199" y="10001"/>
                            <a:pt x="150919" y="4286"/>
                          </a:cubicBezTo>
                          <a:cubicBezTo>
                            <a:pt x="196638" y="-1429"/>
                            <a:pt x="361421" y="-1429"/>
                            <a:pt x="435716" y="4286"/>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34"/>
                    <p:cNvSpPr/>
                    <p:nvPr/>
                  </p:nvSpPr>
                  <p:spPr>
                    <a:xfrm>
                      <a:off x="11223307" y="10048875"/>
                      <a:ext cx="794385" cy="62864"/>
                    </a:xfrm>
                    <a:custGeom>
                      <a:avLst/>
                      <a:gdLst/>
                      <a:ahLst/>
                      <a:cxnLst/>
                      <a:rect l="l" t="t" r="r" b="b"/>
                      <a:pathLst>
                        <a:path w="794385" h="62864" extrusionOk="0">
                          <a:moveTo>
                            <a:pt x="787718" y="62865"/>
                          </a:moveTo>
                          <a:lnTo>
                            <a:pt x="6668" y="62865"/>
                          </a:lnTo>
                          <a:cubicBezTo>
                            <a:pt x="2857" y="62865"/>
                            <a:pt x="0" y="60007"/>
                            <a:pt x="0" y="56198"/>
                          </a:cubicBezTo>
                          <a:lnTo>
                            <a:pt x="0" y="6668"/>
                          </a:lnTo>
                          <a:cubicBezTo>
                            <a:pt x="0" y="2857"/>
                            <a:pt x="2857" y="0"/>
                            <a:pt x="6668" y="0"/>
                          </a:cubicBezTo>
                          <a:lnTo>
                            <a:pt x="787718" y="0"/>
                          </a:lnTo>
                          <a:cubicBezTo>
                            <a:pt x="791528" y="0"/>
                            <a:pt x="794385" y="2857"/>
                            <a:pt x="794385" y="6668"/>
                          </a:cubicBezTo>
                          <a:lnTo>
                            <a:pt x="794385" y="56198"/>
                          </a:lnTo>
                          <a:cubicBezTo>
                            <a:pt x="794385" y="59055"/>
                            <a:pt x="791528" y="62865"/>
                            <a:pt x="787718" y="62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34"/>
                    <p:cNvSpPr/>
                    <p:nvPr/>
                  </p:nvSpPr>
                  <p:spPr>
                    <a:xfrm>
                      <a:off x="11398567" y="9590190"/>
                      <a:ext cx="455294" cy="191032"/>
                    </a:xfrm>
                    <a:custGeom>
                      <a:avLst/>
                      <a:gdLst/>
                      <a:ahLst/>
                      <a:cxnLst/>
                      <a:rect l="l" t="t" r="r" b="b"/>
                      <a:pathLst>
                        <a:path w="455294" h="191032" extrusionOk="0">
                          <a:moveTo>
                            <a:pt x="0" y="187222"/>
                          </a:moveTo>
                          <a:cubicBezTo>
                            <a:pt x="3810" y="112928"/>
                            <a:pt x="19050" y="26250"/>
                            <a:pt x="55245" y="14820"/>
                          </a:cubicBezTo>
                          <a:cubicBezTo>
                            <a:pt x="91440" y="3390"/>
                            <a:pt x="386715" y="-11850"/>
                            <a:pt x="409575" y="14820"/>
                          </a:cubicBezTo>
                          <a:cubicBezTo>
                            <a:pt x="432435" y="41490"/>
                            <a:pt x="469582" y="178650"/>
                            <a:pt x="449580" y="187222"/>
                          </a:cubicBezTo>
                          <a:cubicBezTo>
                            <a:pt x="428625" y="195795"/>
                            <a:pt x="0" y="187222"/>
                            <a:pt x="0" y="1872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34"/>
                    <p:cNvSpPr/>
                    <p:nvPr/>
                  </p:nvSpPr>
                  <p:spPr>
                    <a:xfrm>
                      <a:off x="11296650" y="9855517"/>
                      <a:ext cx="137160" cy="112394"/>
                    </a:xfrm>
                    <a:custGeom>
                      <a:avLst/>
                      <a:gdLst/>
                      <a:ahLst/>
                      <a:cxnLst/>
                      <a:rect l="l" t="t" r="r" b="b"/>
                      <a:pathLst>
                        <a:path w="137160" h="112394" extrusionOk="0">
                          <a:moveTo>
                            <a:pt x="137160" y="56197"/>
                          </a:moveTo>
                          <a:cubicBezTo>
                            <a:pt x="137160" y="87234"/>
                            <a:pt x="106456" y="112395"/>
                            <a:pt x="68580" y="112395"/>
                          </a:cubicBezTo>
                          <a:cubicBezTo>
                            <a:pt x="30705" y="112395"/>
                            <a:pt x="0" y="87234"/>
                            <a:pt x="0" y="56197"/>
                          </a:cubicBezTo>
                          <a:cubicBezTo>
                            <a:pt x="0" y="25160"/>
                            <a:pt x="30705" y="0"/>
                            <a:pt x="68580" y="0"/>
                          </a:cubicBezTo>
                          <a:cubicBezTo>
                            <a:pt x="106456"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34"/>
                    <p:cNvSpPr/>
                    <p:nvPr/>
                  </p:nvSpPr>
                  <p:spPr>
                    <a:xfrm>
                      <a:off x="11819572" y="9855517"/>
                      <a:ext cx="137160" cy="112394"/>
                    </a:xfrm>
                    <a:custGeom>
                      <a:avLst/>
                      <a:gdLst/>
                      <a:ahLst/>
                      <a:cxnLst/>
                      <a:rect l="l" t="t" r="r" b="b"/>
                      <a:pathLst>
                        <a:path w="137160" h="112394" extrusionOk="0">
                          <a:moveTo>
                            <a:pt x="137160" y="56197"/>
                          </a:moveTo>
                          <a:cubicBezTo>
                            <a:pt x="137160" y="87234"/>
                            <a:pt x="106455" y="112395"/>
                            <a:pt x="68580" y="112395"/>
                          </a:cubicBezTo>
                          <a:cubicBezTo>
                            <a:pt x="30704" y="112395"/>
                            <a:pt x="0" y="87234"/>
                            <a:pt x="0" y="56197"/>
                          </a:cubicBezTo>
                          <a:cubicBezTo>
                            <a:pt x="0" y="25160"/>
                            <a:pt x="30704" y="0"/>
                            <a:pt x="68580" y="0"/>
                          </a:cubicBezTo>
                          <a:cubicBezTo>
                            <a:pt x="106455"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34"/>
                    <p:cNvSpPr/>
                    <p:nvPr/>
                  </p:nvSpPr>
                  <p:spPr>
                    <a:xfrm>
                      <a:off x="11418569" y="9783836"/>
                      <a:ext cx="423862" cy="188683"/>
                    </a:xfrm>
                    <a:custGeom>
                      <a:avLst/>
                      <a:gdLst/>
                      <a:ahLst/>
                      <a:cxnLst/>
                      <a:rect l="l" t="t" r="r" b="b"/>
                      <a:pathLst>
                        <a:path w="423862" h="188683" extrusionOk="0">
                          <a:moveTo>
                            <a:pt x="409575" y="14531"/>
                          </a:moveTo>
                          <a:cubicBezTo>
                            <a:pt x="416243" y="25961"/>
                            <a:pt x="423863" y="38344"/>
                            <a:pt x="423863" y="50726"/>
                          </a:cubicBezTo>
                          <a:cubicBezTo>
                            <a:pt x="423863" y="64061"/>
                            <a:pt x="423863" y="73586"/>
                            <a:pt x="411480" y="79301"/>
                          </a:cubicBezTo>
                          <a:cubicBezTo>
                            <a:pt x="375285" y="97399"/>
                            <a:pt x="357188" y="144071"/>
                            <a:pt x="371475" y="181219"/>
                          </a:cubicBezTo>
                          <a:cubicBezTo>
                            <a:pt x="352425" y="184076"/>
                            <a:pt x="344805" y="187886"/>
                            <a:pt x="325755" y="187886"/>
                          </a:cubicBezTo>
                          <a:cubicBezTo>
                            <a:pt x="231457" y="190744"/>
                            <a:pt x="138113" y="185981"/>
                            <a:pt x="44768" y="172646"/>
                          </a:cubicBezTo>
                          <a:cubicBezTo>
                            <a:pt x="65723" y="126926"/>
                            <a:pt x="44768" y="65966"/>
                            <a:pt x="0" y="42153"/>
                          </a:cubicBezTo>
                          <a:cubicBezTo>
                            <a:pt x="0" y="31676"/>
                            <a:pt x="953" y="21199"/>
                            <a:pt x="953" y="10721"/>
                          </a:cubicBezTo>
                          <a:cubicBezTo>
                            <a:pt x="128588" y="-5472"/>
                            <a:pt x="282893" y="-2614"/>
                            <a:pt x="409575" y="14531"/>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34"/>
                    <p:cNvSpPr/>
                    <p:nvPr/>
                  </p:nvSpPr>
                  <p:spPr>
                    <a:xfrm>
                      <a:off x="11504462" y="10011727"/>
                      <a:ext cx="252665" cy="63595"/>
                    </a:xfrm>
                    <a:custGeom>
                      <a:avLst/>
                      <a:gdLst/>
                      <a:ahLst/>
                      <a:cxnLst/>
                      <a:rect l="l" t="t" r="r" b="b"/>
                      <a:pathLst>
                        <a:path w="252665" h="63595" extrusionOk="0">
                          <a:moveTo>
                            <a:pt x="17930" y="13335"/>
                          </a:moveTo>
                          <a:cubicBezTo>
                            <a:pt x="33170" y="3810"/>
                            <a:pt x="51268" y="3810"/>
                            <a:pt x="68413" y="2858"/>
                          </a:cubicBezTo>
                          <a:cubicBezTo>
                            <a:pt x="110323" y="1905"/>
                            <a:pt x="151280" y="953"/>
                            <a:pt x="193190" y="0"/>
                          </a:cubicBezTo>
                          <a:cubicBezTo>
                            <a:pt x="207477" y="0"/>
                            <a:pt x="222718" y="0"/>
                            <a:pt x="236052" y="6668"/>
                          </a:cubicBezTo>
                          <a:cubicBezTo>
                            <a:pt x="248435" y="13335"/>
                            <a:pt x="257008" y="30480"/>
                            <a:pt x="250340" y="42863"/>
                          </a:cubicBezTo>
                          <a:cubicBezTo>
                            <a:pt x="243673" y="54293"/>
                            <a:pt x="229385" y="57150"/>
                            <a:pt x="216050" y="58103"/>
                          </a:cubicBezTo>
                          <a:cubicBezTo>
                            <a:pt x="166520" y="62865"/>
                            <a:pt x="116990" y="64770"/>
                            <a:pt x="67460" y="62865"/>
                          </a:cubicBezTo>
                          <a:cubicBezTo>
                            <a:pt x="52220" y="61913"/>
                            <a:pt x="16977" y="66675"/>
                            <a:pt x="5548" y="54293"/>
                          </a:cubicBezTo>
                          <a:cubicBezTo>
                            <a:pt x="-7787" y="41910"/>
                            <a:pt x="5548" y="20955"/>
                            <a:pt x="17930" y="133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8" name="Google Shape;1348;p34"/>
                  <p:cNvGrpSpPr/>
                  <p:nvPr/>
                </p:nvGrpSpPr>
                <p:grpSpPr>
                  <a:xfrm>
                    <a:off x="12039600" y="9536429"/>
                    <a:ext cx="490537" cy="389340"/>
                    <a:chOff x="12039600" y="9536429"/>
                    <a:chExt cx="490537" cy="389340"/>
                  </a:xfrm>
                </p:grpSpPr>
                <p:sp>
                  <p:nvSpPr>
                    <p:cNvPr id="1349" name="Google Shape;1349;p34"/>
                    <p:cNvSpPr/>
                    <p:nvPr/>
                  </p:nvSpPr>
                  <p:spPr>
                    <a:xfrm>
                      <a:off x="12081357" y="9853612"/>
                      <a:ext cx="92068" cy="72157"/>
                    </a:xfrm>
                    <a:custGeom>
                      <a:avLst/>
                      <a:gdLst/>
                      <a:ahLst/>
                      <a:cxnLst/>
                      <a:rect l="l" t="t" r="r" b="b"/>
                      <a:pathLst>
                        <a:path w="92068" h="72157" extrusionOk="0">
                          <a:moveTo>
                            <a:pt x="153" y="2857"/>
                          </a:moveTo>
                          <a:cubicBezTo>
                            <a:pt x="153" y="15240"/>
                            <a:pt x="-800" y="27623"/>
                            <a:pt x="2057" y="39052"/>
                          </a:cubicBezTo>
                          <a:cubicBezTo>
                            <a:pt x="4915" y="50482"/>
                            <a:pt x="11582" y="61913"/>
                            <a:pt x="22060" y="67627"/>
                          </a:cubicBezTo>
                          <a:cubicBezTo>
                            <a:pt x="33490" y="73343"/>
                            <a:pt x="46825" y="72390"/>
                            <a:pt x="60160" y="71438"/>
                          </a:cubicBezTo>
                          <a:cubicBezTo>
                            <a:pt x="69685" y="70485"/>
                            <a:pt x="80162" y="68580"/>
                            <a:pt x="85878" y="60960"/>
                          </a:cubicBezTo>
                          <a:cubicBezTo>
                            <a:pt x="88735" y="57150"/>
                            <a:pt x="89687" y="51435"/>
                            <a:pt x="90640" y="45720"/>
                          </a:cubicBezTo>
                          <a:cubicBezTo>
                            <a:pt x="92545" y="30480"/>
                            <a:pt x="92545" y="15240"/>
                            <a:pt x="9064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34"/>
                    <p:cNvSpPr/>
                    <p:nvPr/>
                  </p:nvSpPr>
                  <p:spPr>
                    <a:xfrm>
                      <a:off x="12391548" y="9853612"/>
                      <a:ext cx="92068" cy="72157"/>
                    </a:xfrm>
                    <a:custGeom>
                      <a:avLst/>
                      <a:gdLst/>
                      <a:ahLst/>
                      <a:cxnLst/>
                      <a:rect l="l" t="t" r="r" b="b"/>
                      <a:pathLst>
                        <a:path w="92068" h="72157" extrusionOk="0">
                          <a:moveTo>
                            <a:pt x="91916" y="2857"/>
                          </a:moveTo>
                          <a:cubicBezTo>
                            <a:pt x="91916" y="15240"/>
                            <a:pt x="92869" y="27623"/>
                            <a:pt x="90011" y="39052"/>
                          </a:cubicBezTo>
                          <a:cubicBezTo>
                            <a:pt x="87153" y="50482"/>
                            <a:pt x="80486" y="61913"/>
                            <a:pt x="70009" y="67627"/>
                          </a:cubicBezTo>
                          <a:cubicBezTo>
                            <a:pt x="58578" y="73343"/>
                            <a:pt x="45244" y="72390"/>
                            <a:pt x="31909" y="71438"/>
                          </a:cubicBezTo>
                          <a:cubicBezTo>
                            <a:pt x="22384" y="70485"/>
                            <a:pt x="11906" y="68580"/>
                            <a:pt x="6191" y="60960"/>
                          </a:cubicBezTo>
                          <a:cubicBezTo>
                            <a:pt x="3334" y="57150"/>
                            <a:pt x="2381" y="51435"/>
                            <a:pt x="1428" y="45720"/>
                          </a:cubicBezTo>
                          <a:cubicBezTo>
                            <a:pt x="-476" y="30480"/>
                            <a:pt x="-476" y="15240"/>
                            <a:pt x="1428"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34"/>
                    <p:cNvSpPr/>
                    <p:nvPr/>
                  </p:nvSpPr>
                  <p:spPr>
                    <a:xfrm>
                      <a:off x="12064153" y="9536429"/>
                      <a:ext cx="450956" cy="319087"/>
                    </a:xfrm>
                    <a:custGeom>
                      <a:avLst/>
                      <a:gdLst/>
                      <a:ahLst/>
                      <a:cxnLst/>
                      <a:rect l="l" t="t" r="r" b="b"/>
                      <a:pathLst>
                        <a:path w="450956" h="319087" extrusionOk="0">
                          <a:moveTo>
                            <a:pt x="181187" y="2858"/>
                          </a:moveTo>
                          <a:cubicBezTo>
                            <a:pt x="226907" y="-953"/>
                            <a:pt x="328824" y="-953"/>
                            <a:pt x="357399" y="2858"/>
                          </a:cubicBezTo>
                          <a:cubicBezTo>
                            <a:pt x="385974" y="6668"/>
                            <a:pt x="374545" y="100965"/>
                            <a:pt x="396452" y="132397"/>
                          </a:cubicBezTo>
                          <a:cubicBezTo>
                            <a:pt x="417407" y="162878"/>
                            <a:pt x="420264" y="143828"/>
                            <a:pt x="441220" y="175260"/>
                          </a:cubicBezTo>
                          <a:cubicBezTo>
                            <a:pt x="463127" y="206693"/>
                            <a:pt x="441220" y="319088"/>
                            <a:pt x="441220" y="319088"/>
                          </a:cubicBezTo>
                          <a:lnTo>
                            <a:pt x="9737" y="319088"/>
                          </a:lnTo>
                          <a:cubicBezTo>
                            <a:pt x="9737" y="319088"/>
                            <a:pt x="-12171" y="206693"/>
                            <a:pt x="9737" y="175260"/>
                          </a:cubicBezTo>
                          <a:cubicBezTo>
                            <a:pt x="31645" y="143828"/>
                            <a:pt x="33549" y="162878"/>
                            <a:pt x="54504" y="132397"/>
                          </a:cubicBezTo>
                          <a:cubicBezTo>
                            <a:pt x="75459" y="101918"/>
                            <a:pt x="64982" y="6668"/>
                            <a:pt x="93557" y="2858"/>
                          </a:cubicBezTo>
                          <a:cubicBezTo>
                            <a:pt x="122132" y="-953"/>
                            <a:pt x="224049" y="-953"/>
                            <a:pt x="269770" y="2858"/>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34"/>
                    <p:cNvSpPr/>
                    <p:nvPr/>
                  </p:nvSpPr>
                  <p:spPr>
                    <a:xfrm>
                      <a:off x="12039600" y="9837419"/>
                      <a:ext cx="490537" cy="38100"/>
                    </a:xfrm>
                    <a:custGeom>
                      <a:avLst/>
                      <a:gdLst/>
                      <a:ahLst/>
                      <a:cxnLst/>
                      <a:rect l="l" t="t" r="r" b="b"/>
                      <a:pathLst>
                        <a:path w="490537" h="38100" extrusionOk="0">
                          <a:moveTo>
                            <a:pt x="486727" y="38100"/>
                          </a:moveTo>
                          <a:lnTo>
                            <a:pt x="3810" y="38100"/>
                          </a:lnTo>
                          <a:cubicBezTo>
                            <a:pt x="1905" y="38100"/>
                            <a:pt x="0" y="36195"/>
                            <a:pt x="0" y="34290"/>
                          </a:cubicBezTo>
                          <a:lnTo>
                            <a:pt x="0" y="3810"/>
                          </a:lnTo>
                          <a:cubicBezTo>
                            <a:pt x="0" y="1905"/>
                            <a:pt x="1905" y="0"/>
                            <a:pt x="3810" y="0"/>
                          </a:cubicBezTo>
                          <a:lnTo>
                            <a:pt x="486727" y="0"/>
                          </a:lnTo>
                          <a:cubicBezTo>
                            <a:pt x="488632" y="0"/>
                            <a:pt x="490538" y="1905"/>
                            <a:pt x="490538" y="3810"/>
                          </a:cubicBezTo>
                          <a:lnTo>
                            <a:pt x="490538" y="34290"/>
                          </a:lnTo>
                          <a:cubicBezTo>
                            <a:pt x="490538" y="36195"/>
                            <a:pt x="488632" y="38100"/>
                            <a:pt x="486727" y="3810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34"/>
                    <p:cNvSpPr/>
                    <p:nvPr/>
                  </p:nvSpPr>
                  <p:spPr>
                    <a:xfrm>
                      <a:off x="12148185" y="9553230"/>
                      <a:ext cx="281680" cy="118137"/>
                    </a:xfrm>
                    <a:custGeom>
                      <a:avLst/>
                      <a:gdLst/>
                      <a:ahLst/>
                      <a:cxnLst/>
                      <a:rect l="l" t="t" r="r" b="b"/>
                      <a:pathLst>
                        <a:path w="281680" h="118137" extrusionOk="0">
                          <a:moveTo>
                            <a:pt x="0" y="115597"/>
                          </a:moveTo>
                          <a:cubicBezTo>
                            <a:pt x="1905" y="69877"/>
                            <a:pt x="11430" y="15584"/>
                            <a:pt x="34290" y="8917"/>
                          </a:cubicBezTo>
                          <a:cubicBezTo>
                            <a:pt x="56197" y="2250"/>
                            <a:pt x="239077" y="-7275"/>
                            <a:pt x="253365" y="8917"/>
                          </a:cubicBezTo>
                          <a:cubicBezTo>
                            <a:pt x="267652" y="25109"/>
                            <a:pt x="290513" y="109882"/>
                            <a:pt x="278130" y="115597"/>
                          </a:cubicBezTo>
                          <a:cubicBezTo>
                            <a:pt x="264795" y="121312"/>
                            <a:pt x="0" y="115597"/>
                            <a:pt x="0" y="1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34"/>
                    <p:cNvSpPr/>
                    <p:nvPr/>
                  </p:nvSpPr>
                  <p:spPr>
                    <a:xfrm>
                      <a:off x="1208532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34"/>
                    <p:cNvSpPr/>
                    <p:nvPr/>
                  </p:nvSpPr>
                  <p:spPr>
                    <a:xfrm>
                      <a:off x="1240917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34"/>
                    <p:cNvSpPr/>
                    <p:nvPr/>
                  </p:nvSpPr>
                  <p:spPr>
                    <a:xfrm>
                      <a:off x="12160567" y="9672959"/>
                      <a:ext cx="260984" cy="117320"/>
                    </a:xfrm>
                    <a:custGeom>
                      <a:avLst/>
                      <a:gdLst/>
                      <a:ahLst/>
                      <a:cxnLst/>
                      <a:rect l="l" t="t" r="r" b="b"/>
                      <a:pathLst>
                        <a:path w="260984" h="117320" extrusionOk="0">
                          <a:moveTo>
                            <a:pt x="252413" y="9203"/>
                          </a:moveTo>
                          <a:cubicBezTo>
                            <a:pt x="256222" y="15870"/>
                            <a:pt x="260985" y="23490"/>
                            <a:pt x="260985" y="32063"/>
                          </a:cubicBezTo>
                          <a:cubicBezTo>
                            <a:pt x="260985" y="40635"/>
                            <a:pt x="260985" y="46350"/>
                            <a:pt x="253365" y="49208"/>
                          </a:cubicBezTo>
                          <a:cubicBezTo>
                            <a:pt x="231457" y="60638"/>
                            <a:pt x="220027" y="89213"/>
                            <a:pt x="228600" y="112073"/>
                          </a:cubicBezTo>
                          <a:cubicBezTo>
                            <a:pt x="217170" y="113978"/>
                            <a:pt x="212407" y="115883"/>
                            <a:pt x="200977" y="116835"/>
                          </a:cubicBezTo>
                          <a:cubicBezTo>
                            <a:pt x="142875" y="118740"/>
                            <a:pt x="84772" y="114930"/>
                            <a:pt x="27622" y="107310"/>
                          </a:cubicBezTo>
                          <a:cubicBezTo>
                            <a:pt x="40005" y="78735"/>
                            <a:pt x="27622" y="41588"/>
                            <a:pt x="0" y="26348"/>
                          </a:cubicBezTo>
                          <a:cubicBezTo>
                            <a:pt x="0" y="19680"/>
                            <a:pt x="0" y="13013"/>
                            <a:pt x="952" y="7298"/>
                          </a:cubicBezTo>
                          <a:cubicBezTo>
                            <a:pt x="79057" y="-3180"/>
                            <a:pt x="174307" y="-2227"/>
                            <a:pt x="252413" y="920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34"/>
                    <p:cNvSpPr/>
                    <p:nvPr/>
                  </p:nvSpPr>
                  <p:spPr>
                    <a:xfrm>
                      <a:off x="12213608" y="9813607"/>
                      <a:ext cx="156345" cy="39577"/>
                    </a:xfrm>
                    <a:custGeom>
                      <a:avLst/>
                      <a:gdLst/>
                      <a:ahLst/>
                      <a:cxnLst/>
                      <a:rect l="l" t="t" r="r" b="b"/>
                      <a:pathLst>
                        <a:path w="156345" h="39577" extrusionOk="0">
                          <a:moveTo>
                            <a:pt x="10777" y="8573"/>
                          </a:moveTo>
                          <a:cubicBezTo>
                            <a:pt x="20302" y="2857"/>
                            <a:pt x="31731" y="2857"/>
                            <a:pt x="42209" y="1905"/>
                          </a:cubicBezTo>
                          <a:cubicBezTo>
                            <a:pt x="67927" y="953"/>
                            <a:pt x="93644" y="953"/>
                            <a:pt x="119361" y="0"/>
                          </a:cubicBezTo>
                          <a:cubicBezTo>
                            <a:pt x="127934" y="0"/>
                            <a:pt x="137459" y="0"/>
                            <a:pt x="146031" y="3810"/>
                          </a:cubicBezTo>
                          <a:cubicBezTo>
                            <a:pt x="153652" y="8573"/>
                            <a:pt x="159366" y="18098"/>
                            <a:pt x="154604" y="26670"/>
                          </a:cubicBezTo>
                          <a:cubicBezTo>
                            <a:pt x="150794" y="33338"/>
                            <a:pt x="141269" y="35243"/>
                            <a:pt x="133649" y="36195"/>
                          </a:cubicBezTo>
                          <a:cubicBezTo>
                            <a:pt x="103169" y="39053"/>
                            <a:pt x="72689" y="40005"/>
                            <a:pt x="41256" y="39053"/>
                          </a:cubicBezTo>
                          <a:cubicBezTo>
                            <a:pt x="31731" y="39053"/>
                            <a:pt x="10777" y="41910"/>
                            <a:pt x="3156" y="34290"/>
                          </a:cubicBezTo>
                          <a:cubicBezTo>
                            <a:pt x="-4464" y="26670"/>
                            <a:pt x="3156" y="13335"/>
                            <a:pt x="10777" y="8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8" name="Google Shape;1358;p34"/>
                  <p:cNvSpPr/>
                  <p:nvPr/>
                </p:nvSpPr>
                <p:spPr>
                  <a:xfrm>
                    <a:off x="9244964" y="10337482"/>
                    <a:ext cx="1481137" cy="537209"/>
                  </a:xfrm>
                  <a:custGeom>
                    <a:avLst/>
                    <a:gdLst/>
                    <a:ahLst/>
                    <a:cxnLst/>
                    <a:rect l="l" t="t" r="r" b="b"/>
                    <a:pathLst>
                      <a:path w="1481137" h="537209" extrusionOk="0">
                        <a:moveTo>
                          <a:pt x="1481138" y="0"/>
                        </a:moveTo>
                        <a:cubicBezTo>
                          <a:pt x="1480185" y="17145"/>
                          <a:pt x="1379221" y="537210"/>
                          <a:pt x="1379221" y="537210"/>
                        </a:cubicBezTo>
                        <a:cubicBezTo>
                          <a:pt x="1379221" y="537210"/>
                          <a:pt x="177165" y="471488"/>
                          <a:pt x="0" y="358140"/>
                        </a:cubicBezTo>
                        <a:cubicBezTo>
                          <a:pt x="39053" y="277178"/>
                          <a:pt x="372428" y="49530"/>
                          <a:pt x="372428" y="49530"/>
                        </a:cubicBezTo>
                        <a:lnTo>
                          <a:pt x="148113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34"/>
                  <p:cNvSpPr/>
                  <p:nvPr/>
                </p:nvSpPr>
                <p:spPr>
                  <a:xfrm>
                    <a:off x="13204507" y="10407014"/>
                    <a:ext cx="709613" cy="376237"/>
                  </a:xfrm>
                  <a:custGeom>
                    <a:avLst/>
                    <a:gdLst/>
                    <a:ahLst/>
                    <a:cxnLst/>
                    <a:rect l="l" t="t" r="r" b="b"/>
                    <a:pathLst>
                      <a:path w="709613" h="376237" extrusionOk="0">
                        <a:moveTo>
                          <a:pt x="0" y="0"/>
                        </a:moveTo>
                        <a:lnTo>
                          <a:pt x="139065" y="376238"/>
                        </a:lnTo>
                        <a:cubicBezTo>
                          <a:pt x="139065" y="376238"/>
                          <a:pt x="669607" y="209550"/>
                          <a:pt x="709613" y="176213"/>
                        </a:cubicBezTo>
                        <a:lnTo>
                          <a:pt x="446722"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60" name="Google Shape;1360;p34"/>
              <p:cNvSpPr/>
              <p:nvPr/>
            </p:nvSpPr>
            <p:spPr>
              <a:xfrm>
                <a:off x="2598050" y="832983"/>
                <a:ext cx="401907" cy="74607"/>
              </a:xfrm>
              <a:custGeom>
                <a:avLst/>
                <a:gdLst/>
                <a:ahLst/>
                <a:cxnLst/>
                <a:rect l="l" t="t" r="r" b="b"/>
                <a:pathLst>
                  <a:path w="1657350" h="307657" extrusionOk="0">
                    <a:moveTo>
                      <a:pt x="1657350" y="115252"/>
                    </a:moveTo>
                    <a:lnTo>
                      <a:pt x="1085850" y="0"/>
                    </a:lnTo>
                    <a:lnTo>
                      <a:pt x="0" y="223838"/>
                    </a:lnTo>
                    <a:lnTo>
                      <a:pt x="425768" y="307657"/>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34"/>
              <p:cNvSpPr/>
              <p:nvPr/>
            </p:nvSpPr>
            <p:spPr>
              <a:xfrm>
                <a:off x="3002690" y="1030689"/>
                <a:ext cx="247150" cy="33030"/>
              </a:xfrm>
              <a:custGeom>
                <a:avLst/>
                <a:gdLst/>
                <a:ahLst/>
                <a:cxnLst/>
                <a:rect l="l" t="t" r="r" b="b"/>
                <a:pathLst>
                  <a:path w="1019175" h="136207" extrusionOk="0">
                    <a:moveTo>
                      <a:pt x="1019175" y="136207"/>
                    </a:moveTo>
                    <a:lnTo>
                      <a:pt x="684847" y="0"/>
                    </a:lnTo>
                    <a:lnTo>
                      <a:pt x="0" y="11430"/>
                    </a:lnTo>
                    <a:lnTo>
                      <a:pt x="249555" y="111442"/>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34"/>
              <p:cNvSpPr/>
              <p:nvPr/>
            </p:nvSpPr>
            <p:spPr>
              <a:xfrm>
                <a:off x="3664786" y="1094361"/>
                <a:ext cx="245533" cy="55897"/>
              </a:xfrm>
              <a:custGeom>
                <a:avLst/>
                <a:gdLst/>
                <a:ahLst/>
                <a:cxnLst/>
                <a:rect l="l" t="t" r="r" b="b"/>
                <a:pathLst>
                  <a:path w="1012507" h="230505" extrusionOk="0">
                    <a:moveTo>
                      <a:pt x="0" y="35243"/>
                    </a:moveTo>
                    <a:lnTo>
                      <a:pt x="358140" y="0"/>
                    </a:lnTo>
                    <a:lnTo>
                      <a:pt x="1012507" y="204788"/>
                    </a:lnTo>
                    <a:lnTo>
                      <a:pt x="744855" y="230505"/>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34"/>
              <p:cNvSpPr/>
              <p:nvPr/>
            </p:nvSpPr>
            <p:spPr>
              <a:xfrm>
                <a:off x="3498454" y="1196790"/>
                <a:ext cx="153834" cy="23098"/>
              </a:xfrm>
              <a:custGeom>
                <a:avLst/>
                <a:gdLst/>
                <a:ahLst/>
                <a:cxnLst/>
                <a:rect l="l" t="t" r="r" b="b"/>
                <a:pathLst>
                  <a:path w="634365" h="95250" extrusionOk="0">
                    <a:moveTo>
                      <a:pt x="0" y="62865"/>
                    </a:moveTo>
                    <a:lnTo>
                      <a:pt x="213360" y="0"/>
                    </a:lnTo>
                    <a:lnTo>
                      <a:pt x="634365" y="49530"/>
                    </a:lnTo>
                    <a:lnTo>
                      <a:pt x="475298" y="95250"/>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34"/>
              <p:cNvSpPr/>
              <p:nvPr/>
            </p:nvSpPr>
            <p:spPr>
              <a:xfrm>
                <a:off x="2598050" y="887197"/>
                <a:ext cx="182937" cy="504463"/>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34"/>
              <p:cNvSpPr/>
              <p:nvPr/>
            </p:nvSpPr>
            <p:spPr>
              <a:xfrm>
                <a:off x="3766292" y="1143961"/>
                <a:ext cx="143901" cy="303748"/>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6" name="Google Shape;1366;p34"/>
            <p:cNvGrpSpPr/>
            <p:nvPr/>
          </p:nvGrpSpPr>
          <p:grpSpPr>
            <a:xfrm>
              <a:off x="1266247" y="969811"/>
              <a:ext cx="1446089" cy="971094"/>
              <a:chOff x="-4106069" y="7572982"/>
              <a:chExt cx="5684312" cy="3817194"/>
            </a:xfrm>
          </p:grpSpPr>
          <p:sp>
            <p:nvSpPr>
              <p:cNvPr id="1367" name="Google Shape;1367;p34"/>
              <p:cNvSpPr/>
              <p:nvPr/>
            </p:nvSpPr>
            <p:spPr>
              <a:xfrm>
                <a:off x="-4106069" y="7572982"/>
                <a:ext cx="5684312" cy="3311910"/>
              </a:xfrm>
              <a:custGeom>
                <a:avLst/>
                <a:gdLst/>
                <a:ahLst/>
                <a:cxnLst/>
                <a:rect l="l" t="t" r="r" b="b"/>
                <a:pathLst>
                  <a:path w="5684312" h="3311910" extrusionOk="0">
                    <a:moveTo>
                      <a:pt x="327501" y="2162520"/>
                    </a:moveTo>
                    <a:cubicBezTo>
                      <a:pt x="39846" y="2103465"/>
                      <a:pt x="-79216" y="1713892"/>
                      <a:pt x="55087" y="1452907"/>
                    </a:cubicBezTo>
                    <a:cubicBezTo>
                      <a:pt x="189389" y="1191923"/>
                      <a:pt x="488474" y="1056667"/>
                      <a:pt x="778034" y="1010948"/>
                    </a:cubicBezTo>
                    <a:cubicBezTo>
                      <a:pt x="1067594" y="965228"/>
                      <a:pt x="1364774" y="990945"/>
                      <a:pt x="1656239" y="955703"/>
                    </a:cubicBezTo>
                    <a:cubicBezTo>
                      <a:pt x="1742917" y="945225"/>
                      <a:pt x="1834357" y="926175"/>
                      <a:pt x="1896269" y="865215"/>
                    </a:cubicBezTo>
                    <a:cubicBezTo>
                      <a:pt x="1958182" y="803303"/>
                      <a:pt x="1969612" y="686145"/>
                      <a:pt x="1898174" y="635662"/>
                    </a:cubicBezTo>
                    <a:cubicBezTo>
                      <a:pt x="1848644" y="600420"/>
                      <a:pt x="1780064" y="609945"/>
                      <a:pt x="1724819" y="586132"/>
                    </a:cubicBezTo>
                    <a:cubicBezTo>
                      <a:pt x="1601946" y="533745"/>
                      <a:pt x="1602899" y="342292"/>
                      <a:pt x="1696244" y="246090"/>
                    </a:cubicBezTo>
                    <a:cubicBezTo>
                      <a:pt x="1789589" y="149887"/>
                      <a:pt x="1931512" y="123217"/>
                      <a:pt x="2062957" y="102262"/>
                    </a:cubicBezTo>
                    <a:cubicBezTo>
                      <a:pt x="2471579" y="36540"/>
                      <a:pt x="2885917" y="-29183"/>
                      <a:pt x="3297397" y="13680"/>
                    </a:cubicBezTo>
                    <a:cubicBezTo>
                      <a:pt x="3708877" y="56542"/>
                      <a:pt x="4125119" y="220373"/>
                      <a:pt x="4386104" y="541365"/>
                    </a:cubicBezTo>
                    <a:cubicBezTo>
                      <a:pt x="4647089" y="862357"/>
                      <a:pt x="4712812" y="1357657"/>
                      <a:pt x="4470877" y="1692937"/>
                    </a:cubicBezTo>
                    <a:cubicBezTo>
                      <a:pt x="4737577" y="1702462"/>
                      <a:pt x="5011897" y="1713892"/>
                      <a:pt x="5253832" y="1825335"/>
                    </a:cubicBezTo>
                    <a:cubicBezTo>
                      <a:pt x="5495767" y="1937730"/>
                      <a:pt x="5699602" y="2176807"/>
                      <a:pt x="5683409" y="2443507"/>
                    </a:cubicBezTo>
                    <a:cubicBezTo>
                      <a:pt x="5670074" y="2668298"/>
                      <a:pt x="5505292" y="2861655"/>
                      <a:pt x="5307172" y="2968335"/>
                    </a:cubicBezTo>
                    <a:cubicBezTo>
                      <a:pt x="5109052" y="3075015"/>
                      <a:pt x="4881404" y="3110257"/>
                      <a:pt x="4658519" y="3138832"/>
                    </a:cubicBezTo>
                    <a:cubicBezTo>
                      <a:pt x="3652679" y="3266468"/>
                      <a:pt x="2653507" y="3219795"/>
                      <a:pt x="1645762" y="3275040"/>
                    </a:cubicBezTo>
                    <a:cubicBezTo>
                      <a:pt x="1241901" y="3296947"/>
                      <a:pt x="271304" y="3470303"/>
                      <a:pt x="315119" y="2814982"/>
                    </a:cubicBezTo>
                    <a:cubicBezTo>
                      <a:pt x="319882" y="2740687"/>
                      <a:pt x="337979" y="2614957"/>
                      <a:pt x="386557" y="2555903"/>
                    </a:cubicBezTo>
                    <a:cubicBezTo>
                      <a:pt x="466567" y="2458748"/>
                      <a:pt x="620871" y="2507325"/>
                      <a:pt x="679926" y="2435887"/>
                    </a:cubicBezTo>
                    <a:cubicBezTo>
                      <a:pt x="867569" y="2208240"/>
                      <a:pt x="443707" y="2186332"/>
                      <a:pt x="327501" y="21625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34"/>
              <p:cNvSpPr/>
              <p:nvPr/>
            </p:nvSpPr>
            <p:spPr>
              <a:xfrm>
                <a:off x="-3911917" y="9860280"/>
                <a:ext cx="5385435" cy="1397317"/>
              </a:xfrm>
              <a:custGeom>
                <a:avLst/>
                <a:gdLst/>
                <a:ahLst/>
                <a:cxnLst/>
                <a:rect l="l" t="t" r="r" b="b"/>
                <a:pathLst>
                  <a:path w="5385435" h="1397317" extrusionOk="0">
                    <a:moveTo>
                      <a:pt x="5385435" y="891540"/>
                    </a:moveTo>
                    <a:cubicBezTo>
                      <a:pt x="5385435" y="891540"/>
                      <a:pt x="4179570" y="1397318"/>
                      <a:pt x="2692718" y="1397318"/>
                    </a:cubicBezTo>
                    <a:cubicBezTo>
                      <a:pt x="1205865" y="1397318"/>
                      <a:pt x="0" y="891540"/>
                      <a:pt x="0" y="891540"/>
                    </a:cubicBezTo>
                    <a:cubicBezTo>
                      <a:pt x="0" y="891540"/>
                      <a:pt x="1205865" y="0"/>
                      <a:pt x="2692718" y="0"/>
                    </a:cubicBezTo>
                    <a:cubicBezTo>
                      <a:pt x="4179570" y="0"/>
                      <a:pt x="5385435" y="891540"/>
                      <a:pt x="5385435" y="8915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69" name="Google Shape;1369;p34"/>
              <p:cNvGrpSpPr/>
              <p:nvPr/>
            </p:nvGrpSpPr>
            <p:grpSpPr>
              <a:xfrm>
                <a:off x="-2192868" y="9800878"/>
                <a:ext cx="1896640" cy="1589298"/>
                <a:chOff x="-2192868" y="9800878"/>
                <a:chExt cx="1896640" cy="1589298"/>
              </a:xfrm>
            </p:grpSpPr>
            <p:sp>
              <p:nvSpPr>
                <p:cNvPr id="1370" name="Google Shape;1370;p34"/>
                <p:cNvSpPr/>
                <p:nvPr/>
              </p:nvSpPr>
              <p:spPr>
                <a:xfrm>
                  <a:off x="-2192868" y="9800878"/>
                  <a:ext cx="1896640" cy="1515966"/>
                </a:xfrm>
                <a:custGeom>
                  <a:avLst/>
                  <a:gdLst/>
                  <a:ahLst/>
                  <a:cxnLst/>
                  <a:rect l="l" t="t" r="r" b="b"/>
                  <a:pathLst>
                    <a:path w="1896640" h="1515966" extrusionOk="0">
                      <a:moveTo>
                        <a:pt x="1321331" y="239424"/>
                      </a:moveTo>
                      <a:cubicBezTo>
                        <a:pt x="960333" y="296574"/>
                        <a:pt x="573618" y="230852"/>
                        <a:pt x="240243" y="381346"/>
                      </a:cubicBezTo>
                      <a:cubicBezTo>
                        <a:pt x="128801" y="431829"/>
                        <a:pt x="19263" y="518507"/>
                        <a:pt x="2118" y="640427"/>
                      </a:cubicBezTo>
                      <a:cubicBezTo>
                        <a:pt x="-12169" y="745202"/>
                        <a:pt x="47838" y="847119"/>
                        <a:pt x="121181" y="924271"/>
                      </a:cubicBezTo>
                      <a:cubicBezTo>
                        <a:pt x="194524" y="1001424"/>
                        <a:pt x="283106" y="1063336"/>
                        <a:pt x="347876" y="1147157"/>
                      </a:cubicBezTo>
                      <a:cubicBezTo>
                        <a:pt x="413599" y="1230976"/>
                        <a:pt x="452651" y="1347182"/>
                        <a:pt x="408836" y="1443384"/>
                      </a:cubicBezTo>
                      <a:cubicBezTo>
                        <a:pt x="882229" y="1535776"/>
                        <a:pt x="1442299" y="1559589"/>
                        <a:pt x="1896641" y="1396711"/>
                      </a:cubicBezTo>
                      <a:cubicBezTo>
                        <a:pt x="1851874" y="1275744"/>
                        <a:pt x="1690901" y="1120486"/>
                        <a:pt x="1582316" y="1050954"/>
                      </a:cubicBezTo>
                      <a:cubicBezTo>
                        <a:pt x="1483256" y="988089"/>
                        <a:pt x="1371813" y="934749"/>
                        <a:pt x="1264181" y="889029"/>
                      </a:cubicBezTo>
                      <a:cubicBezTo>
                        <a:pt x="1229891" y="873789"/>
                        <a:pt x="1194649" y="856644"/>
                        <a:pt x="1170836" y="827116"/>
                      </a:cubicBezTo>
                      <a:cubicBezTo>
                        <a:pt x="1112733" y="755679"/>
                        <a:pt x="1177503" y="682336"/>
                        <a:pt x="1251799" y="668049"/>
                      </a:cubicBezTo>
                      <a:cubicBezTo>
                        <a:pt x="1283231" y="662334"/>
                        <a:pt x="1315616" y="661382"/>
                        <a:pt x="1348001" y="656619"/>
                      </a:cubicBezTo>
                      <a:cubicBezTo>
                        <a:pt x="1587078" y="617566"/>
                        <a:pt x="1773768" y="267999"/>
                        <a:pt x="1844253" y="60354"/>
                      </a:cubicBezTo>
                      <a:cubicBezTo>
                        <a:pt x="1865208" y="-1559"/>
                        <a:pt x="1829966" y="106074"/>
                        <a:pt x="1800438" y="47971"/>
                      </a:cubicBezTo>
                      <a:cubicBezTo>
                        <a:pt x="1747099" y="-62518"/>
                        <a:pt x="1637561" y="43209"/>
                        <a:pt x="1577553" y="111789"/>
                      </a:cubicBezTo>
                      <a:cubicBezTo>
                        <a:pt x="1508021" y="187989"/>
                        <a:pt x="1424201" y="223232"/>
                        <a:pt x="1321331" y="239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34"/>
                <p:cNvSpPr/>
                <p:nvPr/>
              </p:nvSpPr>
              <p:spPr>
                <a:xfrm>
                  <a:off x="-2062915" y="9843135"/>
                  <a:ext cx="1679057" cy="1547041"/>
                </a:xfrm>
                <a:custGeom>
                  <a:avLst/>
                  <a:gdLst/>
                  <a:ahLst/>
                  <a:cxnLst/>
                  <a:rect l="l" t="t" r="r" b="b"/>
                  <a:pathLst>
                    <a:path w="1679057" h="1547041" extrusionOk="0">
                      <a:moveTo>
                        <a:pt x="1271388" y="1031557"/>
                      </a:moveTo>
                      <a:cubicBezTo>
                        <a:pt x="1191378" y="970598"/>
                        <a:pt x="1102795" y="919163"/>
                        <a:pt x="1016118" y="875347"/>
                      </a:cubicBezTo>
                      <a:cubicBezTo>
                        <a:pt x="988495" y="861060"/>
                        <a:pt x="959920" y="843915"/>
                        <a:pt x="940870" y="816292"/>
                      </a:cubicBezTo>
                      <a:cubicBezTo>
                        <a:pt x="894198" y="746760"/>
                        <a:pt x="910390" y="704850"/>
                        <a:pt x="944680" y="653415"/>
                      </a:cubicBezTo>
                      <a:cubicBezTo>
                        <a:pt x="991353" y="584835"/>
                        <a:pt x="1259005" y="542925"/>
                        <a:pt x="1283770" y="538163"/>
                      </a:cubicBezTo>
                      <a:cubicBezTo>
                        <a:pt x="1461888" y="502920"/>
                        <a:pt x="1614288" y="220027"/>
                        <a:pt x="1679058" y="18097"/>
                      </a:cubicBezTo>
                      <a:lnTo>
                        <a:pt x="1568568" y="0"/>
                      </a:lnTo>
                      <a:cubicBezTo>
                        <a:pt x="1567615" y="952"/>
                        <a:pt x="1384735" y="161925"/>
                        <a:pt x="1384735" y="162877"/>
                      </a:cubicBezTo>
                      <a:cubicBezTo>
                        <a:pt x="1329490" y="238125"/>
                        <a:pt x="1143753" y="234315"/>
                        <a:pt x="1061838" y="250507"/>
                      </a:cubicBezTo>
                      <a:cubicBezTo>
                        <a:pt x="772278" y="305752"/>
                        <a:pt x="460810" y="242888"/>
                        <a:pt x="193158" y="387667"/>
                      </a:cubicBezTo>
                      <a:cubicBezTo>
                        <a:pt x="103623" y="436245"/>
                        <a:pt x="15040" y="520065"/>
                        <a:pt x="1705" y="637222"/>
                      </a:cubicBezTo>
                      <a:cubicBezTo>
                        <a:pt x="-9725" y="738188"/>
                        <a:pt x="37900" y="836295"/>
                        <a:pt x="96955" y="910590"/>
                      </a:cubicBezTo>
                      <a:cubicBezTo>
                        <a:pt x="156010" y="984885"/>
                        <a:pt x="226495" y="1044892"/>
                        <a:pt x="278883" y="1124902"/>
                      </a:cubicBezTo>
                      <a:cubicBezTo>
                        <a:pt x="331270" y="1205865"/>
                        <a:pt x="362703" y="1317307"/>
                        <a:pt x="327460" y="1410652"/>
                      </a:cubicBezTo>
                      <a:cubicBezTo>
                        <a:pt x="707508" y="1499235"/>
                        <a:pt x="1145658" y="1630680"/>
                        <a:pt x="1510465" y="1474469"/>
                      </a:cubicBezTo>
                      <a:cubicBezTo>
                        <a:pt x="1476175" y="1356360"/>
                        <a:pt x="1359018" y="1098232"/>
                        <a:pt x="1271388" y="103155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72" name="Google Shape;1372;p34"/>
              <p:cNvSpPr/>
              <p:nvPr/>
            </p:nvSpPr>
            <p:spPr>
              <a:xfrm>
                <a:off x="-3188689" y="9902497"/>
                <a:ext cx="2465532" cy="646443"/>
              </a:xfrm>
              <a:custGeom>
                <a:avLst/>
                <a:gdLst/>
                <a:ahLst/>
                <a:cxnLst/>
                <a:rect l="l" t="t" r="r" b="b"/>
                <a:pathLst>
                  <a:path w="2465532" h="646443" extrusionOk="0">
                    <a:moveTo>
                      <a:pt x="2460979" y="26363"/>
                    </a:moveTo>
                    <a:cubicBezTo>
                      <a:pt x="2471457" y="27315"/>
                      <a:pt x="2507652" y="123517"/>
                      <a:pt x="1951391" y="91133"/>
                    </a:cubicBezTo>
                    <a:cubicBezTo>
                      <a:pt x="1395132" y="58748"/>
                      <a:pt x="860779" y="272108"/>
                      <a:pt x="893164" y="484515"/>
                    </a:cubicBezTo>
                    <a:cubicBezTo>
                      <a:pt x="925549" y="697875"/>
                      <a:pt x="-28856" y="679778"/>
                      <a:pt x="671" y="549285"/>
                    </a:cubicBezTo>
                    <a:cubicBezTo>
                      <a:pt x="31152" y="419745"/>
                      <a:pt x="1034134" y="-125085"/>
                      <a:pt x="2460979" y="2636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34"/>
              <p:cNvSpPr/>
              <p:nvPr/>
            </p:nvSpPr>
            <p:spPr>
              <a:xfrm>
                <a:off x="-941075" y="10025972"/>
                <a:ext cx="2098325" cy="995246"/>
              </a:xfrm>
              <a:custGeom>
                <a:avLst/>
                <a:gdLst/>
                <a:ahLst/>
                <a:cxnLst/>
                <a:rect l="l" t="t" r="r" b="b"/>
                <a:pathLst>
                  <a:path w="2098325" h="995246" extrusionOk="0">
                    <a:moveTo>
                      <a:pt x="621036" y="43"/>
                    </a:moveTo>
                    <a:cubicBezTo>
                      <a:pt x="621036" y="43"/>
                      <a:pt x="584841" y="310558"/>
                      <a:pt x="375291" y="390568"/>
                    </a:cubicBezTo>
                    <a:cubicBezTo>
                      <a:pt x="165741" y="469626"/>
                      <a:pt x="-116199" y="524871"/>
                      <a:pt x="50488" y="587735"/>
                    </a:cubicBezTo>
                    <a:cubicBezTo>
                      <a:pt x="216223" y="650601"/>
                      <a:pt x="476256" y="726801"/>
                      <a:pt x="671518" y="932540"/>
                    </a:cubicBezTo>
                    <a:cubicBezTo>
                      <a:pt x="866781" y="1138280"/>
                      <a:pt x="1826901" y="781093"/>
                      <a:pt x="2072646" y="672508"/>
                    </a:cubicBezTo>
                    <a:cubicBezTo>
                      <a:pt x="2318391" y="563923"/>
                      <a:pt x="722001" y="-5672"/>
                      <a:pt x="621036" y="4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34"/>
              <p:cNvSpPr/>
              <p:nvPr/>
            </p:nvSpPr>
            <p:spPr>
              <a:xfrm>
                <a:off x="-1989507" y="10150792"/>
                <a:ext cx="539802" cy="1021080"/>
              </a:xfrm>
              <a:custGeom>
                <a:avLst/>
                <a:gdLst/>
                <a:ahLst/>
                <a:cxnLst/>
                <a:rect l="l" t="t" r="r" b="b"/>
                <a:pathLst>
                  <a:path w="539802" h="1021080" extrusionOk="0">
                    <a:moveTo>
                      <a:pt x="539802" y="0"/>
                    </a:moveTo>
                    <a:cubicBezTo>
                      <a:pt x="206427" y="67627"/>
                      <a:pt x="-58367" y="123825"/>
                      <a:pt x="11165" y="425768"/>
                    </a:cubicBezTo>
                    <a:cubicBezTo>
                      <a:pt x="80697" y="726757"/>
                      <a:pt x="371210" y="639127"/>
                      <a:pt x="344540" y="1021080"/>
                    </a:cubicBezTo>
                    <a:cubicBezTo>
                      <a:pt x="344540" y="1021080"/>
                      <a:pt x="449315" y="864870"/>
                      <a:pt x="270245" y="677228"/>
                    </a:cubicBezTo>
                    <a:cubicBezTo>
                      <a:pt x="91175" y="489585"/>
                      <a:pt x="49265" y="321945"/>
                      <a:pt x="174043" y="211455"/>
                    </a:cubicBezTo>
                    <a:cubicBezTo>
                      <a:pt x="298820" y="100013"/>
                      <a:pt x="539802" y="0"/>
                      <a:pt x="539802"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34"/>
              <p:cNvSpPr/>
              <p:nvPr/>
            </p:nvSpPr>
            <p:spPr>
              <a:xfrm>
                <a:off x="-1214088" y="10059352"/>
                <a:ext cx="712120" cy="514350"/>
              </a:xfrm>
              <a:custGeom>
                <a:avLst/>
                <a:gdLst/>
                <a:ahLst/>
                <a:cxnLst/>
                <a:rect l="l" t="t" r="r" b="b"/>
                <a:pathLst>
                  <a:path w="712120" h="514350" extrusionOk="0">
                    <a:moveTo>
                      <a:pt x="32988" y="514350"/>
                    </a:moveTo>
                    <a:cubicBezTo>
                      <a:pt x="32988" y="514350"/>
                      <a:pt x="-56547" y="392430"/>
                      <a:pt x="319691" y="305753"/>
                    </a:cubicBezTo>
                    <a:cubicBezTo>
                      <a:pt x="695928" y="219075"/>
                      <a:pt x="712121" y="0"/>
                      <a:pt x="712121" y="0"/>
                    </a:cubicBezTo>
                    <a:cubicBezTo>
                      <a:pt x="712121" y="0"/>
                      <a:pt x="644493" y="224790"/>
                      <a:pt x="305403" y="270510"/>
                    </a:cubicBezTo>
                    <a:cubicBezTo>
                      <a:pt x="-33687" y="316230"/>
                      <a:pt x="-29877" y="465773"/>
                      <a:pt x="32988" y="51435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34"/>
              <p:cNvSpPr/>
              <p:nvPr/>
            </p:nvSpPr>
            <p:spPr>
              <a:xfrm>
                <a:off x="-1035367" y="10002202"/>
                <a:ext cx="425767" cy="130163"/>
              </a:xfrm>
              <a:custGeom>
                <a:avLst/>
                <a:gdLst/>
                <a:ahLst/>
                <a:cxnLst/>
                <a:rect l="l" t="t" r="r" b="b"/>
                <a:pathLst>
                  <a:path w="425767" h="130163" extrusionOk="0">
                    <a:moveTo>
                      <a:pt x="425768" y="0"/>
                    </a:moveTo>
                    <a:cubicBezTo>
                      <a:pt x="425768" y="0"/>
                      <a:pt x="352425" y="97155"/>
                      <a:pt x="0" y="116205"/>
                    </a:cubicBezTo>
                    <a:cubicBezTo>
                      <a:pt x="0" y="116205"/>
                      <a:pt x="292418" y="189548"/>
                      <a:pt x="42576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7" name="Google Shape;1377;p34"/>
              <p:cNvGrpSpPr/>
              <p:nvPr/>
            </p:nvGrpSpPr>
            <p:grpSpPr>
              <a:xfrm>
                <a:off x="-1614487" y="9992852"/>
                <a:ext cx="319530" cy="435071"/>
                <a:chOff x="-1614487" y="9992852"/>
                <a:chExt cx="319530" cy="435071"/>
              </a:xfrm>
            </p:grpSpPr>
            <p:grpSp>
              <p:nvGrpSpPr>
                <p:cNvPr id="1378" name="Google Shape;1378;p34"/>
                <p:cNvGrpSpPr/>
                <p:nvPr/>
              </p:nvGrpSpPr>
              <p:grpSpPr>
                <a:xfrm>
                  <a:off x="-1584960" y="9992852"/>
                  <a:ext cx="228787" cy="380023"/>
                  <a:chOff x="-1584960" y="9992852"/>
                  <a:chExt cx="228787" cy="380023"/>
                </a:xfrm>
              </p:grpSpPr>
              <p:sp>
                <p:nvSpPr>
                  <p:cNvPr id="1379" name="Google Shape;1379;p34"/>
                  <p:cNvSpPr/>
                  <p:nvPr/>
                </p:nvSpPr>
                <p:spPr>
                  <a:xfrm>
                    <a:off x="-1584960" y="9992852"/>
                    <a:ext cx="228787" cy="380023"/>
                  </a:xfrm>
                  <a:custGeom>
                    <a:avLst/>
                    <a:gdLst/>
                    <a:ahLst/>
                    <a:cxnLst/>
                    <a:rect l="l" t="t" r="r" b="b"/>
                    <a:pathLst>
                      <a:path w="228787" h="380023" extrusionOk="0">
                        <a:moveTo>
                          <a:pt x="227648" y="319865"/>
                        </a:moveTo>
                        <a:lnTo>
                          <a:pt x="124778" y="93171"/>
                        </a:lnTo>
                        <a:cubicBezTo>
                          <a:pt x="111443" y="63643"/>
                          <a:pt x="64770" y="71263"/>
                          <a:pt x="64770" y="71263"/>
                        </a:cubicBezTo>
                        <a:lnTo>
                          <a:pt x="47625" y="33163"/>
                        </a:lnTo>
                        <a:lnTo>
                          <a:pt x="52388" y="31258"/>
                        </a:lnTo>
                        <a:lnTo>
                          <a:pt x="38100" y="778"/>
                        </a:lnTo>
                        <a:cubicBezTo>
                          <a:pt x="35243" y="-175"/>
                          <a:pt x="26670" y="-1127"/>
                          <a:pt x="17145" y="3635"/>
                        </a:cubicBezTo>
                        <a:cubicBezTo>
                          <a:pt x="6668" y="8398"/>
                          <a:pt x="1905" y="16018"/>
                          <a:pt x="0" y="18875"/>
                        </a:cubicBezTo>
                        <a:cubicBezTo>
                          <a:pt x="4763" y="29353"/>
                          <a:pt x="9525" y="39830"/>
                          <a:pt x="14288" y="49355"/>
                        </a:cubicBezTo>
                        <a:lnTo>
                          <a:pt x="19050" y="47450"/>
                        </a:lnTo>
                        <a:lnTo>
                          <a:pt x="36195" y="85550"/>
                        </a:lnTo>
                        <a:cubicBezTo>
                          <a:pt x="36195" y="85550"/>
                          <a:pt x="953" y="116030"/>
                          <a:pt x="14288" y="145558"/>
                        </a:cubicBezTo>
                        <a:lnTo>
                          <a:pt x="117158" y="372253"/>
                        </a:lnTo>
                        <a:cubicBezTo>
                          <a:pt x="120015" y="378921"/>
                          <a:pt x="127635" y="381778"/>
                          <a:pt x="134303" y="378921"/>
                        </a:cubicBezTo>
                        <a:lnTo>
                          <a:pt x="222885" y="338915"/>
                        </a:lnTo>
                        <a:cubicBezTo>
                          <a:pt x="227648" y="334153"/>
                          <a:pt x="230505" y="326533"/>
                          <a:pt x="227648" y="319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34"/>
                  <p:cNvSpPr/>
                  <p:nvPr/>
                </p:nvSpPr>
                <p:spPr>
                  <a:xfrm>
                    <a:off x="-1580197" y="10001250"/>
                    <a:ext cx="219841" cy="365554"/>
                  </a:xfrm>
                  <a:custGeom>
                    <a:avLst/>
                    <a:gdLst/>
                    <a:ahLst/>
                    <a:cxnLst/>
                    <a:rect l="l" t="t" r="r" b="b"/>
                    <a:pathLst>
                      <a:path w="219841" h="365554" extrusionOk="0">
                        <a:moveTo>
                          <a:pt x="219075" y="313373"/>
                        </a:moveTo>
                        <a:lnTo>
                          <a:pt x="208598" y="291465"/>
                        </a:lnTo>
                        <a:lnTo>
                          <a:pt x="208598" y="291465"/>
                        </a:lnTo>
                        <a:cubicBezTo>
                          <a:pt x="178118" y="304800"/>
                          <a:pt x="142875" y="291465"/>
                          <a:pt x="129540" y="261938"/>
                        </a:cubicBezTo>
                        <a:lnTo>
                          <a:pt x="10478" y="0"/>
                        </a:lnTo>
                        <a:cubicBezTo>
                          <a:pt x="5715" y="2857"/>
                          <a:pt x="1905" y="6668"/>
                          <a:pt x="0" y="9525"/>
                        </a:cubicBezTo>
                        <a:lnTo>
                          <a:pt x="11430" y="34290"/>
                        </a:lnTo>
                        <a:lnTo>
                          <a:pt x="16193" y="32385"/>
                        </a:lnTo>
                        <a:lnTo>
                          <a:pt x="37148" y="77152"/>
                        </a:lnTo>
                        <a:lnTo>
                          <a:pt x="34290" y="79057"/>
                        </a:lnTo>
                        <a:cubicBezTo>
                          <a:pt x="34290" y="79057"/>
                          <a:pt x="953" y="107632"/>
                          <a:pt x="13335" y="134302"/>
                        </a:cubicBezTo>
                        <a:lnTo>
                          <a:pt x="116205" y="360998"/>
                        </a:lnTo>
                        <a:cubicBezTo>
                          <a:pt x="118110" y="364807"/>
                          <a:pt x="122873" y="366713"/>
                          <a:pt x="127635" y="364807"/>
                        </a:cubicBezTo>
                        <a:lnTo>
                          <a:pt x="216218" y="324802"/>
                        </a:lnTo>
                        <a:cubicBezTo>
                          <a:pt x="219075" y="322898"/>
                          <a:pt x="220980" y="317182"/>
                          <a:pt x="219075" y="31337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34"/>
                  <p:cNvSpPr/>
                  <p:nvPr/>
                </p:nvSpPr>
                <p:spPr>
                  <a:xfrm>
                    <a:off x="-1518285" y="10067865"/>
                    <a:ext cx="131445" cy="215047"/>
                  </a:xfrm>
                  <a:custGeom>
                    <a:avLst/>
                    <a:gdLst/>
                    <a:ahLst/>
                    <a:cxnLst/>
                    <a:rect l="l" t="t" r="r" b="b"/>
                    <a:pathLst>
                      <a:path w="131445" h="215047" extrusionOk="0">
                        <a:moveTo>
                          <a:pt x="131445" y="212467"/>
                        </a:moveTo>
                        <a:lnTo>
                          <a:pt x="36195" y="4822"/>
                        </a:lnTo>
                        <a:cubicBezTo>
                          <a:pt x="22860" y="-893"/>
                          <a:pt x="6668" y="59"/>
                          <a:pt x="0" y="59"/>
                        </a:cubicBezTo>
                        <a:lnTo>
                          <a:pt x="89535" y="197227"/>
                        </a:lnTo>
                        <a:cubicBezTo>
                          <a:pt x="98108" y="212467"/>
                          <a:pt x="116205" y="219135"/>
                          <a:pt x="131445" y="212467"/>
                        </a:cubicBezTo>
                        <a:lnTo>
                          <a:pt x="131445" y="212467"/>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34"/>
                  <p:cNvSpPr/>
                  <p:nvPr/>
                </p:nvSpPr>
                <p:spPr>
                  <a:xfrm rot="-1470904">
                    <a:off x="-1401299" y="10304668"/>
                    <a:ext cx="30483" cy="28578"/>
                  </a:xfrm>
                  <a:custGeom>
                    <a:avLst/>
                    <a:gdLst/>
                    <a:ahLst/>
                    <a:cxnLst/>
                    <a:rect l="l" t="t" r="r" b="b"/>
                    <a:pathLst>
                      <a:path w="30478" h="28573" extrusionOk="0">
                        <a:moveTo>
                          <a:pt x="0" y="0"/>
                        </a:moveTo>
                        <a:lnTo>
                          <a:pt x="30479" y="0"/>
                        </a:lnTo>
                        <a:lnTo>
                          <a:pt x="30479" y="28574"/>
                        </a:lnTo>
                        <a:lnTo>
                          <a:pt x="0" y="28574"/>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34"/>
                  <p:cNvSpPr/>
                  <p:nvPr/>
                </p:nvSpPr>
                <p:spPr>
                  <a:xfrm>
                    <a:off x="-1555432" y="9997439"/>
                    <a:ext cx="16192" cy="25717"/>
                  </a:xfrm>
                  <a:custGeom>
                    <a:avLst/>
                    <a:gdLst/>
                    <a:ahLst/>
                    <a:cxnLst/>
                    <a:rect l="l" t="t" r="r" b="b"/>
                    <a:pathLst>
                      <a:path w="16192" h="25717" extrusionOk="0">
                        <a:moveTo>
                          <a:pt x="9525" y="25718"/>
                        </a:moveTo>
                        <a:lnTo>
                          <a:pt x="0" y="0"/>
                        </a:lnTo>
                        <a:lnTo>
                          <a:pt x="6668" y="0"/>
                        </a:lnTo>
                        <a:lnTo>
                          <a:pt x="16193" y="2286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84" name="Google Shape;1384;p34"/>
                <p:cNvSpPr/>
                <p:nvPr/>
              </p:nvSpPr>
              <p:spPr>
                <a:xfrm>
                  <a:off x="-1556291" y="10234612"/>
                  <a:ext cx="261334" cy="193311"/>
                </a:xfrm>
                <a:custGeom>
                  <a:avLst/>
                  <a:gdLst/>
                  <a:ahLst/>
                  <a:cxnLst/>
                  <a:rect l="l" t="t" r="r" b="b"/>
                  <a:pathLst>
                    <a:path w="261334" h="193311" extrusionOk="0">
                      <a:moveTo>
                        <a:pt x="859" y="0"/>
                      </a:moveTo>
                      <a:lnTo>
                        <a:pt x="179929" y="0"/>
                      </a:lnTo>
                      <a:cubicBezTo>
                        <a:pt x="179929" y="0"/>
                        <a:pt x="285656" y="77152"/>
                        <a:pt x="256129" y="141923"/>
                      </a:cubicBezTo>
                      <a:cubicBezTo>
                        <a:pt x="226602" y="206693"/>
                        <a:pt x="40864" y="200025"/>
                        <a:pt x="18004" y="177165"/>
                      </a:cubicBezTo>
                      <a:cubicBezTo>
                        <a:pt x="-5808" y="155257"/>
                        <a:pt x="859" y="0"/>
                        <a:pt x="859" y="0"/>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34"/>
                <p:cNvSpPr/>
                <p:nvPr/>
              </p:nvSpPr>
              <p:spPr>
                <a:xfrm>
                  <a:off x="-1575729" y="10223182"/>
                  <a:ext cx="52681" cy="46672"/>
                </a:xfrm>
                <a:custGeom>
                  <a:avLst/>
                  <a:gdLst/>
                  <a:ahLst/>
                  <a:cxnLst/>
                  <a:rect l="l" t="t" r="r" b="b"/>
                  <a:pathLst>
                    <a:path w="52681" h="46672" extrusionOk="0">
                      <a:moveTo>
                        <a:pt x="27917" y="46673"/>
                      </a:moveTo>
                      <a:cubicBezTo>
                        <a:pt x="24107" y="46673"/>
                        <a:pt x="19344" y="46673"/>
                        <a:pt x="15535" y="45720"/>
                      </a:cubicBezTo>
                      <a:cubicBezTo>
                        <a:pt x="12677" y="45720"/>
                        <a:pt x="6010" y="44768"/>
                        <a:pt x="2200" y="39053"/>
                      </a:cubicBezTo>
                      <a:cubicBezTo>
                        <a:pt x="294" y="36195"/>
                        <a:pt x="-1610" y="30480"/>
                        <a:pt x="2200" y="22860"/>
                      </a:cubicBezTo>
                      <a:cubicBezTo>
                        <a:pt x="6010" y="13335"/>
                        <a:pt x="12677" y="5715"/>
                        <a:pt x="21250" y="0"/>
                      </a:cubicBezTo>
                      <a:lnTo>
                        <a:pt x="28869" y="10478"/>
                      </a:lnTo>
                      <a:cubicBezTo>
                        <a:pt x="22202" y="14288"/>
                        <a:pt x="17440" y="20955"/>
                        <a:pt x="14582" y="27623"/>
                      </a:cubicBezTo>
                      <a:cubicBezTo>
                        <a:pt x="13630" y="30480"/>
                        <a:pt x="13630" y="31432"/>
                        <a:pt x="13630" y="31432"/>
                      </a:cubicBezTo>
                      <a:lnTo>
                        <a:pt x="13630" y="31432"/>
                      </a:lnTo>
                      <a:cubicBezTo>
                        <a:pt x="13630" y="31432"/>
                        <a:pt x="14582" y="32385"/>
                        <a:pt x="18392" y="32385"/>
                      </a:cubicBezTo>
                      <a:cubicBezTo>
                        <a:pt x="28869" y="33338"/>
                        <a:pt x="39347" y="33338"/>
                        <a:pt x="49825" y="30480"/>
                      </a:cubicBezTo>
                      <a:lnTo>
                        <a:pt x="52682" y="42863"/>
                      </a:lnTo>
                      <a:cubicBezTo>
                        <a:pt x="44110" y="45720"/>
                        <a:pt x="36490" y="46673"/>
                        <a:pt x="27917" y="4667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34"/>
                <p:cNvSpPr/>
                <p:nvPr/>
              </p:nvSpPr>
              <p:spPr>
                <a:xfrm>
                  <a:off x="-1493519" y="10246042"/>
                  <a:ext cx="55244" cy="16192"/>
                </a:xfrm>
                <a:custGeom>
                  <a:avLst/>
                  <a:gdLst/>
                  <a:ahLst/>
                  <a:cxnLst/>
                  <a:rect l="l" t="t" r="r" b="b"/>
                  <a:pathLst>
                    <a:path w="55244" h="16192" extrusionOk="0">
                      <a:moveTo>
                        <a:pt x="39052" y="16193"/>
                      </a:moveTo>
                      <a:cubicBezTo>
                        <a:pt x="25718" y="16193"/>
                        <a:pt x="12382" y="15240"/>
                        <a:pt x="0" y="12382"/>
                      </a:cubicBezTo>
                      <a:lnTo>
                        <a:pt x="1905" y="0"/>
                      </a:lnTo>
                      <a:cubicBezTo>
                        <a:pt x="19050" y="2857"/>
                        <a:pt x="37147" y="3810"/>
                        <a:pt x="54293" y="2857"/>
                      </a:cubicBezTo>
                      <a:lnTo>
                        <a:pt x="55245" y="16193"/>
                      </a:lnTo>
                      <a:cubicBezTo>
                        <a:pt x="49530" y="16193"/>
                        <a:pt x="44768" y="16193"/>
                        <a:pt x="39052" y="161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34"/>
                <p:cNvSpPr/>
                <p:nvPr/>
              </p:nvSpPr>
              <p:spPr>
                <a:xfrm>
                  <a:off x="-1399222" y="10203180"/>
                  <a:ext cx="44057" cy="54292"/>
                </a:xfrm>
                <a:custGeom>
                  <a:avLst/>
                  <a:gdLst/>
                  <a:ahLst/>
                  <a:cxnLst/>
                  <a:rect l="l" t="t" r="r" b="b"/>
                  <a:pathLst>
                    <a:path w="44057" h="54292" extrusionOk="0">
                      <a:moveTo>
                        <a:pt x="0" y="54293"/>
                      </a:moveTo>
                      <a:lnTo>
                        <a:pt x="0" y="40957"/>
                      </a:lnTo>
                      <a:cubicBezTo>
                        <a:pt x="6668" y="40957"/>
                        <a:pt x="14288" y="40005"/>
                        <a:pt x="20955" y="37147"/>
                      </a:cubicBezTo>
                      <a:cubicBezTo>
                        <a:pt x="26670" y="34290"/>
                        <a:pt x="31433" y="29527"/>
                        <a:pt x="31433" y="23813"/>
                      </a:cubicBezTo>
                      <a:cubicBezTo>
                        <a:pt x="31433" y="20955"/>
                        <a:pt x="30480" y="18097"/>
                        <a:pt x="29528" y="16193"/>
                      </a:cubicBezTo>
                      <a:cubicBezTo>
                        <a:pt x="28575" y="15240"/>
                        <a:pt x="27623" y="13335"/>
                        <a:pt x="24765" y="13335"/>
                      </a:cubicBezTo>
                      <a:lnTo>
                        <a:pt x="25718" y="0"/>
                      </a:lnTo>
                      <a:cubicBezTo>
                        <a:pt x="30480" y="952"/>
                        <a:pt x="35243" y="2857"/>
                        <a:pt x="39053" y="7620"/>
                      </a:cubicBezTo>
                      <a:cubicBezTo>
                        <a:pt x="42863" y="12382"/>
                        <a:pt x="44768" y="19050"/>
                        <a:pt x="43815" y="24765"/>
                      </a:cubicBezTo>
                      <a:cubicBezTo>
                        <a:pt x="42863" y="34290"/>
                        <a:pt x="36195" y="42863"/>
                        <a:pt x="25718" y="47625"/>
                      </a:cubicBezTo>
                      <a:cubicBezTo>
                        <a:pt x="17145" y="53340"/>
                        <a:pt x="7620" y="54293"/>
                        <a:pt x="0" y="542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34"/>
                <p:cNvSpPr/>
                <p:nvPr/>
              </p:nvSpPr>
              <p:spPr>
                <a:xfrm>
                  <a:off x="-1443037" y="10274617"/>
                  <a:ext cx="27622" cy="15239"/>
                </a:xfrm>
                <a:custGeom>
                  <a:avLst/>
                  <a:gdLst/>
                  <a:ahLst/>
                  <a:cxnLst/>
                  <a:rect l="l" t="t" r="r" b="b"/>
                  <a:pathLst>
                    <a:path w="27622" h="15239" extrusionOk="0">
                      <a:moveTo>
                        <a:pt x="952" y="15240"/>
                      </a:moveTo>
                      <a:lnTo>
                        <a:pt x="0" y="2857"/>
                      </a:lnTo>
                      <a:lnTo>
                        <a:pt x="26670" y="0"/>
                      </a:lnTo>
                      <a:lnTo>
                        <a:pt x="27623" y="13335"/>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34"/>
                <p:cNvSpPr/>
                <p:nvPr/>
              </p:nvSpPr>
              <p:spPr>
                <a:xfrm>
                  <a:off x="-1614487" y="10274617"/>
                  <a:ext cx="102869" cy="34289"/>
                </a:xfrm>
                <a:custGeom>
                  <a:avLst/>
                  <a:gdLst/>
                  <a:ahLst/>
                  <a:cxnLst/>
                  <a:rect l="l" t="t" r="r" b="b"/>
                  <a:pathLst>
                    <a:path w="102869" h="34289" extrusionOk="0">
                      <a:moveTo>
                        <a:pt x="74295" y="34290"/>
                      </a:moveTo>
                      <a:cubicBezTo>
                        <a:pt x="47625" y="34290"/>
                        <a:pt x="21907" y="25718"/>
                        <a:pt x="0" y="10477"/>
                      </a:cubicBezTo>
                      <a:lnTo>
                        <a:pt x="7620" y="0"/>
                      </a:lnTo>
                      <a:cubicBezTo>
                        <a:pt x="34290" y="19050"/>
                        <a:pt x="68580" y="25718"/>
                        <a:pt x="100013" y="18097"/>
                      </a:cubicBezTo>
                      <a:lnTo>
                        <a:pt x="102870" y="30480"/>
                      </a:lnTo>
                      <a:cubicBezTo>
                        <a:pt x="93345" y="33338"/>
                        <a:pt x="83820" y="34290"/>
                        <a:pt x="74295" y="3429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34"/>
                <p:cNvSpPr/>
                <p:nvPr/>
              </p:nvSpPr>
              <p:spPr>
                <a:xfrm>
                  <a:off x="-1399222" y="10170794"/>
                  <a:ext cx="57150" cy="48577"/>
                </a:xfrm>
                <a:custGeom>
                  <a:avLst/>
                  <a:gdLst/>
                  <a:ahLst/>
                  <a:cxnLst/>
                  <a:rect l="l" t="t" r="r" b="b"/>
                  <a:pathLst>
                    <a:path w="57150" h="48577" extrusionOk="0">
                      <a:moveTo>
                        <a:pt x="44768" y="48578"/>
                      </a:moveTo>
                      <a:cubicBezTo>
                        <a:pt x="37148" y="30480"/>
                        <a:pt x="20003" y="16193"/>
                        <a:pt x="0" y="13335"/>
                      </a:cubicBezTo>
                      <a:lnTo>
                        <a:pt x="1905" y="0"/>
                      </a:lnTo>
                      <a:cubicBezTo>
                        <a:pt x="26670" y="3810"/>
                        <a:pt x="47625" y="20955"/>
                        <a:pt x="57150" y="43815"/>
                      </a:cubicBezTo>
                      <a:lnTo>
                        <a:pt x="44768" y="48578"/>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1" name="Google Shape;1391;p34"/>
              <p:cNvGrpSpPr/>
              <p:nvPr/>
            </p:nvGrpSpPr>
            <p:grpSpPr>
              <a:xfrm>
                <a:off x="-1225845" y="10549735"/>
                <a:ext cx="570525" cy="705508"/>
                <a:chOff x="-1225845" y="10549735"/>
                <a:chExt cx="570525" cy="705508"/>
              </a:xfrm>
            </p:grpSpPr>
            <p:grpSp>
              <p:nvGrpSpPr>
                <p:cNvPr id="1392" name="Google Shape;1392;p34"/>
                <p:cNvGrpSpPr/>
                <p:nvPr/>
              </p:nvGrpSpPr>
              <p:grpSpPr>
                <a:xfrm>
                  <a:off x="-1125855" y="10549735"/>
                  <a:ext cx="450329" cy="663497"/>
                  <a:chOff x="-1125855" y="10549735"/>
                  <a:chExt cx="450329" cy="663497"/>
                </a:xfrm>
              </p:grpSpPr>
              <p:sp>
                <p:nvSpPr>
                  <p:cNvPr id="1393" name="Google Shape;1393;p34"/>
                  <p:cNvSpPr/>
                  <p:nvPr/>
                </p:nvSpPr>
                <p:spPr>
                  <a:xfrm>
                    <a:off x="-1125855" y="10549735"/>
                    <a:ext cx="450329" cy="663497"/>
                  </a:xfrm>
                  <a:custGeom>
                    <a:avLst/>
                    <a:gdLst/>
                    <a:ahLst/>
                    <a:cxnLst/>
                    <a:rect l="l" t="t" r="r" b="b"/>
                    <a:pathLst>
                      <a:path w="450329" h="663497" extrusionOk="0">
                        <a:moveTo>
                          <a:pt x="257175" y="11584"/>
                        </a:moveTo>
                        <a:lnTo>
                          <a:pt x="41910" y="401156"/>
                        </a:lnTo>
                        <a:cubicBezTo>
                          <a:pt x="14288" y="451639"/>
                          <a:pt x="73343" y="510694"/>
                          <a:pt x="73343" y="510694"/>
                        </a:cubicBezTo>
                        <a:lnTo>
                          <a:pt x="37148" y="577369"/>
                        </a:lnTo>
                        <a:lnTo>
                          <a:pt x="29528" y="573560"/>
                        </a:lnTo>
                        <a:lnTo>
                          <a:pt x="0" y="626900"/>
                        </a:lnTo>
                        <a:cubicBezTo>
                          <a:pt x="2858" y="632614"/>
                          <a:pt x="10478" y="644997"/>
                          <a:pt x="25718" y="654522"/>
                        </a:cubicBezTo>
                        <a:cubicBezTo>
                          <a:pt x="42863" y="664047"/>
                          <a:pt x="59055" y="664047"/>
                          <a:pt x="64770" y="663094"/>
                        </a:cubicBezTo>
                        <a:cubicBezTo>
                          <a:pt x="74295" y="644997"/>
                          <a:pt x="83820" y="627852"/>
                          <a:pt x="94298" y="609754"/>
                        </a:cubicBezTo>
                        <a:lnTo>
                          <a:pt x="86678" y="605944"/>
                        </a:lnTo>
                        <a:lnTo>
                          <a:pt x="122873" y="539269"/>
                        </a:lnTo>
                        <a:cubicBezTo>
                          <a:pt x="122873" y="539269"/>
                          <a:pt x="204788" y="558319"/>
                          <a:pt x="232410" y="507837"/>
                        </a:cubicBezTo>
                        <a:lnTo>
                          <a:pt x="447675" y="118264"/>
                        </a:lnTo>
                        <a:cubicBezTo>
                          <a:pt x="453390" y="107787"/>
                          <a:pt x="449580" y="93500"/>
                          <a:pt x="439103" y="87784"/>
                        </a:cubicBezTo>
                        <a:lnTo>
                          <a:pt x="286703" y="3964"/>
                        </a:lnTo>
                        <a:cubicBezTo>
                          <a:pt x="277178" y="-3655"/>
                          <a:pt x="262890" y="154"/>
                          <a:pt x="257175" y="1158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34"/>
                  <p:cNvSpPr/>
                  <p:nvPr/>
                </p:nvSpPr>
                <p:spPr>
                  <a:xfrm>
                    <a:off x="-1089659" y="10556755"/>
                    <a:ext cx="407471" cy="646548"/>
                  </a:xfrm>
                  <a:custGeom>
                    <a:avLst/>
                    <a:gdLst/>
                    <a:ahLst/>
                    <a:cxnLst/>
                    <a:rect l="l" t="t" r="r" b="b"/>
                    <a:pathLst>
                      <a:path w="407471" h="646548" extrusionOk="0">
                        <a:moveTo>
                          <a:pt x="227647" y="7421"/>
                        </a:moveTo>
                        <a:lnTo>
                          <a:pt x="206692" y="45521"/>
                        </a:lnTo>
                        <a:lnTo>
                          <a:pt x="206692" y="45521"/>
                        </a:lnTo>
                        <a:cubicBezTo>
                          <a:pt x="258128" y="74096"/>
                          <a:pt x="277178" y="138867"/>
                          <a:pt x="248603" y="191254"/>
                        </a:cubicBezTo>
                        <a:lnTo>
                          <a:pt x="0" y="641786"/>
                        </a:lnTo>
                        <a:cubicBezTo>
                          <a:pt x="9525" y="645596"/>
                          <a:pt x="19050" y="646549"/>
                          <a:pt x="24765" y="646549"/>
                        </a:cubicBezTo>
                        <a:lnTo>
                          <a:pt x="48578" y="603686"/>
                        </a:lnTo>
                        <a:lnTo>
                          <a:pt x="40957" y="599877"/>
                        </a:lnTo>
                        <a:lnTo>
                          <a:pt x="83820" y="521771"/>
                        </a:lnTo>
                        <a:lnTo>
                          <a:pt x="89535" y="522724"/>
                        </a:lnTo>
                        <a:cubicBezTo>
                          <a:pt x="90488" y="522724"/>
                          <a:pt x="166688" y="539869"/>
                          <a:pt x="190500" y="495102"/>
                        </a:cubicBezTo>
                        <a:lnTo>
                          <a:pt x="405765" y="105529"/>
                        </a:lnTo>
                        <a:cubicBezTo>
                          <a:pt x="409575" y="97909"/>
                          <a:pt x="406717" y="89337"/>
                          <a:pt x="400050" y="85526"/>
                        </a:cubicBezTo>
                        <a:lnTo>
                          <a:pt x="247650" y="1707"/>
                        </a:lnTo>
                        <a:cubicBezTo>
                          <a:pt x="240982" y="-2104"/>
                          <a:pt x="231457" y="754"/>
                          <a:pt x="227647" y="7421"/>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34"/>
                  <p:cNvSpPr/>
                  <p:nvPr/>
                </p:nvSpPr>
                <p:spPr>
                  <a:xfrm>
                    <a:off x="-1081087" y="10637519"/>
                    <a:ext cx="225696" cy="414338"/>
                  </a:xfrm>
                  <a:custGeom>
                    <a:avLst/>
                    <a:gdLst/>
                    <a:ahLst/>
                    <a:cxnLst/>
                    <a:rect l="l" t="t" r="r" b="b"/>
                    <a:pathLst>
                      <a:path w="225696" h="414338" extrusionOk="0">
                        <a:moveTo>
                          <a:pt x="197168" y="0"/>
                        </a:moveTo>
                        <a:lnTo>
                          <a:pt x="0" y="358140"/>
                        </a:lnTo>
                        <a:cubicBezTo>
                          <a:pt x="5715" y="383857"/>
                          <a:pt x="24765" y="406718"/>
                          <a:pt x="31432" y="414338"/>
                        </a:cubicBezTo>
                        <a:lnTo>
                          <a:pt x="219075" y="74295"/>
                        </a:lnTo>
                        <a:cubicBezTo>
                          <a:pt x="233363" y="47625"/>
                          <a:pt x="223838" y="14288"/>
                          <a:pt x="197168" y="0"/>
                        </a:cubicBezTo>
                        <a:lnTo>
                          <a:pt x="19716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34"/>
                  <p:cNvSpPr/>
                  <p:nvPr/>
                </p:nvSpPr>
                <p:spPr>
                  <a:xfrm rot="-3667584">
                    <a:off x="-855397" y="10567834"/>
                    <a:ext cx="51396" cy="55203"/>
                  </a:xfrm>
                  <a:custGeom>
                    <a:avLst/>
                    <a:gdLst/>
                    <a:ahLst/>
                    <a:cxnLst/>
                    <a:rect l="l" t="t" r="r" b="b"/>
                    <a:pathLst>
                      <a:path w="51436" h="55246" extrusionOk="0">
                        <a:moveTo>
                          <a:pt x="0" y="0"/>
                        </a:moveTo>
                        <a:lnTo>
                          <a:pt x="51436" y="0"/>
                        </a:lnTo>
                        <a:lnTo>
                          <a:pt x="51436" y="55246"/>
                        </a:lnTo>
                        <a:lnTo>
                          <a:pt x="0" y="55246"/>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34"/>
                  <p:cNvSpPr/>
                  <p:nvPr/>
                </p:nvSpPr>
                <p:spPr>
                  <a:xfrm>
                    <a:off x="-1117282" y="11134725"/>
                    <a:ext cx="33337" cy="48577"/>
                  </a:xfrm>
                  <a:custGeom>
                    <a:avLst/>
                    <a:gdLst/>
                    <a:ahLst/>
                    <a:cxnLst/>
                    <a:rect l="l" t="t" r="r" b="b"/>
                    <a:pathLst>
                      <a:path w="33337" h="48577" extrusionOk="0">
                        <a:moveTo>
                          <a:pt x="33338" y="5715"/>
                        </a:moveTo>
                        <a:lnTo>
                          <a:pt x="7620" y="48577"/>
                        </a:lnTo>
                        <a:lnTo>
                          <a:pt x="0" y="39052"/>
                        </a:lnTo>
                        <a:lnTo>
                          <a:pt x="21907"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98" name="Google Shape;1398;p34"/>
                <p:cNvSpPr/>
                <p:nvPr/>
              </p:nvSpPr>
              <p:spPr>
                <a:xfrm>
                  <a:off x="-1225845" y="10908982"/>
                  <a:ext cx="466989" cy="346261"/>
                </a:xfrm>
                <a:custGeom>
                  <a:avLst/>
                  <a:gdLst/>
                  <a:ahLst/>
                  <a:cxnLst/>
                  <a:rect l="l" t="t" r="r" b="b"/>
                  <a:pathLst>
                    <a:path w="466989" h="346261" extrusionOk="0">
                      <a:moveTo>
                        <a:pt x="465751" y="0"/>
                      </a:moveTo>
                      <a:lnTo>
                        <a:pt x="144758" y="0"/>
                      </a:lnTo>
                      <a:cubicBezTo>
                        <a:pt x="144758" y="0"/>
                        <a:pt x="-43836" y="138113"/>
                        <a:pt x="9503" y="254317"/>
                      </a:cubicBezTo>
                      <a:cubicBezTo>
                        <a:pt x="62844" y="370522"/>
                        <a:pt x="395266" y="358140"/>
                        <a:pt x="436223" y="317182"/>
                      </a:cubicBezTo>
                      <a:cubicBezTo>
                        <a:pt x="476228" y="276225"/>
                        <a:pt x="465751" y="0"/>
                        <a:pt x="465751" y="0"/>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34"/>
                <p:cNvSpPr/>
                <p:nvPr/>
              </p:nvSpPr>
              <p:spPr>
                <a:xfrm>
                  <a:off x="-816292" y="10885170"/>
                  <a:ext cx="91814" cy="84771"/>
                </a:xfrm>
                <a:custGeom>
                  <a:avLst/>
                  <a:gdLst/>
                  <a:ahLst/>
                  <a:cxnLst/>
                  <a:rect l="l" t="t" r="r" b="b"/>
                  <a:pathLst>
                    <a:path w="91814" h="84771" extrusionOk="0">
                      <a:moveTo>
                        <a:pt x="40958" y="84772"/>
                      </a:moveTo>
                      <a:cubicBezTo>
                        <a:pt x="48578" y="84772"/>
                        <a:pt x="56198" y="84772"/>
                        <a:pt x="62865" y="83819"/>
                      </a:cubicBezTo>
                      <a:cubicBezTo>
                        <a:pt x="67628" y="82867"/>
                        <a:pt x="80010" y="81915"/>
                        <a:pt x="87630" y="71438"/>
                      </a:cubicBezTo>
                      <a:cubicBezTo>
                        <a:pt x="91440" y="65722"/>
                        <a:pt x="94298" y="57150"/>
                        <a:pt x="88583" y="41909"/>
                      </a:cubicBezTo>
                      <a:cubicBezTo>
                        <a:pt x="81915" y="25717"/>
                        <a:pt x="69533" y="10477"/>
                        <a:pt x="55245" y="0"/>
                      </a:cubicBezTo>
                      <a:lnTo>
                        <a:pt x="41910" y="19050"/>
                      </a:lnTo>
                      <a:cubicBezTo>
                        <a:pt x="53340" y="26669"/>
                        <a:pt x="61913" y="38100"/>
                        <a:pt x="66675" y="50482"/>
                      </a:cubicBezTo>
                      <a:cubicBezTo>
                        <a:pt x="68580" y="56197"/>
                        <a:pt x="68580" y="58102"/>
                        <a:pt x="68580" y="58102"/>
                      </a:cubicBezTo>
                      <a:lnTo>
                        <a:pt x="68580" y="58102"/>
                      </a:lnTo>
                      <a:cubicBezTo>
                        <a:pt x="68580" y="58102"/>
                        <a:pt x="67628" y="59055"/>
                        <a:pt x="60960" y="60007"/>
                      </a:cubicBezTo>
                      <a:cubicBezTo>
                        <a:pt x="41910" y="62865"/>
                        <a:pt x="22860" y="60959"/>
                        <a:pt x="4763" y="57150"/>
                      </a:cubicBezTo>
                      <a:lnTo>
                        <a:pt x="0" y="80009"/>
                      </a:lnTo>
                      <a:cubicBezTo>
                        <a:pt x="13335" y="83819"/>
                        <a:pt x="26670" y="84772"/>
                        <a:pt x="40958" y="84772"/>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34"/>
                <p:cNvSpPr/>
                <p:nvPr/>
              </p:nvSpPr>
              <p:spPr>
                <a:xfrm>
                  <a:off x="-970597" y="10928985"/>
                  <a:ext cx="100012" cy="28575"/>
                </a:xfrm>
                <a:custGeom>
                  <a:avLst/>
                  <a:gdLst/>
                  <a:ahLst/>
                  <a:cxnLst/>
                  <a:rect l="l" t="t" r="r" b="b"/>
                  <a:pathLst>
                    <a:path w="100012" h="28575" extrusionOk="0">
                      <a:moveTo>
                        <a:pt x="29528" y="28575"/>
                      </a:moveTo>
                      <a:cubicBezTo>
                        <a:pt x="53340" y="28575"/>
                        <a:pt x="76200" y="26669"/>
                        <a:pt x="100013" y="22860"/>
                      </a:cubicBezTo>
                      <a:lnTo>
                        <a:pt x="96203" y="0"/>
                      </a:lnTo>
                      <a:cubicBezTo>
                        <a:pt x="64770" y="5715"/>
                        <a:pt x="33338" y="6667"/>
                        <a:pt x="1905" y="4763"/>
                      </a:cubicBezTo>
                      <a:lnTo>
                        <a:pt x="0" y="27623"/>
                      </a:lnTo>
                      <a:cubicBezTo>
                        <a:pt x="9525" y="28575"/>
                        <a:pt x="19050" y="28575"/>
                        <a:pt x="29528" y="2857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34"/>
                <p:cNvSpPr/>
                <p:nvPr/>
              </p:nvSpPr>
              <p:spPr>
                <a:xfrm>
                  <a:off x="-1119677" y="10855642"/>
                  <a:ext cx="79547" cy="93345"/>
                </a:xfrm>
                <a:custGeom>
                  <a:avLst/>
                  <a:gdLst/>
                  <a:ahLst/>
                  <a:cxnLst/>
                  <a:rect l="l" t="t" r="r" b="b"/>
                  <a:pathLst>
                    <a:path w="79547" h="93345" extrusionOk="0">
                      <a:moveTo>
                        <a:pt x="79548" y="93345"/>
                      </a:moveTo>
                      <a:lnTo>
                        <a:pt x="79548" y="70485"/>
                      </a:lnTo>
                      <a:cubicBezTo>
                        <a:pt x="68118" y="70485"/>
                        <a:pt x="53830" y="69533"/>
                        <a:pt x="42400" y="63818"/>
                      </a:cubicBezTo>
                      <a:cubicBezTo>
                        <a:pt x="31923" y="59056"/>
                        <a:pt x="24303" y="49531"/>
                        <a:pt x="23350" y="40958"/>
                      </a:cubicBezTo>
                      <a:cubicBezTo>
                        <a:pt x="22398" y="36195"/>
                        <a:pt x="24303" y="31433"/>
                        <a:pt x="27160" y="27623"/>
                      </a:cubicBezTo>
                      <a:cubicBezTo>
                        <a:pt x="28113" y="25718"/>
                        <a:pt x="30971" y="22860"/>
                        <a:pt x="35733" y="22860"/>
                      </a:cubicBezTo>
                      <a:lnTo>
                        <a:pt x="32875" y="0"/>
                      </a:lnTo>
                      <a:cubicBezTo>
                        <a:pt x="23350" y="953"/>
                        <a:pt x="14778" y="5716"/>
                        <a:pt x="9063" y="13335"/>
                      </a:cubicBezTo>
                      <a:cubicBezTo>
                        <a:pt x="2396" y="21908"/>
                        <a:pt x="-1415" y="33338"/>
                        <a:pt x="490" y="43816"/>
                      </a:cubicBezTo>
                      <a:cubicBezTo>
                        <a:pt x="2396" y="60960"/>
                        <a:pt x="14778" y="77153"/>
                        <a:pt x="32875" y="84773"/>
                      </a:cubicBezTo>
                      <a:cubicBezTo>
                        <a:pt x="48115" y="91441"/>
                        <a:pt x="65260" y="93345"/>
                        <a:pt x="79548" y="9334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34"/>
                <p:cNvSpPr/>
                <p:nvPr/>
              </p:nvSpPr>
              <p:spPr>
                <a:xfrm>
                  <a:off x="-1012507" y="10979467"/>
                  <a:ext cx="50482" cy="27622"/>
                </a:xfrm>
                <a:custGeom>
                  <a:avLst/>
                  <a:gdLst/>
                  <a:ahLst/>
                  <a:cxnLst/>
                  <a:rect l="l" t="t" r="r" b="b"/>
                  <a:pathLst>
                    <a:path w="50482" h="27622" extrusionOk="0">
                      <a:moveTo>
                        <a:pt x="48577" y="27623"/>
                      </a:moveTo>
                      <a:lnTo>
                        <a:pt x="50482" y="4763"/>
                      </a:lnTo>
                      <a:lnTo>
                        <a:pt x="2857" y="0"/>
                      </a:lnTo>
                      <a:lnTo>
                        <a:pt x="0" y="2286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34"/>
                <p:cNvSpPr/>
                <p:nvPr/>
              </p:nvSpPr>
              <p:spPr>
                <a:xfrm>
                  <a:off x="-839152" y="10979467"/>
                  <a:ext cx="183832" cy="61912"/>
                </a:xfrm>
                <a:custGeom>
                  <a:avLst/>
                  <a:gdLst/>
                  <a:ahLst/>
                  <a:cxnLst/>
                  <a:rect l="l" t="t" r="r" b="b"/>
                  <a:pathLst>
                    <a:path w="183832" h="61912" extrusionOk="0">
                      <a:moveTo>
                        <a:pt x="51435" y="61913"/>
                      </a:moveTo>
                      <a:cubicBezTo>
                        <a:pt x="99060" y="61913"/>
                        <a:pt x="145733" y="46673"/>
                        <a:pt x="183833" y="19050"/>
                      </a:cubicBezTo>
                      <a:lnTo>
                        <a:pt x="170497" y="0"/>
                      </a:lnTo>
                      <a:cubicBezTo>
                        <a:pt x="123825" y="34291"/>
                        <a:pt x="61913" y="45720"/>
                        <a:pt x="5715" y="32385"/>
                      </a:cubicBezTo>
                      <a:lnTo>
                        <a:pt x="0" y="55245"/>
                      </a:lnTo>
                      <a:cubicBezTo>
                        <a:pt x="17145" y="60008"/>
                        <a:pt x="34290" y="61913"/>
                        <a:pt x="51435" y="619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34"/>
                <p:cNvSpPr/>
                <p:nvPr/>
              </p:nvSpPr>
              <p:spPr>
                <a:xfrm>
                  <a:off x="-1142047" y="10793730"/>
                  <a:ext cx="100965" cy="86677"/>
                </a:xfrm>
                <a:custGeom>
                  <a:avLst/>
                  <a:gdLst/>
                  <a:ahLst/>
                  <a:cxnLst/>
                  <a:rect l="l" t="t" r="r" b="b"/>
                  <a:pathLst>
                    <a:path w="100965" h="86677" extrusionOk="0">
                      <a:moveTo>
                        <a:pt x="20955" y="86678"/>
                      </a:moveTo>
                      <a:cubicBezTo>
                        <a:pt x="34290" y="53340"/>
                        <a:pt x="65722" y="28574"/>
                        <a:pt x="100965" y="22860"/>
                      </a:cubicBezTo>
                      <a:lnTo>
                        <a:pt x="98107" y="0"/>
                      </a:lnTo>
                      <a:cubicBezTo>
                        <a:pt x="54292" y="6668"/>
                        <a:pt x="16192" y="37147"/>
                        <a:pt x="0" y="78105"/>
                      </a:cubicBezTo>
                      <a:lnTo>
                        <a:pt x="20955" y="86678"/>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05" name="Google Shape;1405;p34"/>
              <p:cNvGrpSpPr/>
              <p:nvPr/>
            </p:nvGrpSpPr>
            <p:grpSpPr>
              <a:xfrm>
                <a:off x="-1225845" y="10010622"/>
                <a:ext cx="209528" cy="267106"/>
                <a:chOff x="-1225845" y="10010622"/>
                <a:chExt cx="209528" cy="267106"/>
              </a:xfrm>
            </p:grpSpPr>
            <p:grpSp>
              <p:nvGrpSpPr>
                <p:cNvPr id="1406" name="Google Shape;1406;p34"/>
                <p:cNvGrpSpPr/>
                <p:nvPr/>
              </p:nvGrpSpPr>
              <p:grpSpPr>
                <a:xfrm>
                  <a:off x="-1176115" y="10010622"/>
                  <a:ext cx="141699" cy="235214"/>
                  <a:chOff x="-1176115" y="10010622"/>
                  <a:chExt cx="141699" cy="235214"/>
                </a:xfrm>
              </p:grpSpPr>
              <p:sp>
                <p:nvSpPr>
                  <p:cNvPr id="1407" name="Google Shape;1407;p34"/>
                  <p:cNvSpPr/>
                  <p:nvPr/>
                </p:nvSpPr>
                <p:spPr>
                  <a:xfrm>
                    <a:off x="-1176115" y="10010622"/>
                    <a:ext cx="141699" cy="235214"/>
                  </a:xfrm>
                  <a:custGeom>
                    <a:avLst/>
                    <a:gdLst/>
                    <a:ahLst/>
                    <a:cxnLst/>
                    <a:rect l="l" t="t" r="r" b="b"/>
                    <a:pathLst>
                      <a:path w="141699" h="235214" extrusionOk="0">
                        <a:moveTo>
                          <a:pt x="730" y="198272"/>
                        </a:moveTo>
                        <a:lnTo>
                          <a:pt x="64547" y="58255"/>
                        </a:lnTo>
                        <a:cubicBezTo>
                          <a:pt x="73120" y="40157"/>
                          <a:pt x="101695" y="43967"/>
                          <a:pt x="101695" y="43967"/>
                        </a:cubicBezTo>
                        <a:lnTo>
                          <a:pt x="112172" y="20155"/>
                        </a:lnTo>
                        <a:lnTo>
                          <a:pt x="109315" y="19202"/>
                        </a:lnTo>
                        <a:lnTo>
                          <a:pt x="117887" y="152"/>
                        </a:lnTo>
                        <a:cubicBezTo>
                          <a:pt x="119793" y="152"/>
                          <a:pt x="125508" y="-800"/>
                          <a:pt x="131222" y="2057"/>
                        </a:cubicBezTo>
                        <a:cubicBezTo>
                          <a:pt x="137890" y="4915"/>
                          <a:pt x="140747" y="9677"/>
                          <a:pt x="141700" y="11582"/>
                        </a:cubicBezTo>
                        <a:cubicBezTo>
                          <a:pt x="138843" y="18250"/>
                          <a:pt x="135985" y="23965"/>
                          <a:pt x="133128" y="30632"/>
                        </a:cubicBezTo>
                        <a:lnTo>
                          <a:pt x="130270" y="29680"/>
                        </a:lnTo>
                        <a:lnTo>
                          <a:pt x="119793" y="53492"/>
                        </a:lnTo>
                        <a:cubicBezTo>
                          <a:pt x="119793" y="53492"/>
                          <a:pt x="141700" y="72542"/>
                          <a:pt x="134080" y="90640"/>
                        </a:cubicBezTo>
                        <a:lnTo>
                          <a:pt x="70262" y="230657"/>
                        </a:lnTo>
                        <a:cubicBezTo>
                          <a:pt x="68358" y="234467"/>
                          <a:pt x="63595" y="236372"/>
                          <a:pt x="59785" y="234467"/>
                        </a:cubicBezTo>
                        <a:lnTo>
                          <a:pt x="5492" y="209702"/>
                        </a:lnTo>
                        <a:cubicBezTo>
                          <a:pt x="730" y="206845"/>
                          <a:pt x="-1175" y="202082"/>
                          <a:pt x="730" y="1982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34"/>
                  <p:cNvSpPr/>
                  <p:nvPr/>
                </p:nvSpPr>
                <p:spPr>
                  <a:xfrm>
                    <a:off x="-1173823" y="10017442"/>
                    <a:ext cx="135598" cy="226099"/>
                  </a:xfrm>
                  <a:custGeom>
                    <a:avLst/>
                    <a:gdLst/>
                    <a:ahLst/>
                    <a:cxnLst/>
                    <a:rect l="l" t="t" r="r" b="b"/>
                    <a:pathLst>
                      <a:path w="135598" h="226099" extrusionOk="0">
                        <a:moveTo>
                          <a:pt x="343" y="193357"/>
                        </a:moveTo>
                        <a:lnTo>
                          <a:pt x="7011" y="180022"/>
                        </a:lnTo>
                        <a:lnTo>
                          <a:pt x="7011" y="180022"/>
                        </a:lnTo>
                        <a:cubicBezTo>
                          <a:pt x="26061" y="188595"/>
                          <a:pt x="47968" y="180022"/>
                          <a:pt x="55589" y="161925"/>
                        </a:cubicBezTo>
                        <a:lnTo>
                          <a:pt x="128931" y="0"/>
                        </a:lnTo>
                        <a:cubicBezTo>
                          <a:pt x="131789" y="1905"/>
                          <a:pt x="134646" y="3810"/>
                          <a:pt x="135599" y="5715"/>
                        </a:cubicBezTo>
                        <a:lnTo>
                          <a:pt x="128931" y="20955"/>
                        </a:lnTo>
                        <a:lnTo>
                          <a:pt x="126074" y="20002"/>
                        </a:lnTo>
                        <a:lnTo>
                          <a:pt x="113691" y="47625"/>
                        </a:lnTo>
                        <a:lnTo>
                          <a:pt x="115596" y="48577"/>
                        </a:lnTo>
                        <a:cubicBezTo>
                          <a:pt x="115596" y="48577"/>
                          <a:pt x="135599" y="66675"/>
                          <a:pt x="128931" y="82868"/>
                        </a:cubicBezTo>
                        <a:lnTo>
                          <a:pt x="65114" y="222885"/>
                        </a:lnTo>
                        <a:cubicBezTo>
                          <a:pt x="64161" y="225743"/>
                          <a:pt x="61304" y="226695"/>
                          <a:pt x="58446" y="225743"/>
                        </a:cubicBezTo>
                        <a:lnTo>
                          <a:pt x="4154" y="200977"/>
                        </a:lnTo>
                        <a:cubicBezTo>
                          <a:pt x="343" y="198120"/>
                          <a:pt x="-609" y="195263"/>
                          <a:pt x="343" y="193357"/>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34"/>
                  <p:cNvSpPr/>
                  <p:nvPr/>
                </p:nvSpPr>
                <p:spPr>
                  <a:xfrm>
                    <a:off x="-1157287" y="10057341"/>
                    <a:ext cx="80962" cy="133577"/>
                  </a:xfrm>
                  <a:custGeom>
                    <a:avLst/>
                    <a:gdLst/>
                    <a:ahLst/>
                    <a:cxnLst/>
                    <a:rect l="l" t="t" r="r" b="b"/>
                    <a:pathLst>
                      <a:path w="80962" h="133577" extrusionOk="0">
                        <a:moveTo>
                          <a:pt x="0" y="131551"/>
                        </a:moveTo>
                        <a:lnTo>
                          <a:pt x="59055" y="2963"/>
                        </a:lnTo>
                        <a:cubicBezTo>
                          <a:pt x="67628" y="-847"/>
                          <a:pt x="77153" y="106"/>
                          <a:pt x="80963" y="106"/>
                        </a:cubicBezTo>
                        <a:lnTo>
                          <a:pt x="25718" y="122026"/>
                        </a:lnTo>
                        <a:cubicBezTo>
                          <a:pt x="20955" y="132503"/>
                          <a:pt x="9525" y="136313"/>
                          <a:pt x="0" y="131551"/>
                        </a:cubicBezTo>
                        <a:lnTo>
                          <a:pt x="0" y="131551"/>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34"/>
                  <p:cNvSpPr/>
                  <p:nvPr/>
                </p:nvSpPr>
                <p:spPr>
                  <a:xfrm rot="-3929096">
                    <a:off x="-1166870" y="10204015"/>
                    <a:ext cx="18100" cy="19052"/>
                  </a:xfrm>
                  <a:custGeom>
                    <a:avLst/>
                    <a:gdLst/>
                    <a:ahLst/>
                    <a:cxnLst/>
                    <a:rect l="l" t="t" r="r" b="b"/>
                    <a:pathLst>
                      <a:path w="18097" h="19049" extrusionOk="0">
                        <a:moveTo>
                          <a:pt x="0" y="0"/>
                        </a:moveTo>
                        <a:lnTo>
                          <a:pt x="18097" y="0"/>
                        </a:lnTo>
                        <a:lnTo>
                          <a:pt x="18097" y="19050"/>
                        </a:lnTo>
                        <a:lnTo>
                          <a:pt x="0" y="1905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34"/>
                  <p:cNvSpPr/>
                  <p:nvPr/>
                </p:nvSpPr>
                <p:spPr>
                  <a:xfrm>
                    <a:off x="-1062990" y="10014585"/>
                    <a:ext cx="10477" cy="15239"/>
                  </a:xfrm>
                  <a:custGeom>
                    <a:avLst/>
                    <a:gdLst/>
                    <a:ahLst/>
                    <a:cxnLst/>
                    <a:rect l="l" t="t" r="r" b="b"/>
                    <a:pathLst>
                      <a:path w="10477" h="15239" extrusionOk="0">
                        <a:moveTo>
                          <a:pt x="3810" y="15240"/>
                        </a:moveTo>
                        <a:lnTo>
                          <a:pt x="10478" y="0"/>
                        </a:lnTo>
                        <a:lnTo>
                          <a:pt x="6668" y="0"/>
                        </a:lnTo>
                        <a:lnTo>
                          <a:pt x="0" y="13335"/>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12" name="Google Shape;1412;p34"/>
                <p:cNvSpPr/>
                <p:nvPr/>
              </p:nvSpPr>
              <p:spPr>
                <a:xfrm>
                  <a:off x="-1225845" y="10158198"/>
                  <a:ext cx="161130" cy="119530"/>
                </a:xfrm>
                <a:custGeom>
                  <a:avLst/>
                  <a:gdLst/>
                  <a:ahLst/>
                  <a:cxnLst/>
                  <a:rect l="l" t="t" r="r" b="b"/>
                  <a:pathLst>
                    <a:path w="161130" h="119530" extrusionOk="0">
                      <a:moveTo>
                        <a:pt x="160627" y="0"/>
                      </a:moveTo>
                      <a:lnTo>
                        <a:pt x="50137" y="0"/>
                      </a:lnTo>
                      <a:cubicBezTo>
                        <a:pt x="50137" y="0"/>
                        <a:pt x="-15586" y="47625"/>
                        <a:pt x="3464" y="87630"/>
                      </a:cubicBezTo>
                      <a:cubicBezTo>
                        <a:pt x="21562" y="127635"/>
                        <a:pt x="136814" y="123825"/>
                        <a:pt x="151102" y="109538"/>
                      </a:cubicBezTo>
                      <a:cubicBezTo>
                        <a:pt x="164437" y="95250"/>
                        <a:pt x="160627" y="0"/>
                        <a:pt x="160627" y="0"/>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34"/>
                <p:cNvSpPr/>
                <p:nvPr/>
              </p:nvSpPr>
              <p:spPr>
                <a:xfrm>
                  <a:off x="-1072515" y="10153650"/>
                  <a:ext cx="32532" cy="28575"/>
                </a:xfrm>
                <a:custGeom>
                  <a:avLst/>
                  <a:gdLst/>
                  <a:ahLst/>
                  <a:cxnLst/>
                  <a:rect l="l" t="t" r="r" b="b"/>
                  <a:pathLst>
                    <a:path w="32532" h="28575" extrusionOk="0">
                      <a:moveTo>
                        <a:pt x="15240" y="28575"/>
                      </a:moveTo>
                      <a:cubicBezTo>
                        <a:pt x="18097" y="28575"/>
                        <a:pt x="20003" y="28575"/>
                        <a:pt x="22860" y="28575"/>
                      </a:cubicBezTo>
                      <a:cubicBezTo>
                        <a:pt x="24765" y="28575"/>
                        <a:pt x="28575" y="27623"/>
                        <a:pt x="31433" y="24765"/>
                      </a:cubicBezTo>
                      <a:cubicBezTo>
                        <a:pt x="32385" y="22860"/>
                        <a:pt x="33338" y="20002"/>
                        <a:pt x="31433" y="14288"/>
                      </a:cubicBezTo>
                      <a:cubicBezTo>
                        <a:pt x="29528" y="8573"/>
                        <a:pt x="24765" y="3810"/>
                        <a:pt x="20003" y="0"/>
                      </a:cubicBezTo>
                      <a:lnTo>
                        <a:pt x="15240" y="6668"/>
                      </a:lnTo>
                      <a:cubicBezTo>
                        <a:pt x="19050" y="9525"/>
                        <a:pt x="21908" y="13335"/>
                        <a:pt x="23813" y="17145"/>
                      </a:cubicBezTo>
                      <a:cubicBezTo>
                        <a:pt x="24765" y="19050"/>
                        <a:pt x="24765" y="20002"/>
                        <a:pt x="24765" y="20002"/>
                      </a:cubicBezTo>
                      <a:lnTo>
                        <a:pt x="24765" y="20002"/>
                      </a:lnTo>
                      <a:cubicBezTo>
                        <a:pt x="24765" y="20002"/>
                        <a:pt x="24765" y="20002"/>
                        <a:pt x="21908" y="20955"/>
                      </a:cubicBezTo>
                      <a:cubicBezTo>
                        <a:pt x="15240" y="21907"/>
                        <a:pt x="8572" y="20955"/>
                        <a:pt x="1905" y="20002"/>
                      </a:cubicBezTo>
                      <a:lnTo>
                        <a:pt x="0" y="27623"/>
                      </a:lnTo>
                      <a:cubicBezTo>
                        <a:pt x="4763" y="28575"/>
                        <a:pt x="9525" y="28575"/>
                        <a:pt x="15240" y="2857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34"/>
                <p:cNvSpPr/>
                <p:nvPr/>
              </p:nvSpPr>
              <p:spPr>
                <a:xfrm>
                  <a:off x="-1124902" y="10168889"/>
                  <a:ext cx="34290" cy="9525"/>
                </a:xfrm>
                <a:custGeom>
                  <a:avLst/>
                  <a:gdLst/>
                  <a:ahLst/>
                  <a:cxnLst/>
                  <a:rect l="l" t="t" r="r" b="b"/>
                  <a:pathLst>
                    <a:path w="34290" h="9525" extrusionOk="0">
                      <a:moveTo>
                        <a:pt x="9525" y="9525"/>
                      </a:moveTo>
                      <a:cubicBezTo>
                        <a:pt x="18097" y="9525"/>
                        <a:pt x="25718" y="8573"/>
                        <a:pt x="34290" y="7620"/>
                      </a:cubicBezTo>
                      <a:lnTo>
                        <a:pt x="33338" y="0"/>
                      </a:lnTo>
                      <a:cubicBezTo>
                        <a:pt x="22860" y="1905"/>
                        <a:pt x="11430" y="2858"/>
                        <a:pt x="953" y="1905"/>
                      </a:cubicBezTo>
                      <a:lnTo>
                        <a:pt x="0" y="9525"/>
                      </a:lnTo>
                      <a:cubicBezTo>
                        <a:pt x="2858" y="9525"/>
                        <a:pt x="6668" y="9525"/>
                        <a:pt x="9525" y="952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34"/>
                <p:cNvSpPr/>
                <p:nvPr/>
              </p:nvSpPr>
              <p:spPr>
                <a:xfrm>
                  <a:off x="-1177543" y="10144125"/>
                  <a:ext cx="27875" cy="31432"/>
                </a:xfrm>
                <a:custGeom>
                  <a:avLst/>
                  <a:gdLst/>
                  <a:ahLst/>
                  <a:cxnLst/>
                  <a:rect l="l" t="t" r="r" b="b"/>
                  <a:pathLst>
                    <a:path w="27875" h="31432" extrusionOk="0">
                      <a:moveTo>
                        <a:pt x="27876" y="31432"/>
                      </a:moveTo>
                      <a:lnTo>
                        <a:pt x="27876" y="23813"/>
                      </a:lnTo>
                      <a:cubicBezTo>
                        <a:pt x="24066" y="23813"/>
                        <a:pt x="19303" y="23813"/>
                        <a:pt x="15493" y="21907"/>
                      </a:cubicBezTo>
                      <a:cubicBezTo>
                        <a:pt x="11683" y="20002"/>
                        <a:pt x="8826" y="17145"/>
                        <a:pt x="8826" y="14288"/>
                      </a:cubicBezTo>
                      <a:cubicBezTo>
                        <a:pt x="8826" y="12382"/>
                        <a:pt x="8826" y="11430"/>
                        <a:pt x="9779" y="9525"/>
                      </a:cubicBezTo>
                      <a:cubicBezTo>
                        <a:pt x="9779" y="8573"/>
                        <a:pt x="10731" y="7620"/>
                        <a:pt x="12636" y="7620"/>
                      </a:cubicBezTo>
                      <a:lnTo>
                        <a:pt x="11683" y="0"/>
                      </a:lnTo>
                      <a:cubicBezTo>
                        <a:pt x="8826" y="0"/>
                        <a:pt x="5968" y="1905"/>
                        <a:pt x="3111" y="4763"/>
                      </a:cubicBezTo>
                      <a:cubicBezTo>
                        <a:pt x="1206" y="7620"/>
                        <a:pt x="-699" y="11430"/>
                        <a:pt x="253" y="15240"/>
                      </a:cubicBezTo>
                      <a:cubicBezTo>
                        <a:pt x="1206" y="20955"/>
                        <a:pt x="5016" y="26670"/>
                        <a:pt x="11683" y="29527"/>
                      </a:cubicBezTo>
                      <a:cubicBezTo>
                        <a:pt x="17398" y="30480"/>
                        <a:pt x="23113" y="30480"/>
                        <a:pt x="27876" y="31432"/>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34"/>
                <p:cNvSpPr/>
                <p:nvPr/>
              </p:nvSpPr>
              <p:spPr>
                <a:xfrm>
                  <a:off x="-1140142" y="10186035"/>
                  <a:ext cx="18097" cy="9525"/>
                </a:xfrm>
                <a:custGeom>
                  <a:avLst/>
                  <a:gdLst/>
                  <a:ahLst/>
                  <a:cxnLst/>
                  <a:rect l="l" t="t" r="r" b="b"/>
                  <a:pathLst>
                    <a:path w="18097" h="9525" extrusionOk="0">
                      <a:moveTo>
                        <a:pt x="17145" y="9525"/>
                      </a:moveTo>
                      <a:lnTo>
                        <a:pt x="18098" y="952"/>
                      </a:lnTo>
                      <a:lnTo>
                        <a:pt x="953" y="0"/>
                      </a:lnTo>
                      <a:lnTo>
                        <a:pt x="0" y="762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34"/>
                <p:cNvSpPr/>
                <p:nvPr/>
              </p:nvSpPr>
              <p:spPr>
                <a:xfrm>
                  <a:off x="-1080134" y="10186035"/>
                  <a:ext cx="63817" cy="20954"/>
                </a:xfrm>
                <a:custGeom>
                  <a:avLst/>
                  <a:gdLst/>
                  <a:ahLst/>
                  <a:cxnLst/>
                  <a:rect l="l" t="t" r="r" b="b"/>
                  <a:pathLst>
                    <a:path w="63817" h="20954" extrusionOk="0">
                      <a:moveTo>
                        <a:pt x="18097" y="20955"/>
                      </a:moveTo>
                      <a:cubicBezTo>
                        <a:pt x="34290" y="20955"/>
                        <a:pt x="50482" y="16192"/>
                        <a:pt x="63817" y="6667"/>
                      </a:cubicBezTo>
                      <a:lnTo>
                        <a:pt x="59055" y="0"/>
                      </a:lnTo>
                      <a:cubicBezTo>
                        <a:pt x="42863" y="11430"/>
                        <a:pt x="21907" y="16192"/>
                        <a:pt x="1905" y="11430"/>
                      </a:cubicBezTo>
                      <a:lnTo>
                        <a:pt x="0" y="19050"/>
                      </a:lnTo>
                      <a:cubicBezTo>
                        <a:pt x="5715" y="20002"/>
                        <a:pt x="12382" y="20955"/>
                        <a:pt x="18097" y="2095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34"/>
                <p:cNvSpPr/>
                <p:nvPr/>
              </p:nvSpPr>
              <p:spPr>
                <a:xfrm>
                  <a:off x="-1184910" y="10122217"/>
                  <a:ext cx="35242" cy="29527"/>
                </a:xfrm>
                <a:custGeom>
                  <a:avLst/>
                  <a:gdLst/>
                  <a:ahLst/>
                  <a:cxnLst/>
                  <a:rect l="l" t="t" r="r" b="b"/>
                  <a:pathLst>
                    <a:path w="35242" h="29527" extrusionOk="0">
                      <a:moveTo>
                        <a:pt x="7620" y="29527"/>
                      </a:moveTo>
                      <a:cubicBezTo>
                        <a:pt x="12383" y="18097"/>
                        <a:pt x="22860" y="9525"/>
                        <a:pt x="35243" y="7620"/>
                      </a:cubicBezTo>
                      <a:lnTo>
                        <a:pt x="34290" y="0"/>
                      </a:lnTo>
                      <a:cubicBezTo>
                        <a:pt x="19050" y="1905"/>
                        <a:pt x="5715" y="12382"/>
                        <a:pt x="0" y="26670"/>
                      </a:cubicBezTo>
                      <a:lnTo>
                        <a:pt x="7620" y="2952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19" name="Google Shape;1419;p34"/>
              <p:cNvGrpSpPr/>
              <p:nvPr/>
            </p:nvGrpSpPr>
            <p:grpSpPr>
              <a:xfrm>
                <a:off x="-3718912" y="8271386"/>
                <a:ext cx="1717795" cy="2157596"/>
                <a:chOff x="-3718912" y="8271386"/>
                <a:chExt cx="1717795" cy="2157596"/>
              </a:xfrm>
            </p:grpSpPr>
            <p:grpSp>
              <p:nvGrpSpPr>
                <p:cNvPr id="1420" name="Google Shape;1420;p34"/>
                <p:cNvGrpSpPr/>
                <p:nvPr/>
              </p:nvGrpSpPr>
              <p:grpSpPr>
                <a:xfrm>
                  <a:off x="-3718912" y="8271386"/>
                  <a:ext cx="1717795" cy="1466593"/>
                  <a:chOff x="-3718912" y="8271386"/>
                  <a:chExt cx="1717795" cy="1466593"/>
                </a:xfrm>
              </p:grpSpPr>
              <p:sp>
                <p:nvSpPr>
                  <p:cNvPr id="1421" name="Google Shape;1421;p34"/>
                  <p:cNvSpPr/>
                  <p:nvPr/>
                </p:nvSpPr>
                <p:spPr>
                  <a:xfrm>
                    <a:off x="-3559801" y="8271386"/>
                    <a:ext cx="1270195" cy="811812"/>
                  </a:xfrm>
                  <a:custGeom>
                    <a:avLst/>
                    <a:gdLst/>
                    <a:ahLst/>
                    <a:cxnLst/>
                    <a:rect l="l" t="t" r="r" b="b"/>
                    <a:pathLst>
                      <a:path w="1270195" h="811812" extrusionOk="0">
                        <a:moveTo>
                          <a:pt x="826127" y="81087"/>
                        </a:moveTo>
                        <a:cubicBezTo>
                          <a:pt x="901374" y="42034"/>
                          <a:pt x="980432" y="2981"/>
                          <a:pt x="1065204" y="124"/>
                        </a:cubicBezTo>
                        <a:cubicBezTo>
                          <a:pt x="1149977" y="-2734"/>
                          <a:pt x="1242369" y="43939"/>
                          <a:pt x="1265229" y="125854"/>
                        </a:cubicBezTo>
                        <a:cubicBezTo>
                          <a:pt x="1293804" y="234439"/>
                          <a:pt x="1193792" y="331594"/>
                          <a:pt x="1100447" y="393506"/>
                        </a:cubicBezTo>
                        <a:cubicBezTo>
                          <a:pt x="881372" y="538287"/>
                          <a:pt x="640389" y="645919"/>
                          <a:pt x="400359" y="753551"/>
                        </a:cubicBezTo>
                        <a:cubicBezTo>
                          <a:pt x="299394" y="798319"/>
                          <a:pt x="176522" y="843087"/>
                          <a:pt x="83177" y="782126"/>
                        </a:cubicBezTo>
                        <a:cubicBezTo>
                          <a:pt x="-291156" y="534476"/>
                          <a:pt x="712779" y="139189"/>
                          <a:pt x="826127" y="8108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34"/>
                  <p:cNvSpPr/>
                  <p:nvPr/>
                </p:nvSpPr>
                <p:spPr>
                  <a:xfrm>
                    <a:off x="-3035279" y="9237257"/>
                    <a:ext cx="784868" cy="500722"/>
                  </a:xfrm>
                  <a:custGeom>
                    <a:avLst/>
                    <a:gdLst/>
                    <a:ahLst/>
                    <a:cxnLst/>
                    <a:rect l="l" t="t" r="r" b="b"/>
                    <a:pathLst>
                      <a:path w="784868" h="500722" extrusionOk="0">
                        <a:moveTo>
                          <a:pt x="510202" y="50569"/>
                        </a:moveTo>
                        <a:cubicBezTo>
                          <a:pt x="556874" y="26757"/>
                          <a:pt x="605452" y="1992"/>
                          <a:pt x="657840" y="87"/>
                        </a:cubicBezTo>
                        <a:cubicBezTo>
                          <a:pt x="710227" y="-1818"/>
                          <a:pt x="767377" y="27710"/>
                          <a:pt x="781665" y="78192"/>
                        </a:cubicBezTo>
                        <a:cubicBezTo>
                          <a:pt x="799762" y="144867"/>
                          <a:pt x="737849" y="204874"/>
                          <a:pt x="679747" y="242974"/>
                        </a:cubicBezTo>
                        <a:cubicBezTo>
                          <a:pt x="544492" y="332510"/>
                          <a:pt x="395902" y="399185"/>
                          <a:pt x="247312" y="464907"/>
                        </a:cubicBezTo>
                        <a:cubicBezTo>
                          <a:pt x="184447" y="492530"/>
                          <a:pt x="109199" y="520152"/>
                          <a:pt x="51097" y="482052"/>
                        </a:cubicBezTo>
                        <a:cubicBezTo>
                          <a:pt x="-179408" y="330605"/>
                          <a:pt x="440669" y="85812"/>
                          <a:pt x="510202" y="5056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34"/>
                  <p:cNvSpPr/>
                  <p:nvPr/>
                </p:nvSpPr>
                <p:spPr>
                  <a:xfrm>
                    <a:off x="-3337890" y="8331481"/>
                    <a:ext cx="485275" cy="309876"/>
                  </a:xfrm>
                  <a:custGeom>
                    <a:avLst/>
                    <a:gdLst/>
                    <a:ahLst/>
                    <a:cxnLst/>
                    <a:rect l="l" t="t" r="r" b="b"/>
                    <a:pathLst>
                      <a:path w="485275" h="309876" extrusionOk="0">
                        <a:moveTo>
                          <a:pt x="315608" y="30516"/>
                        </a:moveTo>
                        <a:cubicBezTo>
                          <a:pt x="344183" y="15276"/>
                          <a:pt x="374663" y="36"/>
                          <a:pt x="407047" y="36"/>
                        </a:cubicBezTo>
                        <a:cubicBezTo>
                          <a:pt x="439433" y="-917"/>
                          <a:pt x="474675" y="17181"/>
                          <a:pt x="483247" y="48613"/>
                        </a:cubicBezTo>
                        <a:cubicBezTo>
                          <a:pt x="494678" y="89570"/>
                          <a:pt x="455625" y="126718"/>
                          <a:pt x="420383" y="150531"/>
                        </a:cubicBezTo>
                        <a:cubicBezTo>
                          <a:pt x="336563" y="205776"/>
                          <a:pt x="245122" y="246733"/>
                          <a:pt x="152730" y="287691"/>
                        </a:cubicBezTo>
                        <a:cubicBezTo>
                          <a:pt x="113678" y="304836"/>
                          <a:pt x="67005" y="321981"/>
                          <a:pt x="31763" y="298168"/>
                        </a:cubicBezTo>
                        <a:cubicBezTo>
                          <a:pt x="-111112" y="203870"/>
                          <a:pt x="271792" y="52423"/>
                          <a:pt x="315608" y="305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34"/>
                  <p:cNvSpPr/>
                  <p:nvPr/>
                </p:nvSpPr>
                <p:spPr>
                  <a:xfrm>
                    <a:off x="-3546579" y="8582484"/>
                    <a:ext cx="1498038" cy="1000088"/>
                  </a:xfrm>
                  <a:custGeom>
                    <a:avLst/>
                    <a:gdLst/>
                    <a:ahLst/>
                    <a:cxnLst/>
                    <a:rect l="l" t="t" r="r" b="b"/>
                    <a:pathLst>
                      <a:path w="1498038" h="1000088" extrusionOk="0">
                        <a:moveTo>
                          <a:pt x="1208192" y="20496"/>
                        </a:moveTo>
                        <a:cubicBezTo>
                          <a:pt x="1290107" y="-2364"/>
                          <a:pt x="1387262" y="-17604"/>
                          <a:pt x="1450127" y="39546"/>
                        </a:cubicBezTo>
                        <a:cubicBezTo>
                          <a:pt x="1501562" y="86218"/>
                          <a:pt x="1509182" y="168133"/>
                          <a:pt x="1484417" y="232903"/>
                        </a:cubicBezTo>
                        <a:cubicBezTo>
                          <a:pt x="1459652" y="297673"/>
                          <a:pt x="1409169" y="350061"/>
                          <a:pt x="1358687" y="397686"/>
                        </a:cubicBezTo>
                        <a:cubicBezTo>
                          <a:pt x="1187237" y="557706"/>
                          <a:pt x="161394" y="1286368"/>
                          <a:pt x="12804" y="876793"/>
                        </a:cubicBezTo>
                        <a:cubicBezTo>
                          <a:pt x="-129118" y="484364"/>
                          <a:pt x="950065" y="90981"/>
                          <a:pt x="1208192" y="204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34"/>
                  <p:cNvSpPr/>
                  <p:nvPr/>
                </p:nvSpPr>
                <p:spPr>
                  <a:xfrm>
                    <a:off x="-2221770" y="8309275"/>
                    <a:ext cx="126296" cy="219409"/>
                  </a:xfrm>
                  <a:custGeom>
                    <a:avLst/>
                    <a:gdLst/>
                    <a:ahLst/>
                    <a:cxnLst/>
                    <a:rect l="l" t="t" r="r" b="b"/>
                    <a:pathLst>
                      <a:path w="126296" h="219409" extrusionOk="0">
                        <a:moveTo>
                          <a:pt x="7208" y="187976"/>
                        </a:moveTo>
                        <a:cubicBezTo>
                          <a:pt x="13876" y="207026"/>
                          <a:pt x="33878" y="219409"/>
                          <a:pt x="53881" y="219409"/>
                        </a:cubicBezTo>
                        <a:cubicBezTo>
                          <a:pt x="73883" y="219409"/>
                          <a:pt x="92933" y="208931"/>
                          <a:pt x="105316" y="193692"/>
                        </a:cubicBezTo>
                        <a:cubicBezTo>
                          <a:pt x="121508" y="173689"/>
                          <a:pt x="126271" y="147019"/>
                          <a:pt x="126271" y="122254"/>
                        </a:cubicBezTo>
                        <a:cubicBezTo>
                          <a:pt x="127223" y="82249"/>
                          <a:pt x="101506" y="-24431"/>
                          <a:pt x="41498" y="5097"/>
                        </a:cubicBezTo>
                        <a:cubicBezTo>
                          <a:pt x="-2317" y="26051"/>
                          <a:pt x="-7079" y="151781"/>
                          <a:pt x="7208" y="1879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34"/>
                  <p:cNvSpPr/>
                  <p:nvPr/>
                </p:nvSpPr>
                <p:spPr>
                  <a:xfrm>
                    <a:off x="-3718912" y="9107760"/>
                    <a:ext cx="196432" cy="144741"/>
                  </a:xfrm>
                  <a:custGeom>
                    <a:avLst/>
                    <a:gdLst/>
                    <a:ahLst/>
                    <a:cxnLst/>
                    <a:rect l="l" t="t" r="r" b="b"/>
                    <a:pathLst>
                      <a:path w="196432" h="144741" extrusionOk="0">
                        <a:moveTo>
                          <a:pt x="183233" y="8617"/>
                        </a:moveTo>
                        <a:cubicBezTo>
                          <a:pt x="126083" y="-26625"/>
                          <a:pt x="-89182" y="52432"/>
                          <a:pt x="41311" y="133395"/>
                        </a:cubicBezTo>
                        <a:cubicBezTo>
                          <a:pt x="70838" y="151492"/>
                          <a:pt x="110843" y="146729"/>
                          <a:pt x="139418" y="127679"/>
                        </a:cubicBezTo>
                        <a:cubicBezTo>
                          <a:pt x="167993" y="108629"/>
                          <a:pt x="186090" y="76245"/>
                          <a:pt x="195615" y="42907"/>
                        </a:cubicBezTo>
                        <a:cubicBezTo>
                          <a:pt x="198473" y="25762"/>
                          <a:pt x="193711" y="15285"/>
                          <a:pt x="183233" y="86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34"/>
                  <p:cNvSpPr/>
                  <p:nvPr/>
                </p:nvSpPr>
                <p:spPr>
                  <a:xfrm>
                    <a:off x="-2216130" y="8989123"/>
                    <a:ext cx="215013" cy="240541"/>
                  </a:xfrm>
                  <a:custGeom>
                    <a:avLst/>
                    <a:gdLst/>
                    <a:ahLst/>
                    <a:cxnLst/>
                    <a:rect l="l" t="t" r="r" b="b"/>
                    <a:pathLst>
                      <a:path w="215013" h="240541" extrusionOk="0">
                        <a:moveTo>
                          <a:pt x="73005" y="29146"/>
                        </a:moveTo>
                        <a:cubicBezTo>
                          <a:pt x="105390" y="8191"/>
                          <a:pt x="146348" y="-10859"/>
                          <a:pt x="179685" y="7239"/>
                        </a:cubicBezTo>
                        <a:cubicBezTo>
                          <a:pt x="198735" y="17716"/>
                          <a:pt x="210165" y="37719"/>
                          <a:pt x="213975" y="59626"/>
                        </a:cubicBezTo>
                        <a:cubicBezTo>
                          <a:pt x="215880" y="70103"/>
                          <a:pt x="214928" y="80581"/>
                          <a:pt x="213023" y="91059"/>
                        </a:cubicBezTo>
                        <a:cubicBezTo>
                          <a:pt x="211118" y="101536"/>
                          <a:pt x="208260" y="112014"/>
                          <a:pt x="203498" y="122491"/>
                        </a:cubicBezTo>
                        <a:cubicBezTo>
                          <a:pt x="181590" y="175831"/>
                          <a:pt x="65385" y="292989"/>
                          <a:pt x="12998" y="213931"/>
                        </a:cubicBezTo>
                        <a:cubicBezTo>
                          <a:pt x="-24150" y="157734"/>
                          <a:pt x="25380" y="60578"/>
                          <a:pt x="73005" y="291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28" name="Google Shape;1428;p34"/>
                <p:cNvSpPr/>
                <p:nvPr/>
              </p:nvSpPr>
              <p:spPr>
                <a:xfrm>
                  <a:off x="-3123071" y="8813452"/>
                  <a:ext cx="563679" cy="1615530"/>
                </a:xfrm>
                <a:custGeom>
                  <a:avLst/>
                  <a:gdLst/>
                  <a:ahLst/>
                  <a:cxnLst/>
                  <a:rect l="l" t="t" r="r" b="b"/>
                  <a:pathLst>
                    <a:path w="563679" h="1615530" extrusionOk="0">
                      <a:moveTo>
                        <a:pt x="347486" y="1569750"/>
                      </a:moveTo>
                      <a:cubicBezTo>
                        <a:pt x="343677" y="1580228"/>
                        <a:pt x="347486" y="1591658"/>
                        <a:pt x="357964" y="1596420"/>
                      </a:cubicBezTo>
                      <a:cubicBezTo>
                        <a:pt x="376061" y="1605945"/>
                        <a:pt x="404636" y="1616423"/>
                        <a:pt x="440832" y="1615470"/>
                      </a:cubicBezTo>
                      <a:cubicBezTo>
                        <a:pt x="478932" y="1614518"/>
                        <a:pt x="508459" y="1602135"/>
                        <a:pt x="524652" y="1592610"/>
                      </a:cubicBezTo>
                      <a:cubicBezTo>
                        <a:pt x="530367" y="1589753"/>
                        <a:pt x="534177" y="1584037"/>
                        <a:pt x="536082" y="1577370"/>
                      </a:cubicBezTo>
                      <a:cubicBezTo>
                        <a:pt x="588469" y="1317337"/>
                        <a:pt x="556084" y="1125885"/>
                        <a:pt x="522747" y="998250"/>
                      </a:cubicBezTo>
                      <a:cubicBezTo>
                        <a:pt x="454167" y="732503"/>
                        <a:pt x="272239" y="570578"/>
                        <a:pt x="326532" y="463898"/>
                      </a:cubicBezTo>
                      <a:cubicBezTo>
                        <a:pt x="380824" y="356265"/>
                        <a:pt x="553227" y="-3780"/>
                        <a:pt x="517984" y="30"/>
                      </a:cubicBezTo>
                      <a:cubicBezTo>
                        <a:pt x="482742" y="2887"/>
                        <a:pt x="303672" y="512475"/>
                        <a:pt x="229377" y="441037"/>
                      </a:cubicBezTo>
                      <a:cubicBezTo>
                        <a:pt x="156034" y="369600"/>
                        <a:pt x="17922" y="227678"/>
                        <a:pt x="1729" y="246728"/>
                      </a:cubicBezTo>
                      <a:cubicBezTo>
                        <a:pt x="-14464" y="265778"/>
                        <a:pt x="88407" y="339120"/>
                        <a:pt x="88407" y="339120"/>
                      </a:cubicBezTo>
                      <a:cubicBezTo>
                        <a:pt x="440832" y="639158"/>
                        <a:pt x="460834" y="1257330"/>
                        <a:pt x="347486" y="156975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9" name="Google Shape;1429;p34"/>
              <p:cNvGrpSpPr/>
              <p:nvPr/>
            </p:nvGrpSpPr>
            <p:grpSpPr>
              <a:xfrm>
                <a:off x="-1908898" y="8663658"/>
                <a:ext cx="1076240" cy="1303926"/>
                <a:chOff x="-1908898" y="8663658"/>
                <a:chExt cx="1076240" cy="1303926"/>
              </a:xfrm>
            </p:grpSpPr>
            <p:grpSp>
              <p:nvGrpSpPr>
                <p:cNvPr id="1430" name="Google Shape;1430;p34"/>
                <p:cNvGrpSpPr/>
                <p:nvPr/>
              </p:nvGrpSpPr>
              <p:grpSpPr>
                <a:xfrm>
                  <a:off x="-1908898" y="8663658"/>
                  <a:ext cx="1076240" cy="859372"/>
                  <a:chOff x="-1908898" y="8663658"/>
                  <a:chExt cx="1076240" cy="859372"/>
                </a:xfrm>
              </p:grpSpPr>
              <p:sp>
                <p:nvSpPr>
                  <p:cNvPr id="1431" name="Google Shape;1431;p34"/>
                  <p:cNvSpPr/>
                  <p:nvPr/>
                </p:nvSpPr>
                <p:spPr>
                  <a:xfrm>
                    <a:off x="-1782125" y="8677648"/>
                    <a:ext cx="830800" cy="394288"/>
                  </a:xfrm>
                  <a:custGeom>
                    <a:avLst/>
                    <a:gdLst/>
                    <a:ahLst/>
                    <a:cxnLst/>
                    <a:rect l="l" t="t" r="r" b="b"/>
                    <a:pathLst>
                      <a:path w="830800" h="394288" extrusionOk="0">
                        <a:moveTo>
                          <a:pt x="570545" y="23439"/>
                        </a:moveTo>
                        <a:cubicBezTo>
                          <a:pt x="621028" y="9152"/>
                          <a:pt x="673415" y="-6088"/>
                          <a:pt x="724850" y="2484"/>
                        </a:cubicBezTo>
                        <a:cubicBezTo>
                          <a:pt x="776285" y="11057"/>
                          <a:pt x="827720" y="50109"/>
                          <a:pt x="830578" y="102497"/>
                        </a:cubicBezTo>
                        <a:cubicBezTo>
                          <a:pt x="835340" y="172029"/>
                          <a:pt x="762950" y="218702"/>
                          <a:pt x="699132" y="245372"/>
                        </a:cubicBezTo>
                        <a:cubicBezTo>
                          <a:pt x="549590" y="307284"/>
                          <a:pt x="390523" y="344432"/>
                          <a:pt x="232407" y="380627"/>
                        </a:cubicBezTo>
                        <a:cubicBezTo>
                          <a:pt x="165732" y="395866"/>
                          <a:pt x="85723" y="408249"/>
                          <a:pt x="37145" y="360624"/>
                        </a:cubicBezTo>
                        <a:cubicBezTo>
                          <a:pt x="-160975" y="166314"/>
                          <a:pt x="494345" y="45347"/>
                          <a:pt x="570545" y="2343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34"/>
                  <p:cNvSpPr/>
                  <p:nvPr/>
                </p:nvSpPr>
                <p:spPr>
                  <a:xfrm>
                    <a:off x="-1548021" y="9278850"/>
                    <a:ext cx="513736" cy="244180"/>
                  </a:xfrm>
                  <a:custGeom>
                    <a:avLst/>
                    <a:gdLst/>
                    <a:ahLst/>
                    <a:cxnLst/>
                    <a:rect l="l" t="t" r="r" b="b"/>
                    <a:pathLst>
                      <a:path w="513736" h="244180" extrusionOk="0">
                        <a:moveTo>
                          <a:pt x="352634" y="14692"/>
                        </a:moveTo>
                        <a:cubicBezTo>
                          <a:pt x="384066" y="5167"/>
                          <a:pt x="416452" y="-3406"/>
                          <a:pt x="447884" y="1357"/>
                        </a:cubicBezTo>
                        <a:cubicBezTo>
                          <a:pt x="480269" y="7072"/>
                          <a:pt x="511702" y="30885"/>
                          <a:pt x="513606" y="63269"/>
                        </a:cubicBezTo>
                        <a:cubicBezTo>
                          <a:pt x="516464" y="106132"/>
                          <a:pt x="471696" y="134707"/>
                          <a:pt x="432644" y="151852"/>
                        </a:cubicBezTo>
                        <a:cubicBezTo>
                          <a:pt x="340252" y="189952"/>
                          <a:pt x="242144" y="212812"/>
                          <a:pt x="144036" y="235672"/>
                        </a:cubicBezTo>
                        <a:cubicBezTo>
                          <a:pt x="103079" y="245197"/>
                          <a:pt x="53549" y="252817"/>
                          <a:pt x="23069" y="223289"/>
                        </a:cubicBezTo>
                        <a:cubicBezTo>
                          <a:pt x="-99804" y="102322"/>
                          <a:pt x="305961" y="28027"/>
                          <a:pt x="352634" y="146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34"/>
                  <p:cNvSpPr/>
                  <p:nvPr/>
                </p:nvSpPr>
                <p:spPr>
                  <a:xfrm>
                    <a:off x="-1605361" y="8663658"/>
                    <a:ext cx="317675" cy="150213"/>
                  </a:xfrm>
                  <a:custGeom>
                    <a:avLst/>
                    <a:gdLst/>
                    <a:ahLst/>
                    <a:cxnLst/>
                    <a:rect l="l" t="t" r="r" b="b"/>
                    <a:pathLst>
                      <a:path w="317675" h="150213" extrusionOk="0">
                        <a:moveTo>
                          <a:pt x="217569" y="8854"/>
                        </a:moveTo>
                        <a:cubicBezTo>
                          <a:pt x="236619" y="3139"/>
                          <a:pt x="256622" y="-2577"/>
                          <a:pt x="276624" y="1234"/>
                        </a:cubicBezTo>
                        <a:cubicBezTo>
                          <a:pt x="296627" y="4091"/>
                          <a:pt x="315677" y="19331"/>
                          <a:pt x="317582" y="39334"/>
                        </a:cubicBezTo>
                        <a:cubicBezTo>
                          <a:pt x="319487" y="66004"/>
                          <a:pt x="291864" y="84101"/>
                          <a:pt x="267099" y="93626"/>
                        </a:cubicBezTo>
                        <a:cubicBezTo>
                          <a:pt x="209949" y="117439"/>
                          <a:pt x="148989" y="131726"/>
                          <a:pt x="88982" y="145061"/>
                        </a:cubicBezTo>
                        <a:cubicBezTo>
                          <a:pt x="63264" y="150776"/>
                          <a:pt x="32785" y="155539"/>
                          <a:pt x="14687" y="137441"/>
                        </a:cubicBezTo>
                        <a:cubicBezTo>
                          <a:pt x="-62465" y="64098"/>
                          <a:pt x="188042" y="17426"/>
                          <a:pt x="217569" y="8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34"/>
                  <p:cNvSpPr/>
                  <p:nvPr/>
                </p:nvSpPr>
                <p:spPr>
                  <a:xfrm>
                    <a:off x="-1830369" y="8898832"/>
                    <a:ext cx="990469" cy="483126"/>
                  </a:xfrm>
                  <a:custGeom>
                    <a:avLst/>
                    <a:gdLst/>
                    <a:ahLst/>
                    <a:cxnLst/>
                    <a:rect l="l" t="t" r="r" b="b"/>
                    <a:pathLst>
                      <a:path w="990469" h="483126" extrusionOk="0">
                        <a:moveTo>
                          <a:pt x="828340" y="1327"/>
                        </a:moveTo>
                        <a:cubicBezTo>
                          <a:pt x="880727" y="-2483"/>
                          <a:pt x="941687" y="-578"/>
                          <a:pt x="973120" y="41332"/>
                        </a:cubicBezTo>
                        <a:cubicBezTo>
                          <a:pt x="998837" y="75622"/>
                          <a:pt x="994075" y="126105"/>
                          <a:pt x="971215" y="163252"/>
                        </a:cubicBezTo>
                        <a:cubicBezTo>
                          <a:pt x="948355" y="199447"/>
                          <a:pt x="912160" y="225165"/>
                          <a:pt x="875012" y="248025"/>
                        </a:cubicBezTo>
                        <a:cubicBezTo>
                          <a:pt x="752140" y="325177"/>
                          <a:pt x="43480" y="645217"/>
                          <a:pt x="1570" y="379469"/>
                        </a:cubicBezTo>
                        <a:cubicBezTo>
                          <a:pt x="-37482" y="124200"/>
                          <a:pt x="663557" y="13710"/>
                          <a:pt x="828340" y="13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34"/>
                  <p:cNvSpPr/>
                  <p:nvPr/>
                </p:nvSpPr>
                <p:spPr>
                  <a:xfrm>
                    <a:off x="-914926" y="8742855"/>
                    <a:ext cx="82268" cy="133377"/>
                  </a:xfrm>
                  <a:custGeom>
                    <a:avLst/>
                    <a:gdLst/>
                    <a:ahLst/>
                    <a:cxnLst/>
                    <a:rect l="l" t="t" r="r" b="b"/>
                    <a:pathLst>
                      <a:path w="82268" h="133377" extrusionOk="0">
                        <a:moveTo>
                          <a:pt x="526" y="107774"/>
                        </a:moveTo>
                        <a:cubicBezTo>
                          <a:pt x="2431" y="120157"/>
                          <a:pt x="12909" y="129682"/>
                          <a:pt x="25291" y="132539"/>
                        </a:cubicBezTo>
                        <a:cubicBezTo>
                          <a:pt x="37674" y="135396"/>
                          <a:pt x="50056" y="130634"/>
                          <a:pt x="59581" y="123014"/>
                        </a:cubicBezTo>
                        <a:cubicBezTo>
                          <a:pt x="71011" y="112537"/>
                          <a:pt x="77679" y="97296"/>
                          <a:pt x="80536" y="82057"/>
                        </a:cubicBezTo>
                        <a:cubicBezTo>
                          <a:pt x="85299" y="58244"/>
                          <a:pt x="82441" y="-9383"/>
                          <a:pt x="43389" y="1094"/>
                        </a:cubicBezTo>
                        <a:cubicBezTo>
                          <a:pt x="13861" y="8714"/>
                          <a:pt x="-3284" y="83962"/>
                          <a:pt x="526" y="1077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34"/>
                  <p:cNvSpPr/>
                  <p:nvPr/>
                </p:nvSpPr>
                <p:spPr>
                  <a:xfrm>
                    <a:off x="-1908898" y="9057586"/>
                    <a:ext cx="125659" cy="83930"/>
                  </a:xfrm>
                  <a:custGeom>
                    <a:avLst/>
                    <a:gdLst/>
                    <a:ahLst/>
                    <a:cxnLst/>
                    <a:rect l="l" t="t" r="r" b="b"/>
                    <a:pathLst>
                      <a:path w="125659" h="83930" extrusionOk="0">
                        <a:moveTo>
                          <a:pt x="120103" y="12119"/>
                        </a:moveTo>
                        <a:cubicBezTo>
                          <a:pt x="89623" y="-16456"/>
                          <a:pt x="-50394" y="6403"/>
                          <a:pt x="19138" y="71174"/>
                        </a:cubicBezTo>
                        <a:cubicBezTo>
                          <a:pt x="34378" y="85461"/>
                          <a:pt x="59143" y="87366"/>
                          <a:pt x="79146" y="78794"/>
                        </a:cubicBezTo>
                        <a:cubicBezTo>
                          <a:pt x="99148" y="70221"/>
                          <a:pt x="113436" y="53076"/>
                          <a:pt x="122961" y="34026"/>
                        </a:cubicBezTo>
                        <a:cubicBezTo>
                          <a:pt x="127723" y="24501"/>
                          <a:pt x="125818" y="17834"/>
                          <a:pt x="120103" y="1211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34"/>
                  <p:cNvSpPr/>
                  <p:nvPr/>
                </p:nvSpPr>
                <p:spPr>
                  <a:xfrm>
                    <a:off x="-994194" y="9164798"/>
                    <a:ext cx="143730" cy="136361"/>
                  </a:xfrm>
                  <a:custGeom>
                    <a:avLst/>
                    <a:gdLst/>
                    <a:ahLst/>
                    <a:cxnLst/>
                    <a:rect l="l" t="t" r="r" b="b"/>
                    <a:pathLst>
                      <a:path w="143730" h="136361" extrusionOk="0">
                        <a:moveTo>
                          <a:pt x="61697" y="9681"/>
                        </a:moveTo>
                        <a:cubicBezTo>
                          <a:pt x="83604" y="1108"/>
                          <a:pt x="110274" y="-6511"/>
                          <a:pt x="129324" y="8728"/>
                        </a:cubicBezTo>
                        <a:cubicBezTo>
                          <a:pt x="139802" y="17301"/>
                          <a:pt x="144564" y="30636"/>
                          <a:pt x="143612" y="43971"/>
                        </a:cubicBezTo>
                        <a:cubicBezTo>
                          <a:pt x="143612" y="50639"/>
                          <a:pt x="141707" y="57306"/>
                          <a:pt x="139802" y="63021"/>
                        </a:cubicBezTo>
                        <a:cubicBezTo>
                          <a:pt x="136944" y="69689"/>
                          <a:pt x="134087" y="75403"/>
                          <a:pt x="130277" y="81119"/>
                        </a:cubicBezTo>
                        <a:cubicBezTo>
                          <a:pt x="110274" y="110646"/>
                          <a:pt x="26454" y="167796"/>
                          <a:pt x="3594" y="114456"/>
                        </a:cubicBezTo>
                        <a:cubicBezTo>
                          <a:pt x="-12598" y="76356"/>
                          <a:pt x="29312" y="23016"/>
                          <a:pt x="61697" y="968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8" name="Google Shape;1438;p34"/>
                <p:cNvSpPr/>
                <p:nvPr/>
              </p:nvSpPr>
              <p:spPr>
                <a:xfrm>
                  <a:off x="-1533456" y="8994447"/>
                  <a:ext cx="345819" cy="973137"/>
                </a:xfrm>
                <a:custGeom>
                  <a:avLst/>
                  <a:gdLst/>
                  <a:ahLst/>
                  <a:cxnLst/>
                  <a:rect l="l" t="t" r="r" b="b"/>
                  <a:pathLst>
                    <a:path w="345819" h="973137" extrusionOk="0">
                      <a:moveTo>
                        <a:pt x="56129" y="933459"/>
                      </a:moveTo>
                      <a:cubicBezTo>
                        <a:pt x="52319" y="939175"/>
                        <a:pt x="54224" y="946795"/>
                        <a:pt x="58986" y="950604"/>
                      </a:cubicBezTo>
                      <a:cubicBezTo>
                        <a:pt x="68511" y="958225"/>
                        <a:pt x="84704" y="967750"/>
                        <a:pt x="106611" y="971559"/>
                      </a:cubicBezTo>
                      <a:cubicBezTo>
                        <a:pt x="129471" y="975370"/>
                        <a:pt x="149474" y="971559"/>
                        <a:pt x="159951" y="967750"/>
                      </a:cubicBezTo>
                      <a:cubicBezTo>
                        <a:pt x="163761" y="966797"/>
                        <a:pt x="166619" y="963940"/>
                        <a:pt x="168524" y="960129"/>
                      </a:cubicBezTo>
                      <a:cubicBezTo>
                        <a:pt x="231389" y="808682"/>
                        <a:pt x="234246" y="688667"/>
                        <a:pt x="228531" y="606752"/>
                      </a:cubicBezTo>
                      <a:cubicBezTo>
                        <a:pt x="218054" y="437207"/>
                        <a:pt x="126614" y="318145"/>
                        <a:pt x="172334" y="259090"/>
                      </a:cubicBezTo>
                      <a:cubicBezTo>
                        <a:pt x="218054" y="200034"/>
                        <a:pt x="364739" y="1915"/>
                        <a:pt x="343784" y="9"/>
                      </a:cubicBezTo>
                      <a:cubicBezTo>
                        <a:pt x="321876" y="-1896"/>
                        <a:pt x="153284" y="285759"/>
                        <a:pt x="117089" y="233372"/>
                      </a:cubicBezTo>
                      <a:cubicBezTo>
                        <a:pt x="80894" y="180984"/>
                        <a:pt x="14219" y="79067"/>
                        <a:pt x="1836" y="88592"/>
                      </a:cubicBezTo>
                      <a:cubicBezTo>
                        <a:pt x="-10546" y="98117"/>
                        <a:pt x="43746" y="155267"/>
                        <a:pt x="43746" y="155267"/>
                      </a:cubicBezTo>
                      <a:cubicBezTo>
                        <a:pt x="222816" y="380057"/>
                        <a:pt x="161856" y="758200"/>
                        <a:pt x="56129" y="9334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39" name="Google Shape;1439;p34"/>
              <p:cNvSpPr/>
              <p:nvPr/>
            </p:nvSpPr>
            <p:spPr>
              <a:xfrm>
                <a:off x="-2610543" y="10624265"/>
                <a:ext cx="499797" cy="307795"/>
              </a:xfrm>
              <a:custGeom>
                <a:avLst/>
                <a:gdLst/>
                <a:ahLst/>
                <a:cxnLst/>
                <a:rect l="l" t="t" r="r" b="b"/>
                <a:pathLst>
                  <a:path w="499797" h="307795" extrusionOk="0">
                    <a:moveTo>
                      <a:pt x="406458" y="80883"/>
                    </a:moveTo>
                    <a:cubicBezTo>
                      <a:pt x="436938" y="99933"/>
                      <a:pt x="466466" y="122792"/>
                      <a:pt x="483611" y="153272"/>
                    </a:cubicBezTo>
                    <a:cubicBezTo>
                      <a:pt x="501708" y="183752"/>
                      <a:pt x="506471" y="224710"/>
                      <a:pt x="488374" y="255189"/>
                    </a:cubicBezTo>
                    <a:cubicBezTo>
                      <a:pt x="446463" y="325675"/>
                      <a:pt x="330258" y="306625"/>
                      <a:pt x="263583" y="301862"/>
                    </a:cubicBezTo>
                    <a:cubicBezTo>
                      <a:pt x="196908" y="297100"/>
                      <a:pt x="86418" y="305672"/>
                      <a:pt x="34983" y="253285"/>
                    </a:cubicBezTo>
                    <a:cubicBezTo>
                      <a:pt x="-35501" y="181847"/>
                      <a:pt x="7361" y="31352"/>
                      <a:pt x="102611" y="6587"/>
                    </a:cubicBezTo>
                    <a:cubicBezTo>
                      <a:pt x="196908" y="-18178"/>
                      <a:pt x="328354" y="31352"/>
                      <a:pt x="406458" y="8088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34"/>
              <p:cNvSpPr/>
              <p:nvPr/>
            </p:nvSpPr>
            <p:spPr>
              <a:xfrm>
                <a:off x="-3171590" y="10658658"/>
                <a:ext cx="369087" cy="198607"/>
              </a:xfrm>
              <a:custGeom>
                <a:avLst/>
                <a:gdLst/>
                <a:ahLst/>
                <a:cxnLst/>
                <a:rect l="l" t="t" r="r" b="b"/>
                <a:pathLst>
                  <a:path w="369087" h="198607" extrusionOk="0">
                    <a:moveTo>
                      <a:pt x="326473" y="34107"/>
                    </a:moveTo>
                    <a:cubicBezTo>
                      <a:pt x="353143" y="49347"/>
                      <a:pt x="373146" y="79827"/>
                      <a:pt x="368383" y="110307"/>
                    </a:cubicBezTo>
                    <a:cubicBezTo>
                      <a:pt x="362668" y="147454"/>
                      <a:pt x="324568" y="171267"/>
                      <a:pt x="288373" y="181744"/>
                    </a:cubicBezTo>
                    <a:cubicBezTo>
                      <a:pt x="216936" y="202700"/>
                      <a:pt x="-44049" y="228417"/>
                      <a:pt x="6433" y="93162"/>
                    </a:cubicBezTo>
                    <a:cubicBezTo>
                      <a:pt x="48343" y="-20185"/>
                      <a:pt x="240748" y="-17328"/>
                      <a:pt x="326473" y="34107"/>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34"/>
              <p:cNvSpPr/>
              <p:nvPr/>
            </p:nvSpPr>
            <p:spPr>
              <a:xfrm>
                <a:off x="-470916" y="10544598"/>
                <a:ext cx="526033" cy="256863"/>
              </a:xfrm>
              <a:custGeom>
                <a:avLst/>
                <a:gdLst/>
                <a:ahLst/>
                <a:cxnLst/>
                <a:rect l="l" t="t" r="r" b="b"/>
                <a:pathLst>
                  <a:path w="526033" h="256863" extrusionOk="0">
                    <a:moveTo>
                      <a:pt x="40387" y="151977"/>
                    </a:moveTo>
                    <a:cubicBezTo>
                      <a:pt x="14669" y="127212"/>
                      <a:pt x="-10096" y="91016"/>
                      <a:pt x="4192" y="57679"/>
                    </a:cubicBezTo>
                    <a:cubicBezTo>
                      <a:pt x="18479" y="24341"/>
                      <a:pt x="61342" y="17674"/>
                      <a:pt x="97537" y="14816"/>
                    </a:cubicBezTo>
                    <a:cubicBezTo>
                      <a:pt x="160402" y="11007"/>
                      <a:pt x="222314" y="7197"/>
                      <a:pt x="285179" y="2434"/>
                    </a:cubicBezTo>
                    <a:cubicBezTo>
                      <a:pt x="343282" y="-1376"/>
                      <a:pt x="405194" y="-4234"/>
                      <a:pt x="457582" y="22437"/>
                    </a:cubicBezTo>
                    <a:cubicBezTo>
                      <a:pt x="509969" y="49107"/>
                      <a:pt x="545212" y="117687"/>
                      <a:pt x="514732" y="168169"/>
                    </a:cubicBezTo>
                    <a:cubicBezTo>
                      <a:pt x="496634" y="198649"/>
                      <a:pt x="462344" y="213889"/>
                      <a:pt x="429007" y="225319"/>
                    </a:cubicBezTo>
                    <a:cubicBezTo>
                      <a:pt x="273749" y="279612"/>
                      <a:pt x="162307" y="269135"/>
                      <a:pt x="40387" y="1519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34"/>
              <p:cNvSpPr/>
              <p:nvPr/>
            </p:nvSpPr>
            <p:spPr>
              <a:xfrm>
                <a:off x="-135807" y="10305838"/>
                <a:ext cx="194012" cy="122403"/>
              </a:xfrm>
              <a:custGeom>
                <a:avLst/>
                <a:gdLst/>
                <a:ahLst/>
                <a:cxnLst/>
                <a:rect l="l" t="t" r="r" b="b"/>
                <a:pathLst>
                  <a:path w="194012" h="122403" extrusionOk="0">
                    <a:moveTo>
                      <a:pt x="149142" y="104034"/>
                    </a:moveTo>
                    <a:cubicBezTo>
                      <a:pt x="170097" y="93556"/>
                      <a:pt x="192005" y="77364"/>
                      <a:pt x="193910" y="54504"/>
                    </a:cubicBezTo>
                    <a:cubicBezTo>
                      <a:pt x="194862" y="42122"/>
                      <a:pt x="189147" y="30692"/>
                      <a:pt x="179622" y="21167"/>
                    </a:cubicBezTo>
                    <a:cubicBezTo>
                      <a:pt x="174860" y="16404"/>
                      <a:pt x="170097" y="12594"/>
                      <a:pt x="163430" y="9737"/>
                    </a:cubicBezTo>
                    <a:cubicBezTo>
                      <a:pt x="146285" y="1164"/>
                      <a:pt x="127235" y="212"/>
                      <a:pt x="108185" y="212"/>
                    </a:cubicBezTo>
                    <a:cubicBezTo>
                      <a:pt x="50082" y="-741"/>
                      <a:pt x="-28023" y="-1694"/>
                      <a:pt x="10077" y="74506"/>
                    </a:cubicBezTo>
                    <a:cubicBezTo>
                      <a:pt x="40557" y="135467"/>
                      <a:pt x="96755" y="129751"/>
                      <a:pt x="149142" y="1040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3" name="Google Shape;1443;p34"/>
            <p:cNvGrpSpPr/>
            <p:nvPr/>
          </p:nvGrpSpPr>
          <p:grpSpPr>
            <a:xfrm>
              <a:off x="3822979" y="1818266"/>
              <a:ext cx="1498040" cy="861878"/>
              <a:chOff x="-4142321" y="-3933447"/>
              <a:chExt cx="5851719" cy="3366710"/>
            </a:xfrm>
          </p:grpSpPr>
          <p:sp>
            <p:nvSpPr>
              <p:cNvPr id="1444" name="Google Shape;1444;p34"/>
              <p:cNvSpPr/>
              <p:nvPr/>
            </p:nvSpPr>
            <p:spPr>
              <a:xfrm>
                <a:off x="-4116999" y="-3933447"/>
                <a:ext cx="5683062" cy="2682887"/>
              </a:xfrm>
              <a:custGeom>
                <a:avLst/>
                <a:gdLst/>
                <a:ahLst/>
                <a:cxnLst/>
                <a:rect l="l" t="t" r="r" b="b"/>
                <a:pathLst>
                  <a:path w="5683062" h="2682887" extrusionOk="0">
                    <a:moveTo>
                      <a:pt x="607989" y="2155130"/>
                    </a:moveTo>
                    <a:cubicBezTo>
                      <a:pt x="555602" y="2123698"/>
                      <a:pt x="476544" y="2114173"/>
                      <a:pt x="428919" y="2096076"/>
                    </a:cubicBezTo>
                    <a:cubicBezTo>
                      <a:pt x="202224" y="2010351"/>
                      <a:pt x="-120673" y="1783655"/>
                      <a:pt x="46014" y="1499811"/>
                    </a:cubicBezTo>
                    <a:cubicBezTo>
                      <a:pt x="264137" y="1127383"/>
                      <a:pt x="1066142" y="1248351"/>
                      <a:pt x="1429997" y="1217870"/>
                    </a:cubicBezTo>
                    <a:cubicBezTo>
                      <a:pt x="1745274" y="1191201"/>
                      <a:pt x="2121512" y="1289308"/>
                      <a:pt x="2419644" y="1166436"/>
                    </a:cubicBezTo>
                    <a:cubicBezTo>
                      <a:pt x="2557757" y="1109286"/>
                      <a:pt x="2498702" y="1018798"/>
                      <a:pt x="2387260" y="969268"/>
                    </a:cubicBezTo>
                    <a:cubicBezTo>
                      <a:pt x="2139610" y="857826"/>
                      <a:pt x="1903389" y="918785"/>
                      <a:pt x="1649072" y="869255"/>
                    </a:cubicBezTo>
                    <a:cubicBezTo>
                      <a:pt x="1499530" y="840680"/>
                      <a:pt x="1348082" y="726380"/>
                      <a:pt x="1351892" y="573980"/>
                    </a:cubicBezTo>
                    <a:cubicBezTo>
                      <a:pt x="1357607" y="377766"/>
                      <a:pt x="1593827" y="287278"/>
                      <a:pt x="1786232" y="250130"/>
                    </a:cubicBezTo>
                    <a:cubicBezTo>
                      <a:pt x="2874939" y="36771"/>
                      <a:pt x="3995080" y="-83245"/>
                      <a:pt x="5094265" y="67250"/>
                    </a:cubicBezTo>
                    <a:cubicBezTo>
                      <a:pt x="5338105" y="100588"/>
                      <a:pt x="5629570" y="192980"/>
                      <a:pt x="5677195" y="433963"/>
                    </a:cubicBezTo>
                    <a:cubicBezTo>
                      <a:pt x="5714342" y="622558"/>
                      <a:pt x="5569562" y="804485"/>
                      <a:pt x="5400017" y="894973"/>
                    </a:cubicBezTo>
                    <a:cubicBezTo>
                      <a:pt x="5230472" y="985460"/>
                      <a:pt x="5035210" y="1014035"/>
                      <a:pt x="4855187" y="1081663"/>
                    </a:cubicBezTo>
                    <a:cubicBezTo>
                      <a:pt x="4805657" y="1100713"/>
                      <a:pt x="4751365" y="1130241"/>
                      <a:pt x="4741840" y="1181676"/>
                    </a:cubicBezTo>
                    <a:cubicBezTo>
                      <a:pt x="4730410" y="1246445"/>
                      <a:pt x="4799942" y="1299786"/>
                      <a:pt x="4865665" y="1308358"/>
                    </a:cubicBezTo>
                    <a:cubicBezTo>
                      <a:pt x="4931387" y="1315978"/>
                      <a:pt x="4998062" y="1296928"/>
                      <a:pt x="5063785" y="1302643"/>
                    </a:cubicBezTo>
                    <a:cubicBezTo>
                      <a:pt x="5237140" y="1317883"/>
                      <a:pt x="5352392" y="1513145"/>
                      <a:pt x="5333342" y="1686501"/>
                    </a:cubicBezTo>
                    <a:cubicBezTo>
                      <a:pt x="5314292" y="1859855"/>
                      <a:pt x="5198087" y="2007493"/>
                      <a:pt x="5067594" y="2123698"/>
                    </a:cubicBezTo>
                    <a:cubicBezTo>
                      <a:pt x="4534194" y="2602806"/>
                      <a:pt x="3760765" y="2705676"/>
                      <a:pt x="3044484" y="2679006"/>
                    </a:cubicBezTo>
                    <a:cubicBezTo>
                      <a:pt x="2613955" y="2662813"/>
                      <a:pt x="2185330" y="2617093"/>
                      <a:pt x="1754799" y="2603758"/>
                    </a:cubicBezTo>
                    <a:cubicBezTo>
                      <a:pt x="1530962" y="2596138"/>
                      <a:pt x="1297599" y="2586613"/>
                      <a:pt x="1075667" y="2615188"/>
                    </a:cubicBezTo>
                    <a:cubicBezTo>
                      <a:pt x="908979" y="2636143"/>
                      <a:pt x="708002" y="2691388"/>
                      <a:pt x="565127" y="2566611"/>
                    </a:cubicBezTo>
                    <a:cubicBezTo>
                      <a:pt x="407964" y="2429451"/>
                      <a:pt x="663235" y="2369443"/>
                      <a:pt x="661329" y="2243713"/>
                    </a:cubicBezTo>
                    <a:cubicBezTo>
                      <a:pt x="661329" y="2200851"/>
                      <a:pt x="639422" y="2174180"/>
                      <a:pt x="607989" y="21551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34"/>
              <p:cNvSpPr/>
              <p:nvPr/>
            </p:nvSpPr>
            <p:spPr>
              <a:xfrm>
                <a:off x="-3542347" y="-2531744"/>
                <a:ext cx="3953827" cy="1239202"/>
              </a:xfrm>
              <a:custGeom>
                <a:avLst/>
                <a:gdLst/>
                <a:ahLst/>
                <a:cxnLst/>
                <a:rect l="l" t="t" r="r" b="b"/>
                <a:pathLst>
                  <a:path w="3953827" h="1239202" extrusionOk="0">
                    <a:moveTo>
                      <a:pt x="0" y="1239202"/>
                    </a:moveTo>
                    <a:cubicBezTo>
                      <a:pt x="415290" y="1021080"/>
                      <a:pt x="780098" y="709613"/>
                      <a:pt x="1060133" y="333375"/>
                    </a:cubicBezTo>
                    <a:cubicBezTo>
                      <a:pt x="1345883" y="462915"/>
                      <a:pt x="1665923" y="559117"/>
                      <a:pt x="1970723" y="632460"/>
                    </a:cubicBezTo>
                    <a:cubicBezTo>
                      <a:pt x="2352675" y="519113"/>
                      <a:pt x="2688908" y="297180"/>
                      <a:pt x="2954655" y="0"/>
                    </a:cubicBezTo>
                    <a:cubicBezTo>
                      <a:pt x="3217545" y="415290"/>
                      <a:pt x="3569970" y="788670"/>
                      <a:pt x="3953828" y="1096327"/>
                    </a:cubicBezTo>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34"/>
              <p:cNvSpPr/>
              <p:nvPr/>
            </p:nvSpPr>
            <p:spPr>
              <a:xfrm>
                <a:off x="-3941444" y="-1624012"/>
                <a:ext cx="5041582" cy="1057275"/>
              </a:xfrm>
              <a:custGeom>
                <a:avLst/>
                <a:gdLst/>
                <a:ahLst/>
                <a:cxnLst/>
                <a:rect l="l" t="t" r="r" b="b"/>
                <a:pathLst>
                  <a:path w="5041582" h="1057275" extrusionOk="0">
                    <a:moveTo>
                      <a:pt x="5041583" y="610553"/>
                    </a:moveTo>
                    <a:cubicBezTo>
                      <a:pt x="5041583" y="947738"/>
                      <a:pt x="3876675" y="1057275"/>
                      <a:pt x="2485072" y="1057275"/>
                    </a:cubicBezTo>
                    <a:cubicBezTo>
                      <a:pt x="1093470" y="1057275"/>
                      <a:pt x="0" y="947738"/>
                      <a:pt x="0" y="610553"/>
                    </a:cubicBezTo>
                    <a:cubicBezTo>
                      <a:pt x="0" y="273367"/>
                      <a:pt x="1128713" y="0"/>
                      <a:pt x="2520315" y="0"/>
                    </a:cubicBezTo>
                    <a:cubicBezTo>
                      <a:pt x="3912870" y="0"/>
                      <a:pt x="5041583" y="273367"/>
                      <a:pt x="5041583" y="6105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34"/>
              <p:cNvSpPr/>
              <p:nvPr/>
            </p:nvSpPr>
            <p:spPr>
              <a:xfrm>
                <a:off x="-3742587" y="-1571740"/>
                <a:ext cx="4643842" cy="875468"/>
              </a:xfrm>
              <a:custGeom>
                <a:avLst/>
                <a:gdLst/>
                <a:ahLst/>
                <a:cxnLst/>
                <a:rect l="l" t="t" r="r" b="b"/>
                <a:pathLst>
                  <a:path w="4643842" h="875468" extrusionOk="0">
                    <a:moveTo>
                      <a:pt x="4643653" y="462078"/>
                    </a:moveTo>
                    <a:cubicBezTo>
                      <a:pt x="4629365" y="613526"/>
                      <a:pt x="3828313" y="683058"/>
                      <a:pt x="3337775" y="681153"/>
                    </a:cubicBezTo>
                    <a:cubicBezTo>
                      <a:pt x="2652928" y="678296"/>
                      <a:pt x="2046185" y="536373"/>
                      <a:pt x="2030945" y="598286"/>
                    </a:cubicBezTo>
                    <a:cubicBezTo>
                      <a:pt x="2021420" y="638291"/>
                      <a:pt x="2278595" y="695441"/>
                      <a:pt x="2271927" y="759258"/>
                    </a:cubicBezTo>
                    <a:cubicBezTo>
                      <a:pt x="2256688" y="905943"/>
                      <a:pt x="894612" y="920231"/>
                      <a:pt x="871752" y="764973"/>
                    </a:cubicBezTo>
                    <a:cubicBezTo>
                      <a:pt x="866037" y="725921"/>
                      <a:pt x="947952" y="694488"/>
                      <a:pt x="935570" y="656388"/>
                    </a:cubicBezTo>
                    <a:cubicBezTo>
                      <a:pt x="915568" y="591618"/>
                      <a:pt x="674585" y="651626"/>
                      <a:pt x="371690" y="598286"/>
                    </a:cubicBezTo>
                    <a:cubicBezTo>
                      <a:pt x="272630" y="581141"/>
                      <a:pt x="8787" y="535421"/>
                      <a:pt x="215" y="463031"/>
                    </a:cubicBezTo>
                    <a:cubicBezTo>
                      <a:pt x="-17882" y="308726"/>
                      <a:pt x="1110830" y="4878"/>
                      <a:pt x="2321457" y="116"/>
                    </a:cubicBezTo>
                    <a:cubicBezTo>
                      <a:pt x="3513988" y="-6552"/>
                      <a:pt x="4660798" y="276341"/>
                      <a:pt x="4643653" y="462078"/>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48" name="Google Shape;1448;p34"/>
              <p:cNvGrpSpPr/>
              <p:nvPr/>
            </p:nvGrpSpPr>
            <p:grpSpPr>
              <a:xfrm>
                <a:off x="-3719191" y="-3650104"/>
                <a:ext cx="4512976" cy="2656215"/>
                <a:chOff x="-3719191" y="-3650104"/>
                <a:chExt cx="4512976" cy="2656215"/>
              </a:xfrm>
            </p:grpSpPr>
            <p:grpSp>
              <p:nvGrpSpPr>
                <p:cNvPr id="1449" name="Google Shape;1449;p34"/>
                <p:cNvGrpSpPr/>
                <p:nvPr/>
              </p:nvGrpSpPr>
              <p:grpSpPr>
                <a:xfrm>
                  <a:off x="-263284" y="-2749889"/>
                  <a:ext cx="1057069" cy="1330664"/>
                  <a:chOff x="-263284" y="-2749889"/>
                  <a:chExt cx="1057069" cy="1330664"/>
                </a:xfrm>
              </p:grpSpPr>
              <p:grpSp>
                <p:nvGrpSpPr>
                  <p:cNvPr id="1450" name="Google Shape;1450;p34"/>
                  <p:cNvGrpSpPr/>
                  <p:nvPr/>
                </p:nvGrpSpPr>
                <p:grpSpPr>
                  <a:xfrm>
                    <a:off x="-263284" y="-2749889"/>
                    <a:ext cx="1057069" cy="901688"/>
                    <a:chOff x="-263284" y="-2749889"/>
                    <a:chExt cx="1057069" cy="901688"/>
                  </a:xfrm>
                </p:grpSpPr>
                <p:sp>
                  <p:nvSpPr>
                    <p:cNvPr id="1451" name="Google Shape;1451;p34"/>
                    <p:cNvSpPr/>
                    <p:nvPr/>
                  </p:nvSpPr>
                  <p:spPr>
                    <a:xfrm>
                      <a:off x="-92403" y="-2749889"/>
                      <a:ext cx="790138" cy="491732"/>
                    </a:xfrm>
                    <a:custGeom>
                      <a:avLst/>
                      <a:gdLst/>
                      <a:ahLst/>
                      <a:cxnLst/>
                      <a:rect l="l" t="t" r="r" b="b"/>
                      <a:pathLst>
                        <a:path w="790138" h="491732" extrusionOk="0">
                          <a:moveTo>
                            <a:pt x="273378" y="47647"/>
                          </a:moveTo>
                          <a:cubicBezTo>
                            <a:pt x="226706" y="24787"/>
                            <a:pt x="177176" y="974"/>
                            <a:pt x="124788" y="22"/>
                          </a:cubicBezTo>
                          <a:cubicBezTo>
                            <a:pt x="72401" y="-931"/>
                            <a:pt x="15251" y="29549"/>
                            <a:pt x="2868" y="80032"/>
                          </a:cubicBezTo>
                          <a:cubicBezTo>
                            <a:pt x="-14277" y="147659"/>
                            <a:pt x="48588" y="205762"/>
                            <a:pt x="107643" y="243862"/>
                          </a:cubicBezTo>
                          <a:cubicBezTo>
                            <a:pt x="244803" y="330539"/>
                            <a:pt x="394346" y="395309"/>
                            <a:pt x="543888" y="458174"/>
                          </a:cubicBezTo>
                          <a:cubicBezTo>
                            <a:pt x="606753" y="484844"/>
                            <a:pt x="682953" y="510562"/>
                            <a:pt x="740103" y="472462"/>
                          </a:cubicBezTo>
                          <a:cubicBezTo>
                            <a:pt x="968703" y="315299"/>
                            <a:pt x="343863" y="82889"/>
                            <a:pt x="273378" y="476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34"/>
                    <p:cNvSpPr/>
                    <p:nvPr/>
                  </p:nvSpPr>
                  <p:spPr>
                    <a:xfrm>
                      <a:off x="-106505" y="-2151697"/>
                      <a:ext cx="487850" cy="303496"/>
                    </a:xfrm>
                    <a:custGeom>
                      <a:avLst/>
                      <a:gdLst/>
                      <a:ahLst/>
                      <a:cxnLst/>
                      <a:rect l="l" t="t" r="r" b="b"/>
                      <a:pathLst>
                        <a:path w="487850" h="303496" extrusionOk="0">
                          <a:moveTo>
                            <a:pt x="168418" y="29528"/>
                          </a:moveTo>
                          <a:cubicBezTo>
                            <a:pt x="138890" y="15240"/>
                            <a:pt x="109363" y="953"/>
                            <a:pt x="76978" y="0"/>
                          </a:cubicBezTo>
                          <a:cubicBezTo>
                            <a:pt x="44593" y="0"/>
                            <a:pt x="9350" y="18097"/>
                            <a:pt x="1730" y="49530"/>
                          </a:cubicBezTo>
                          <a:cubicBezTo>
                            <a:pt x="-8747" y="91440"/>
                            <a:pt x="30305" y="127635"/>
                            <a:pt x="66500" y="150495"/>
                          </a:cubicBezTo>
                          <a:cubicBezTo>
                            <a:pt x="151273" y="204788"/>
                            <a:pt x="243665" y="243840"/>
                            <a:pt x="336058" y="282892"/>
                          </a:cubicBezTo>
                          <a:cubicBezTo>
                            <a:pt x="375110" y="299085"/>
                            <a:pt x="422735" y="315278"/>
                            <a:pt x="457025" y="291465"/>
                          </a:cubicBezTo>
                          <a:cubicBezTo>
                            <a:pt x="597995" y="195263"/>
                            <a:pt x="212233" y="51435"/>
                            <a:pt x="168418" y="295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34"/>
                    <p:cNvSpPr/>
                    <p:nvPr/>
                  </p:nvSpPr>
                  <p:spPr>
                    <a:xfrm>
                      <a:off x="255116" y="-2717482"/>
                      <a:ext cx="301941" cy="188214"/>
                    </a:xfrm>
                    <a:custGeom>
                      <a:avLst/>
                      <a:gdLst/>
                      <a:ahLst/>
                      <a:cxnLst/>
                      <a:rect l="l" t="t" r="r" b="b"/>
                      <a:pathLst>
                        <a:path w="301941" h="188214" extrusionOk="0">
                          <a:moveTo>
                            <a:pt x="104928" y="18097"/>
                          </a:moveTo>
                          <a:cubicBezTo>
                            <a:pt x="86831" y="9525"/>
                            <a:pt x="67781" y="0"/>
                            <a:pt x="47778" y="0"/>
                          </a:cubicBezTo>
                          <a:cubicBezTo>
                            <a:pt x="27776" y="0"/>
                            <a:pt x="5868" y="11430"/>
                            <a:pt x="1106" y="30480"/>
                          </a:cubicBezTo>
                          <a:cubicBezTo>
                            <a:pt x="-5562" y="56197"/>
                            <a:pt x="19203" y="79057"/>
                            <a:pt x="41111" y="93345"/>
                          </a:cubicBezTo>
                          <a:cubicBezTo>
                            <a:pt x="93498" y="126682"/>
                            <a:pt x="150648" y="151447"/>
                            <a:pt x="207798" y="175260"/>
                          </a:cubicBezTo>
                          <a:cubicBezTo>
                            <a:pt x="231611" y="185738"/>
                            <a:pt x="261138" y="195263"/>
                            <a:pt x="283046" y="180975"/>
                          </a:cubicBezTo>
                          <a:cubicBezTo>
                            <a:pt x="369723" y="120015"/>
                            <a:pt x="131598" y="31432"/>
                            <a:pt x="104928" y="1809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34"/>
                    <p:cNvSpPr/>
                    <p:nvPr/>
                  </p:nvSpPr>
                  <p:spPr>
                    <a:xfrm>
                      <a:off x="-237976" y="-2554335"/>
                      <a:ext cx="932743" cy="605605"/>
                    </a:xfrm>
                    <a:custGeom>
                      <a:avLst/>
                      <a:gdLst/>
                      <a:ahLst/>
                      <a:cxnLst/>
                      <a:rect l="l" t="t" r="r" b="b"/>
                      <a:pathLst>
                        <a:path w="932743" h="605605" extrusionOk="0">
                          <a:moveTo>
                            <a:pt x="177969" y="11160"/>
                          </a:moveTo>
                          <a:cubicBezTo>
                            <a:pt x="127487" y="-2175"/>
                            <a:pt x="66527" y="-9795"/>
                            <a:pt x="28427" y="25448"/>
                          </a:cubicBezTo>
                          <a:cubicBezTo>
                            <a:pt x="-3006" y="54975"/>
                            <a:pt x="-6816" y="105458"/>
                            <a:pt x="9377" y="145463"/>
                          </a:cubicBezTo>
                          <a:cubicBezTo>
                            <a:pt x="25569" y="185468"/>
                            <a:pt x="57002" y="216900"/>
                            <a:pt x="88434" y="245475"/>
                          </a:cubicBezTo>
                          <a:cubicBezTo>
                            <a:pt x="196067" y="342630"/>
                            <a:pt x="838052" y="781733"/>
                            <a:pt x="925682" y="527415"/>
                          </a:cubicBezTo>
                          <a:cubicBezTo>
                            <a:pt x="1008549" y="283575"/>
                            <a:pt x="337989" y="52118"/>
                            <a:pt x="177969" y="1116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34"/>
                    <p:cNvSpPr/>
                    <p:nvPr/>
                  </p:nvSpPr>
                  <p:spPr>
                    <a:xfrm>
                      <a:off x="-212451" y="-2722203"/>
                      <a:ext cx="78224" cy="135304"/>
                    </a:xfrm>
                    <a:custGeom>
                      <a:avLst/>
                      <a:gdLst/>
                      <a:ahLst/>
                      <a:cxnLst/>
                      <a:rect l="l" t="t" r="r" b="b"/>
                      <a:pathLst>
                        <a:path w="78224" h="135304" extrusionOk="0">
                          <a:moveTo>
                            <a:pt x="74339" y="115211"/>
                          </a:moveTo>
                          <a:cubicBezTo>
                            <a:pt x="70529" y="126641"/>
                            <a:pt x="58147" y="135214"/>
                            <a:pt x="45764" y="135214"/>
                          </a:cubicBezTo>
                          <a:cubicBezTo>
                            <a:pt x="33382" y="136166"/>
                            <a:pt x="20999" y="129499"/>
                            <a:pt x="13379" y="119974"/>
                          </a:cubicBezTo>
                          <a:cubicBezTo>
                            <a:pt x="3854" y="107591"/>
                            <a:pt x="44" y="91399"/>
                            <a:pt x="44" y="76159"/>
                          </a:cubicBezTo>
                          <a:cubicBezTo>
                            <a:pt x="-908" y="51394"/>
                            <a:pt x="13379" y="-14329"/>
                            <a:pt x="51479" y="2816"/>
                          </a:cubicBezTo>
                          <a:cubicBezTo>
                            <a:pt x="78149" y="15199"/>
                            <a:pt x="82912" y="92351"/>
                            <a:pt x="74339" y="1152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34"/>
                    <p:cNvSpPr/>
                    <p:nvPr/>
                  </p:nvSpPr>
                  <p:spPr>
                    <a:xfrm>
                      <a:off x="676776" y="-2248397"/>
                      <a:ext cx="117009" cy="92546"/>
                    </a:xfrm>
                    <a:custGeom>
                      <a:avLst/>
                      <a:gdLst/>
                      <a:ahLst/>
                      <a:cxnLst/>
                      <a:rect l="l" t="t" r="r" b="b"/>
                      <a:pathLst>
                        <a:path w="117009" h="92546" extrusionOk="0">
                          <a:moveTo>
                            <a:pt x="88081" y="5260"/>
                          </a:moveTo>
                          <a:cubicBezTo>
                            <a:pt x="67126" y="3355"/>
                            <a:pt x="46171" y="2403"/>
                            <a:pt x="25216" y="498"/>
                          </a:cubicBezTo>
                          <a:cubicBezTo>
                            <a:pt x="18548" y="-455"/>
                            <a:pt x="9976" y="-455"/>
                            <a:pt x="5213" y="4308"/>
                          </a:cubicBezTo>
                          <a:cubicBezTo>
                            <a:pt x="-1454" y="10023"/>
                            <a:pt x="-502" y="21453"/>
                            <a:pt x="1403" y="30978"/>
                          </a:cubicBezTo>
                          <a:cubicBezTo>
                            <a:pt x="7118" y="51933"/>
                            <a:pt x="18548" y="70983"/>
                            <a:pt x="36646" y="82413"/>
                          </a:cubicBezTo>
                          <a:cubicBezTo>
                            <a:pt x="54743" y="93843"/>
                            <a:pt x="79508" y="96700"/>
                            <a:pt x="97606" y="85270"/>
                          </a:cubicBezTo>
                          <a:cubicBezTo>
                            <a:pt x="115703" y="73840"/>
                            <a:pt x="123323" y="47170"/>
                            <a:pt x="110941" y="2907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34"/>
                    <p:cNvSpPr/>
                    <p:nvPr/>
                  </p:nvSpPr>
                  <p:spPr>
                    <a:xfrm>
                      <a:off x="-263284" y="-2301188"/>
                      <a:ext cx="133437" cy="147415"/>
                    </a:xfrm>
                    <a:custGeom>
                      <a:avLst/>
                      <a:gdLst/>
                      <a:ahLst/>
                      <a:cxnLst/>
                      <a:rect l="l" t="t" r="r" b="b"/>
                      <a:pathLst>
                        <a:path w="133437" h="147415" extrusionOk="0">
                          <a:moveTo>
                            <a:pt x="86120" y="17093"/>
                          </a:moveTo>
                          <a:cubicBezTo>
                            <a:pt x="66117" y="4711"/>
                            <a:pt x="40400" y="-6719"/>
                            <a:pt x="20397" y="4711"/>
                          </a:cubicBezTo>
                          <a:cubicBezTo>
                            <a:pt x="8967" y="11378"/>
                            <a:pt x="1347" y="23761"/>
                            <a:pt x="395" y="37096"/>
                          </a:cubicBezTo>
                          <a:cubicBezTo>
                            <a:pt x="-558" y="43763"/>
                            <a:pt x="395" y="50431"/>
                            <a:pt x="1347" y="57098"/>
                          </a:cubicBezTo>
                          <a:cubicBezTo>
                            <a:pt x="2300" y="63766"/>
                            <a:pt x="5157" y="70433"/>
                            <a:pt x="7062" y="76148"/>
                          </a:cubicBezTo>
                          <a:cubicBezTo>
                            <a:pt x="21350" y="108533"/>
                            <a:pt x="93740" y="179971"/>
                            <a:pt x="126125" y="130441"/>
                          </a:cubicBezTo>
                          <a:cubicBezTo>
                            <a:pt x="148032" y="95198"/>
                            <a:pt x="116600" y="35191"/>
                            <a:pt x="86120" y="1709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58" name="Google Shape;1458;p34"/>
                  <p:cNvSpPr/>
                  <p:nvPr/>
                </p:nvSpPr>
                <p:spPr>
                  <a:xfrm>
                    <a:off x="93285" y="-2417457"/>
                    <a:ext cx="335564" cy="998232"/>
                  </a:xfrm>
                  <a:custGeom>
                    <a:avLst/>
                    <a:gdLst/>
                    <a:ahLst/>
                    <a:cxnLst/>
                    <a:rect l="l" t="t" r="r" b="b"/>
                    <a:pathLst>
                      <a:path w="335564" h="998232" extrusionOk="0">
                        <a:moveTo>
                          <a:pt x="135314" y="969657"/>
                        </a:moveTo>
                        <a:cubicBezTo>
                          <a:pt x="138172" y="976325"/>
                          <a:pt x="135314" y="982992"/>
                          <a:pt x="129599" y="985850"/>
                        </a:cubicBezTo>
                        <a:cubicBezTo>
                          <a:pt x="118169" y="991565"/>
                          <a:pt x="101024" y="998232"/>
                          <a:pt x="79117" y="998232"/>
                        </a:cubicBezTo>
                        <a:cubicBezTo>
                          <a:pt x="55304" y="998232"/>
                          <a:pt x="37207" y="990612"/>
                          <a:pt x="26729" y="984897"/>
                        </a:cubicBezTo>
                        <a:cubicBezTo>
                          <a:pt x="22919" y="982992"/>
                          <a:pt x="21014" y="979182"/>
                          <a:pt x="20062" y="975372"/>
                        </a:cubicBezTo>
                        <a:cubicBezTo>
                          <a:pt x="-15181" y="815352"/>
                          <a:pt x="2917" y="697242"/>
                          <a:pt x="21967" y="617232"/>
                        </a:cubicBezTo>
                        <a:cubicBezTo>
                          <a:pt x="61972" y="452450"/>
                          <a:pt x="172462" y="350532"/>
                          <a:pt x="137219" y="284810"/>
                        </a:cubicBezTo>
                        <a:cubicBezTo>
                          <a:pt x="102929" y="219087"/>
                          <a:pt x="-7561" y="-1893"/>
                          <a:pt x="13394" y="12"/>
                        </a:cubicBezTo>
                        <a:cubicBezTo>
                          <a:pt x="35302" y="1917"/>
                          <a:pt x="151507" y="314337"/>
                          <a:pt x="196274" y="269570"/>
                        </a:cubicBezTo>
                        <a:cubicBezTo>
                          <a:pt x="241042" y="224802"/>
                          <a:pt x="324862" y="135267"/>
                          <a:pt x="334387" y="146697"/>
                        </a:cubicBezTo>
                        <a:cubicBezTo>
                          <a:pt x="344864" y="158127"/>
                          <a:pt x="281999" y="204800"/>
                          <a:pt x="281999" y="204800"/>
                        </a:cubicBezTo>
                        <a:cubicBezTo>
                          <a:pt x="67687" y="395300"/>
                          <a:pt x="61972" y="778205"/>
                          <a:pt x="135314" y="9696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9" name="Google Shape;1459;p34"/>
                <p:cNvGrpSpPr/>
                <p:nvPr/>
              </p:nvGrpSpPr>
              <p:grpSpPr>
                <a:xfrm>
                  <a:off x="-3719191" y="-2718727"/>
                  <a:ext cx="1077000" cy="1303630"/>
                  <a:chOff x="-3719191" y="-2718727"/>
                  <a:chExt cx="1077000" cy="1303630"/>
                </a:xfrm>
              </p:grpSpPr>
              <p:grpSp>
                <p:nvGrpSpPr>
                  <p:cNvPr id="1460" name="Google Shape;1460;p34"/>
                  <p:cNvGrpSpPr/>
                  <p:nvPr/>
                </p:nvGrpSpPr>
                <p:grpSpPr>
                  <a:xfrm>
                    <a:off x="-3719191" y="-2718727"/>
                    <a:ext cx="1077000" cy="857130"/>
                    <a:chOff x="-3719191" y="-2718727"/>
                    <a:chExt cx="1077000" cy="857130"/>
                  </a:xfrm>
                </p:grpSpPr>
                <p:sp>
                  <p:nvSpPr>
                    <p:cNvPr id="1461" name="Google Shape;1461;p34"/>
                    <p:cNvSpPr/>
                    <p:nvPr/>
                  </p:nvSpPr>
                  <p:spPr>
                    <a:xfrm>
                      <a:off x="-3602436" y="-2698799"/>
                      <a:ext cx="834950" cy="382440"/>
                    </a:xfrm>
                    <a:custGeom>
                      <a:avLst/>
                      <a:gdLst/>
                      <a:ahLst/>
                      <a:cxnLst/>
                      <a:rect l="l" t="t" r="r" b="b"/>
                      <a:pathLst>
                        <a:path w="834950" h="382440" extrusionOk="0">
                          <a:moveTo>
                            <a:pt x="259161" y="20369"/>
                          </a:moveTo>
                          <a:cubicBezTo>
                            <a:pt x="208679" y="7035"/>
                            <a:pt x="155338" y="-6300"/>
                            <a:pt x="103904" y="3225"/>
                          </a:cubicBezTo>
                          <a:cubicBezTo>
                            <a:pt x="52468" y="12750"/>
                            <a:pt x="2938" y="53707"/>
                            <a:pt x="81" y="106094"/>
                          </a:cubicBezTo>
                          <a:cubicBezTo>
                            <a:pt x="-2776" y="175627"/>
                            <a:pt x="70566" y="220394"/>
                            <a:pt x="134384" y="246112"/>
                          </a:cubicBezTo>
                          <a:cubicBezTo>
                            <a:pt x="285831" y="304215"/>
                            <a:pt x="445851" y="337552"/>
                            <a:pt x="603966" y="370890"/>
                          </a:cubicBezTo>
                          <a:cubicBezTo>
                            <a:pt x="670641" y="385177"/>
                            <a:pt x="750651" y="394702"/>
                            <a:pt x="799229" y="346125"/>
                          </a:cubicBezTo>
                          <a:cubicBezTo>
                            <a:pt x="993538" y="147052"/>
                            <a:pt x="335361" y="41325"/>
                            <a:pt x="259161" y="2036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34"/>
                    <p:cNvSpPr/>
                    <p:nvPr/>
                  </p:nvSpPr>
                  <p:spPr>
                    <a:xfrm>
                      <a:off x="-3505258" y="-2098833"/>
                      <a:ext cx="516142" cy="237236"/>
                    </a:xfrm>
                    <a:custGeom>
                      <a:avLst/>
                      <a:gdLst/>
                      <a:ahLst/>
                      <a:cxnLst/>
                      <a:rect l="l" t="t" r="r" b="b"/>
                      <a:pathLst>
                        <a:path w="516142" h="237236" extrusionOk="0">
                          <a:moveTo>
                            <a:pt x="160079" y="12859"/>
                          </a:moveTo>
                          <a:cubicBezTo>
                            <a:pt x="128646" y="4286"/>
                            <a:pt x="96261" y="-4286"/>
                            <a:pt x="63876" y="2381"/>
                          </a:cubicBezTo>
                          <a:cubicBezTo>
                            <a:pt x="31491" y="9049"/>
                            <a:pt x="1011" y="32861"/>
                            <a:pt x="59" y="66199"/>
                          </a:cubicBezTo>
                          <a:cubicBezTo>
                            <a:pt x="-1846" y="109061"/>
                            <a:pt x="42921" y="136684"/>
                            <a:pt x="82926" y="152876"/>
                          </a:cubicBezTo>
                          <a:cubicBezTo>
                            <a:pt x="176271" y="189071"/>
                            <a:pt x="275332" y="209074"/>
                            <a:pt x="373439" y="230029"/>
                          </a:cubicBezTo>
                          <a:cubicBezTo>
                            <a:pt x="415349" y="238601"/>
                            <a:pt x="463926" y="245269"/>
                            <a:pt x="494407" y="214789"/>
                          </a:cubicBezTo>
                          <a:cubicBezTo>
                            <a:pt x="613469" y="90964"/>
                            <a:pt x="206751" y="25241"/>
                            <a:pt x="160079" y="1285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34"/>
                    <p:cNvSpPr/>
                    <p:nvPr/>
                  </p:nvSpPr>
                  <p:spPr>
                    <a:xfrm>
                      <a:off x="-3266146" y="-2718727"/>
                      <a:ext cx="318492" cy="145914"/>
                    </a:xfrm>
                    <a:custGeom>
                      <a:avLst/>
                      <a:gdLst/>
                      <a:ahLst/>
                      <a:cxnLst/>
                      <a:rect l="l" t="t" r="r" b="b"/>
                      <a:pathLst>
                        <a:path w="318492" h="145914" extrusionOk="0">
                          <a:moveTo>
                            <a:pt x="99084" y="7912"/>
                          </a:moveTo>
                          <a:cubicBezTo>
                            <a:pt x="80034" y="3150"/>
                            <a:pt x="59079" y="-2565"/>
                            <a:pt x="40029" y="1245"/>
                          </a:cubicBezTo>
                          <a:cubicBezTo>
                            <a:pt x="20027" y="5055"/>
                            <a:pt x="977" y="20295"/>
                            <a:pt x="24" y="40297"/>
                          </a:cubicBezTo>
                          <a:cubicBezTo>
                            <a:pt x="-928" y="66967"/>
                            <a:pt x="26694" y="84112"/>
                            <a:pt x="51459" y="93637"/>
                          </a:cubicBezTo>
                          <a:cubicBezTo>
                            <a:pt x="109561" y="115545"/>
                            <a:pt x="170522" y="128880"/>
                            <a:pt x="230529" y="141262"/>
                          </a:cubicBezTo>
                          <a:cubicBezTo>
                            <a:pt x="256247" y="146977"/>
                            <a:pt x="286727" y="150787"/>
                            <a:pt x="304824" y="131737"/>
                          </a:cubicBezTo>
                          <a:cubicBezTo>
                            <a:pt x="379119" y="56490"/>
                            <a:pt x="127659" y="16485"/>
                            <a:pt x="99084" y="79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34"/>
                    <p:cNvSpPr/>
                    <p:nvPr/>
                  </p:nvSpPr>
                  <p:spPr>
                    <a:xfrm>
                      <a:off x="-3707622" y="-2475322"/>
                      <a:ext cx="996048" cy="467434"/>
                    </a:xfrm>
                    <a:custGeom>
                      <a:avLst/>
                      <a:gdLst/>
                      <a:ahLst/>
                      <a:cxnLst/>
                      <a:rect l="l" t="t" r="r" b="b"/>
                      <a:pathLst>
                        <a:path w="996048" h="467434" extrusionOk="0">
                          <a:moveTo>
                            <a:pt x="159560" y="728"/>
                          </a:moveTo>
                          <a:cubicBezTo>
                            <a:pt x="107172" y="-2130"/>
                            <a:pt x="46212" y="1680"/>
                            <a:pt x="15732" y="44542"/>
                          </a:cubicBezTo>
                          <a:cubicBezTo>
                            <a:pt x="-9033" y="79785"/>
                            <a:pt x="-2365" y="130267"/>
                            <a:pt x="20495" y="165510"/>
                          </a:cubicBezTo>
                          <a:cubicBezTo>
                            <a:pt x="44307" y="201705"/>
                            <a:pt x="81454" y="226470"/>
                            <a:pt x="118602" y="248378"/>
                          </a:cubicBezTo>
                          <a:cubicBezTo>
                            <a:pt x="243379" y="322673"/>
                            <a:pt x="959660" y="626520"/>
                            <a:pt x="994902" y="359820"/>
                          </a:cubicBezTo>
                          <a:cubicBezTo>
                            <a:pt x="1028240" y="103598"/>
                            <a:pt x="324342" y="9300"/>
                            <a:pt x="159560" y="7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34"/>
                    <p:cNvSpPr/>
                    <p:nvPr/>
                  </p:nvSpPr>
                  <p:spPr>
                    <a:xfrm>
                      <a:off x="-3719191" y="-2626955"/>
                      <a:ext cx="82829" cy="132353"/>
                    </a:xfrm>
                    <a:custGeom>
                      <a:avLst/>
                      <a:gdLst/>
                      <a:ahLst/>
                      <a:cxnLst/>
                      <a:rect l="l" t="t" r="r" b="b"/>
                      <a:pathLst>
                        <a:path w="82829" h="132353" extrusionOk="0">
                          <a:moveTo>
                            <a:pt x="82547" y="105688"/>
                          </a:moveTo>
                          <a:cubicBezTo>
                            <a:pt x="80642" y="118070"/>
                            <a:pt x="70164" y="128548"/>
                            <a:pt x="58734" y="131405"/>
                          </a:cubicBezTo>
                          <a:cubicBezTo>
                            <a:pt x="46352" y="134263"/>
                            <a:pt x="33969" y="130453"/>
                            <a:pt x="24444" y="122833"/>
                          </a:cubicBezTo>
                          <a:cubicBezTo>
                            <a:pt x="12061" y="113308"/>
                            <a:pt x="5394" y="98068"/>
                            <a:pt x="2536" y="82828"/>
                          </a:cubicBezTo>
                          <a:cubicBezTo>
                            <a:pt x="-3178" y="59015"/>
                            <a:pt x="-2226" y="-8612"/>
                            <a:pt x="37779" y="913"/>
                          </a:cubicBezTo>
                          <a:cubicBezTo>
                            <a:pt x="66354" y="6628"/>
                            <a:pt x="85404" y="80923"/>
                            <a:pt x="82547" y="105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34"/>
                    <p:cNvSpPr/>
                    <p:nvPr/>
                  </p:nvSpPr>
                  <p:spPr>
                    <a:xfrm>
                      <a:off x="-2764468" y="-2343150"/>
                      <a:ext cx="122277" cy="90078"/>
                    </a:xfrm>
                    <a:custGeom>
                      <a:avLst/>
                      <a:gdLst/>
                      <a:ahLst/>
                      <a:cxnLst/>
                      <a:rect l="l" t="t" r="r" b="b"/>
                      <a:pathLst>
                        <a:path w="122277" h="90078" extrusionOk="0">
                          <a:moveTo>
                            <a:pt x="85086" y="0"/>
                          </a:moveTo>
                          <a:cubicBezTo>
                            <a:pt x="64131" y="2857"/>
                            <a:pt x="43176" y="4763"/>
                            <a:pt x="22221" y="7620"/>
                          </a:cubicBezTo>
                          <a:cubicBezTo>
                            <a:pt x="15553" y="8572"/>
                            <a:pt x="6981" y="9525"/>
                            <a:pt x="3171" y="15240"/>
                          </a:cubicBezTo>
                          <a:cubicBezTo>
                            <a:pt x="-2544" y="22860"/>
                            <a:pt x="313" y="33338"/>
                            <a:pt x="5076" y="41910"/>
                          </a:cubicBezTo>
                          <a:cubicBezTo>
                            <a:pt x="14601" y="60960"/>
                            <a:pt x="29841" y="78105"/>
                            <a:pt x="49843" y="85725"/>
                          </a:cubicBezTo>
                          <a:cubicBezTo>
                            <a:pt x="69846" y="93345"/>
                            <a:pt x="94611" y="91440"/>
                            <a:pt x="109851" y="76200"/>
                          </a:cubicBezTo>
                          <a:cubicBezTo>
                            <a:pt x="125091" y="60960"/>
                            <a:pt x="126996" y="33338"/>
                            <a:pt x="111756" y="19050"/>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34"/>
                    <p:cNvSpPr/>
                    <p:nvPr/>
                  </p:nvSpPr>
                  <p:spPr>
                    <a:xfrm>
                      <a:off x="-3692983" y="-2205958"/>
                      <a:ext cx="144642" cy="135309"/>
                    </a:xfrm>
                    <a:custGeom>
                      <a:avLst/>
                      <a:gdLst/>
                      <a:ahLst/>
                      <a:cxnLst/>
                      <a:rect l="l" t="t" r="r" b="b"/>
                      <a:pathLst>
                        <a:path w="144642" h="135309" extrusionOk="0">
                          <a:moveTo>
                            <a:pt x="81103" y="8541"/>
                          </a:moveTo>
                          <a:cubicBezTo>
                            <a:pt x="59196" y="-32"/>
                            <a:pt x="31573" y="-5747"/>
                            <a:pt x="13476" y="9493"/>
                          </a:cubicBezTo>
                          <a:cubicBezTo>
                            <a:pt x="2998" y="18066"/>
                            <a:pt x="-811" y="32353"/>
                            <a:pt x="141" y="45688"/>
                          </a:cubicBezTo>
                          <a:cubicBezTo>
                            <a:pt x="1094" y="52356"/>
                            <a:pt x="2046" y="59023"/>
                            <a:pt x="4903" y="64738"/>
                          </a:cubicBezTo>
                          <a:cubicBezTo>
                            <a:pt x="7761" y="70453"/>
                            <a:pt x="10619" y="77121"/>
                            <a:pt x="14428" y="81883"/>
                          </a:cubicBezTo>
                          <a:cubicBezTo>
                            <a:pt x="34431" y="111411"/>
                            <a:pt x="120156" y="166656"/>
                            <a:pt x="141111" y="112363"/>
                          </a:cubicBezTo>
                          <a:cubicBezTo>
                            <a:pt x="157303" y="73311"/>
                            <a:pt x="114441" y="20923"/>
                            <a:pt x="81103" y="8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68" name="Google Shape;1468;p34"/>
                  <p:cNvSpPr/>
                  <p:nvPr/>
                </p:nvSpPr>
                <p:spPr>
                  <a:xfrm>
                    <a:off x="-3361608" y="-2383176"/>
                    <a:ext cx="347887" cy="968079"/>
                  </a:xfrm>
                  <a:custGeom>
                    <a:avLst/>
                    <a:gdLst/>
                    <a:ahLst/>
                    <a:cxnLst/>
                    <a:rect l="l" t="t" r="r" b="b"/>
                    <a:pathLst>
                      <a:path w="347887" h="968079" extrusionOk="0">
                        <a:moveTo>
                          <a:pt x="312656" y="925852"/>
                        </a:moveTo>
                        <a:cubicBezTo>
                          <a:pt x="316465" y="931567"/>
                          <a:pt x="315513" y="939187"/>
                          <a:pt x="309798" y="942996"/>
                        </a:cubicBezTo>
                        <a:cubicBezTo>
                          <a:pt x="300273" y="950617"/>
                          <a:pt x="284081" y="961094"/>
                          <a:pt x="262173" y="965857"/>
                        </a:cubicBezTo>
                        <a:cubicBezTo>
                          <a:pt x="239313" y="970619"/>
                          <a:pt x="219310" y="966809"/>
                          <a:pt x="208833" y="962999"/>
                        </a:cubicBezTo>
                        <a:cubicBezTo>
                          <a:pt x="205023" y="962046"/>
                          <a:pt x="202165" y="959189"/>
                          <a:pt x="200260" y="955379"/>
                        </a:cubicBezTo>
                        <a:cubicBezTo>
                          <a:pt x="134538" y="804884"/>
                          <a:pt x="128823" y="685821"/>
                          <a:pt x="131681" y="603907"/>
                        </a:cubicBezTo>
                        <a:cubicBezTo>
                          <a:pt x="138348" y="434362"/>
                          <a:pt x="225978" y="312442"/>
                          <a:pt x="179306" y="255292"/>
                        </a:cubicBezTo>
                        <a:cubicBezTo>
                          <a:pt x="132633" y="198142"/>
                          <a:pt x="-19767" y="2879"/>
                          <a:pt x="2140" y="21"/>
                        </a:cubicBezTo>
                        <a:cubicBezTo>
                          <a:pt x="24048" y="-2836"/>
                          <a:pt x="199308" y="281009"/>
                          <a:pt x="234551" y="227669"/>
                        </a:cubicBezTo>
                        <a:cubicBezTo>
                          <a:pt x="269793" y="174329"/>
                          <a:pt x="333610" y="70507"/>
                          <a:pt x="345993" y="80032"/>
                        </a:cubicBezTo>
                        <a:cubicBezTo>
                          <a:pt x="358376" y="89557"/>
                          <a:pt x="305988" y="147659"/>
                          <a:pt x="305988" y="147659"/>
                        </a:cubicBezTo>
                        <a:cubicBezTo>
                          <a:pt x="133585" y="376259"/>
                          <a:pt x="203118" y="752496"/>
                          <a:pt x="312656" y="92585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69" name="Google Shape;1469;p34"/>
                <p:cNvGrpSpPr/>
                <p:nvPr/>
              </p:nvGrpSpPr>
              <p:grpSpPr>
                <a:xfrm>
                  <a:off x="-2348265" y="-3650104"/>
                  <a:ext cx="1717796" cy="2157597"/>
                  <a:chOff x="-2348265" y="-3650104"/>
                  <a:chExt cx="1717796" cy="2157597"/>
                </a:xfrm>
              </p:grpSpPr>
              <p:grpSp>
                <p:nvGrpSpPr>
                  <p:cNvPr id="1470" name="Google Shape;1470;p34"/>
                  <p:cNvGrpSpPr/>
                  <p:nvPr/>
                </p:nvGrpSpPr>
                <p:grpSpPr>
                  <a:xfrm>
                    <a:off x="-2348265" y="-3650104"/>
                    <a:ext cx="1717796" cy="1466594"/>
                    <a:chOff x="-2348265" y="-3650104"/>
                    <a:chExt cx="1717796" cy="1466594"/>
                  </a:xfrm>
                </p:grpSpPr>
                <p:sp>
                  <p:nvSpPr>
                    <p:cNvPr id="1471" name="Google Shape;1471;p34"/>
                    <p:cNvSpPr/>
                    <p:nvPr/>
                  </p:nvSpPr>
                  <p:spPr>
                    <a:xfrm>
                      <a:off x="-2188836" y="-3650104"/>
                      <a:ext cx="1269878" cy="811812"/>
                    </a:xfrm>
                    <a:custGeom>
                      <a:avLst/>
                      <a:gdLst/>
                      <a:ahLst/>
                      <a:cxnLst/>
                      <a:rect l="l" t="t" r="r" b="b"/>
                      <a:pathLst>
                        <a:path w="1269878" h="811812" extrusionOk="0">
                          <a:moveTo>
                            <a:pt x="825810" y="81086"/>
                          </a:moveTo>
                          <a:cubicBezTo>
                            <a:pt x="901057" y="42034"/>
                            <a:pt x="980114" y="2982"/>
                            <a:pt x="1064887" y="124"/>
                          </a:cubicBezTo>
                          <a:cubicBezTo>
                            <a:pt x="1149659" y="-2733"/>
                            <a:pt x="1242052" y="43939"/>
                            <a:pt x="1264912" y="125854"/>
                          </a:cubicBezTo>
                          <a:cubicBezTo>
                            <a:pt x="1293487" y="234439"/>
                            <a:pt x="1193475" y="331594"/>
                            <a:pt x="1100130" y="393507"/>
                          </a:cubicBezTo>
                          <a:cubicBezTo>
                            <a:pt x="881055" y="538287"/>
                            <a:pt x="640072" y="645919"/>
                            <a:pt x="400042" y="753552"/>
                          </a:cubicBezTo>
                          <a:cubicBezTo>
                            <a:pt x="299077" y="798319"/>
                            <a:pt x="176205" y="843087"/>
                            <a:pt x="82860" y="782127"/>
                          </a:cubicBezTo>
                          <a:cubicBezTo>
                            <a:pt x="-290520" y="534477"/>
                            <a:pt x="712462" y="139189"/>
                            <a:pt x="825810" y="8108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34"/>
                    <p:cNvSpPr/>
                    <p:nvPr/>
                  </p:nvSpPr>
                  <p:spPr>
                    <a:xfrm>
                      <a:off x="-1664054" y="-2684231"/>
                      <a:ext cx="785243" cy="500721"/>
                    </a:xfrm>
                    <a:custGeom>
                      <a:avLst/>
                      <a:gdLst/>
                      <a:ahLst/>
                      <a:cxnLst/>
                      <a:rect l="l" t="t" r="r" b="b"/>
                      <a:pathLst>
                        <a:path w="785243" h="500721" extrusionOk="0">
                          <a:moveTo>
                            <a:pt x="510577" y="50569"/>
                          </a:moveTo>
                          <a:cubicBezTo>
                            <a:pt x="557250" y="26757"/>
                            <a:pt x="605827" y="1992"/>
                            <a:pt x="658215" y="87"/>
                          </a:cubicBezTo>
                          <a:cubicBezTo>
                            <a:pt x="710602" y="-1818"/>
                            <a:pt x="767752" y="27709"/>
                            <a:pt x="782040" y="78192"/>
                          </a:cubicBezTo>
                          <a:cubicBezTo>
                            <a:pt x="800137" y="144867"/>
                            <a:pt x="738225" y="204874"/>
                            <a:pt x="680123" y="242974"/>
                          </a:cubicBezTo>
                          <a:cubicBezTo>
                            <a:pt x="544867" y="332509"/>
                            <a:pt x="396278" y="399184"/>
                            <a:pt x="247687" y="464907"/>
                          </a:cubicBezTo>
                          <a:cubicBezTo>
                            <a:pt x="184823" y="492529"/>
                            <a:pt x="109575" y="520152"/>
                            <a:pt x="51472" y="482052"/>
                          </a:cubicBezTo>
                          <a:cubicBezTo>
                            <a:pt x="-179985" y="330604"/>
                            <a:pt x="440092" y="86764"/>
                            <a:pt x="510577" y="5056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34"/>
                    <p:cNvSpPr/>
                    <p:nvPr/>
                  </p:nvSpPr>
                  <p:spPr>
                    <a:xfrm>
                      <a:off x="-1967184" y="-3590008"/>
                      <a:ext cx="485217" cy="309876"/>
                    </a:xfrm>
                    <a:custGeom>
                      <a:avLst/>
                      <a:gdLst/>
                      <a:ahLst/>
                      <a:cxnLst/>
                      <a:rect l="l" t="t" r="r" b="b"/>
                      <a:pathLst>
                        <a:path w="485217" h="309876" extrusionOk="0">
                          <a:moveTo>
                            <a:pt x="315549" y="30516"/>
                          </a:moveTo>
                          <a:cubicBezTo>
                            <a:pt x="344124" y="15276"/>
                            <a:pt x="374604" y="36"/>
                            <a:pt x="406990" y="36"/>
                          </a:cubicBezTo>
                          <a:cubicBezTo>
                            <a:pt x="439374" y="-917"/>
                            <a:pt x="474617" y="17181"/>
                            <a:pt x="483190" y="48613"/>
                          </a:cubicBezTo>
                          <a:cubicBezTo>
                            <a:pt x="494620" y="89571"/>
                            <a:pt x="455567" y="126718"/>
                            <a:pt x="420324" y="150531"/>
                          </a:cubicBezTo>
                          <a:cubicBezTo>
                            <a:pt x="336504" y="205776"/>
                            <a:pt x="245065" y="246733"/>
                            <a:pt x="152672" y="287691"/>
                          </a:cubicBezTo>
                          <a:cubicBezTo>
                            <a:pt x="113620" y="304836"/>
                            <a:pt x="66947" y="321981"/>
                            <a:pt x="31704" y="298168"/>
                          </a:cubicBezTo>
                          <a:cubicBezTo>
                            <a:pt x="-111171" y="203871"/>
                            <a:pt x="272687" y="53376"/>
                            <a:pt x="315549" y="305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34"/>
                    <p:cNvSpPr/>
                    <p:nvPr/>
                  </p:nvSpPr>
                  <p:spPr>
                    <a:xfrm>
                      <a:off x="-2175931" y="-3339005"/>
                      <a:ext cx="1498038" cy="1000088"/>
                    </a:xfrm>
                    <a:custGeom>
                      <a:avLst/>
                      <a:gdLst/>
                      <a:ahLst/>
                      <a:cxnLst/>
                      <a:rect l="l" t="t" r="r" b="b"/>
                      <a:pathLst>
                        <a:path w="1498038" h="1000088" extrusionOk="0">
                          <a:moveTo>
                            <a:pt x="1208192" y="20496"/>
                          </a:moveTo>
                          <a:cubicBezTo>
                            <a:pt x="1290107" y="-2364"/>
                            <a:pt x="1387262" y="-17604"/>
                            <a:pt x="1450127" y="39546"/>
                          </a:cubicBezTo>
                          <a:cubicBezTo>
                            <a:pt x="1501562" y="86218"/>
                            <a:pt x="1509182" y="168133"/>
                            <a:pt x="1484417" y="232903"/>
                          </a:cubicBezTo>
                          <a:cubicBezTo>
                            <a:pt x="1459652" y="297673"/>
                            <a:pt x="1409169" y="350061"/>
                            <a:pt x="1358687" y="397686"/>
                          </a:cubicBezTo>
                          <a:cubicBezTo>
                            <a:pt x="1187237" y="557706"/>
                            <a:pt x="161394" y="1286368"/>
                            <a:pt x="12804" y="876793"/>
                          </a:cubicBezTo>
                          <a:cubicBezTo>
                            <a:pt x="-129118" y="484363"/>
                            <a:pt x="950064" y="90981"/>
                            <a:pt x="1208192" y="204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34"/>
                    <p:cNvSpPr/>
                    <p:nvPr/>
                  </p:nvSpPr>
                  <p:spPr>
                    <a:xfrm>
                      <a:off x="-851123" y="-3611261"/>
                      <a:ext cx="126296" cy="219464"/>
                    </a:xfrm>
                    <a:custGeom>
                      <a:avLst/>
                      <a:gdLst/>
                      <a:ahLst/>
                      <a:cxnLst/>
                      <a:rect l="l" t="t" r="r" b="b"/>
                      <a:pathLst>
                        <a:path w="126296" h="219464" extrusionOk="0">
                          <a:moveTo>
                            <a:pt x="7208" y="187977"/>
                          </a:moveTo>
                          <a:cubicBezTo>
                            <a:pt x="13876" y="207027"/>
                            <a:pt x="33879" y="219409"/>
                            <a:pt x="53881" y="219409"/>
                          </a:cubicBezTo>
                          <a:cubicBezTo>
                            <a:pt x="73883" y="220362"/>
                            <a:pt x="92933" y="208932"/>
                            <a:pt x="105316" y="193692"/>
                          </a:cubicBezTo>
                          <a:cubicBezTo>
                            <a:pt x="121508" y="173689"/>
                            <a:pt x="126271" y="147019"/>
                            <a:pt x="126271" y="122254"/>
                          </a:cubicBezTo>
                          <a:cubicBezTo>
                            <a:pt x="127224" y="82249"/>
                            <a:pt x="101506" y="-24431"/>
                            <a:pt x="41499" y="5097"/>
                          </a:cubicBezTo>
                          <a:cubicBezTo>
                            <a:pt x="-2317" y="26052"/>
                            <a:pt x="-7079" y="150829"/>
                            <a:pt x="7208" y="1879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34"/>
                    <p:cNvSpPr/>
                    <p:nvPr/>
                  </p:nvSpPr>
                  <p:spPr>
                    <a:xfrm>
                      <a:off x="-2348265" y="-2813729"/>
                      <a:ext cx="196432" cy="144741"/>
                    </a:xfrm>
                    <a:custGeom>
                      <a:avLst/>
                      <a:gdLst/>
                      <a:ahLst/>
                      <a:cxnLst/>
                      <a:rect l="l" t="t" r="r" b="b"/>
                      <a:pathLst>
                        <a:path w="196432" h="144741" extrusionOk="0">
                          <a:moveTo>
                            <a:pt x="183233" y="8617"/>
                          </a:moveTo>
                          <a:cubicBezTo>
                            <a:pt x="126083" y="-26625"/>
                            <a:pt x="-89182" y="52432"/>
                            <a:pt x="41311" y="133395"/>
                          </a:cubicBezTo>
                          <a:cubicBezTo>
                            <a:pt x="70838" y="151492"/>
                            <a:pt x="110843" y="146730"/>
                            <a:pt x="139418" y="127680"/>
                          </a:cubicBezTo>
                          <a:cubicBezTo>
                            <a:pt x="167993" y="108630"/>
                            <a:pt x="186091" y="76245"/>
                            <a:pt x="195616" y="42907"/>
                          </a:cubicBezTo>
                          <a:cubicBezTo>
                            <a:pt x="198473" y="26715"/>
                            <a:pt x="193711" y="15285"/>
                            <a:pt x="183233" y="86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34"/>
                    <p:cNvSpPr/>
                    <p:nvPr/>
                  </p:nvSpPr>
                  <p:spPr>
                    <a:xfrm>
                      <a:off x="-845482" y="-2932366"/>
                      <a:ext cx="215013" cy="240541"/>
                    </a:xfrm>
                    <a:custGeom>
                      <a:avLst/>
                      <a:gdLst/>
                      <a:ahLst/>
                      <a:cxnLst/>
                      <a:rect l="l" t="t" r="r" b="b"/>
                      <a:pathLst>
                        <a:path w="215013" h="240541" extrusionOk="0">
                          <a:moveTo>
                            <a:pt x="73005" y="29146"/>
                          </a:moveTo>
                          <a:cubicBezTo>
                            <a:pt x="105390" y="8191"/>
                            <a:pt x="146348" y="-10859"/>
                            <a:pt x="179685" y="7239"/>
                          </a:cubicBezTo>
                          <a:cubicBezTo>
                            <a:pt x="198735" y="17716"/>
                            <a:pt x="210165" y="37719"/>
                            <a:pt x="213975" y="59626"/>
                          </a:cubicBezTo>
                          <a:cubicBezTo>
                            <a:pt x="215880" y="70104"/>
                            <a:pt x="214927" y="80581"/>
                            <a:pt x="213023" y="91059"/>
                          </a:cubicBezTo>
                          <a:cubicBezTo>
                            <a:pt x="211118" y="101536"/>
                            <a:pt x="208260" y="112014"/>
                            <a:pt x="203498" y="122491"/>
                          </a:cubicBezTo>
                          <a:cubicBezTo>
                            <a:pt x="181590" y="175831"/>
                            <a:pt x="65385" y="292989"/>
                            <a:pt x="12998" y="213931"/>
                          </a:cubicBezTo>
                          <a:cubicBezTo>
                            <a:pt x="-24150" y="157734"/>
                            <a:pt x="25380" y="60579"/>
                            <a:pt x="73005" y="291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78" name="Google Shape;1478;p34"/>
                  <p:cNvSpPr/>
                  <p:nvPr/>
                </p:nvSpPr>
                <p:spPr>
                  <a:xfrm>
                    <a:off x="-1751471" y="-3108037"/>
                    <a:ext cx="563679" cy="1615530"/>
                  </a:xfrm>
                  <a:custGeom>
                    <a:avLst/>
                    <a:gdLst/>
                    <a:ahLst/>
                    <a:cxnLst/>
                    <a:rect l="l" t="t" r="r" b="b"/>
                    <a:pathLst>
                      <a:path w="563679" h="1615530" extrusionOk="0">
                        <a:moveTo>
                          <a:pt x="347486" y="1569750"/>
                        </a:moveTo>
                        <a:cubicBezTo>
                          <a:pt x="343677" y="1580227"/>
                          <a:pt x="347486" y="1591657"/>
                          <a:pt x="357964" y="1596420"/>
                        </a:cubicBezTo>
                        <a:cubicBezTo>
                          <a:pt x="376061" y="1605945"/>
                          <a:pt x="404636" y="1616422"/>
                          <a:pt x="440832" y="1615470"/>
                        </a:cubicBezTo>
                        <a:cubicBezTo>
                          <a:pt x="478932" y="1614517"/>
                          <a:pt x="508459" y="1602135"/>
                          <a:pt x="524652" y="1592610"/>
                        </a:cubicBezTo>
                        <a:cubicBezTo>
                          <a:pt x="530367" y="1589752"/>
                          <a:pt x="534177" y="1584037"/>
                          <a:pt x="536082" y="1577370"/>
                        </a:cubicBezTo>
                        <a:cubicBezTo>
                          <a:pt x="588469" y="1317337"/>
                          <a:pt x="556084" y="1125885"/>
                          <a:pt x="522747" y="998250"/>
                        </a:cubicBezTo>
                        <a:cubicBezTo>
                          <a:pt x="454167" y="732502"/>
                          <a:pt x="272239" y="570577"/>
                          <a:pt x="326532" y="463897"/>
                        </a:cubicBezTo>
                        <a:cubicBezTo>
                          <a:pt x="380824" y="357217"/>
                          <a:pt x="553227" y="-3780"/>
                          <a:pt x="517984" y="30"/>
                        </a:cubicBezTo>
                        <a:cubicBezTo>
                          <a:pt x="482742" y="2887"/>
                          <a:pt x="303672" y="512475"/>
                          <a:pt x="229377" y="441037"/>
                        </a:cubicBezTo>
                        <a:cubicBezTo>
                          <a:pt x="156034" y="369600"/>
                          <a:pt x="17922" y="227677"/>
                          <a:pt x="1729" y="246727"/>
                        </a:cubicBezTo>
                        <a:cubicBezTo>
                          <a:pt x="-14464" y="265777"/>
                          <a:pt x="88407" y="339120"/>
                          <a:pt x="88407" y="339120"/>
                        </a:cubicBezTo>
                        <a:cubicBezTo>
                          <a:pt x="439879" y="639157"/>
                          <a:pt x="459882" y="1257330"/>
                          <a:pt x="347486" y="156975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79" name="Google Shape;1479;p34"/>
                <p:cNvGrpSpPr/>
                <p:nvPr/>
              </p:nvGrpSpPr>
              <p:grpSpPr>
                <a:xfrm>
                  <a:off x="-2870596" y="-1648459"/>
                  <a:ext cx="161151" cy="202433"/>
                  <a:chOff x="-2870596" y="-1648459"/>
                  <a:chExt cx="161151" cy="202433"/>
                </a:xfrm>
              </p:grpSpPr>
              <p:sp>
                <p:nvSpPr>
                  <p:cNvPr id="1480" name="Google Shape;1480;p34"/>
                  <p:cNvSpPr/>
                  <p:nvPr/>
                </p:nvSpPr>
                <p:spPr>
                  <a:xfrm>
                    <a:off x="-2870596" y="-1626869"/>
                    <a:ext cx="161151" cy="180843"/>
                  </a:xfrm>
                  <a:custGeom>
                    <a:avLst/>
                    <a:gdLst/>
                    <a:ahLst/>
                    <a:cxnLst/>
                    <a:rect l="l" t="t" r="r" b="b"/>
                    <a:pathLst>
                      <a:path w="161151" h="180843" extrusionOk="0">
                        <a:moveTo>
                          <a:pt x="1667" y="0"/>
                        </a:moveTo>
                        <a:cubicBezTo>
                          <a:pt x="-238" y="42863"/>
                          <a:pt x="-1191" y="87630"/>
                          <a:pt x="2620" y="136207"/>
                        </a:cubicBezTo>
                        <a:cubicBezTo>
                          <a:pt x="2620" y="141922"/>
                          <a:pt x="5477" y="146685"/>
                          <a:pt x="10240" y="150495"/>
                        </a:cubicBezTo>
                        <a:cubicBezTo>
                          <a:pt x="22622" y="160020"/>
                          <a:pt x="46434" y="174307"/>
                          <a:pt x="77867" y="179070"/>
                        </a:cubicBezTo>
                        <a:cubicBezTo>
                          <a:pt x="108347" y="183832"/>
                          <a:pt x="133112" y="178117"/>
                          <a:pt x="149304" y="172402"/>
                        </a:cubicBezTo>
                        <a:cubicBezTo>
                          <a:pt x="157877" y="169545"/>
                          <a:pt x="162640" y="160020"/>
                          <a:pt x="160734" y="151447"/>
                        </a:cubicBezTo>
                        <a:cubicBezTo>
                          <a:pt x="151209" y="106680"/>
                          <a:pt x="145495" y="55245"/>
                          <a:pt x="143590" y="952"/>
                        </a:cubicBezTo>
                        <a:lnTo>
                          <a:pt x="1667" y="95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34"/>
                  <p:cNvSpPr/>
                  <p:nvPr/>
                </p:nvSpPr>
                <p:spPr>
                  <a:xfrm>
                    <a:off x="-2868930" y="-1648459"/>
                    <a:ext cx="141932" cy="46990"/>
                  </a:xfrm>
                  <a:custGeom>
                    <a:avLst/>
                    <a:gdLst/>
                    <a:ahLst/>
                    <a:cxnLst/>
                    <a:rect l="l" t="t" r="r" b="b"/>
                    <a:pathLst>
                      <a:path w="141932" h="46990" extrusionOk="0">
                        <a:moveTo>
                          <a:pt x="0" y="21590"/>
                        </a:moveTo>
                        <a:cubicBezTo>
                          <a:pt x="0" y="21590"/>
                          <a:pt x="52388" y="78740"/>
                          <a:pt x="141923" y="21590"/>
                        </a:cubicBezTo>
                        <a:cubicBezTo>
                          <a:pt x="142875" y="21590"/>
                          <a:pt x="75248" y="-26988"/>
                          <a:pt x="0" y="2159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34"/>
                  <p:cNvSpPr/>
                  <p:nvPr/>
                </p:nvSpPr>
                <p:spPr>
                  <a:xfrm>
                    <a:off x="-2847022" y="-1641157"/>
                    <a:ext cx="99060" cy="33019"/>
                  </a:xfrm>
                  <a:custGeom>
                    <a:avLst/>
                    <a:gdLst/>
                    <a:ahLst/>
                    <a:cxnLst/>
                    <a:rect l="l" t="t" r="r" b="b"/>
                    <a:pathLst>
                      <a:path w="99060" h="33019" extrusionOk="0">
                        <a:moveTo>
                          <a:pt x="0" y="15240"/>
                        </a:moveTo>
                        <a:cubicBezTo>
                          <a:pt x="0" y="15240"/>
                          <a:pt x="36195" y="55245"/>
                          <a:pt x="99060" y="15240"/>
                        </a:cubicBezTo>
                        <a:cubicBezTo>
                          <a:pt x="99060" y="15240"/>
                          <a:pt x="52388" y="-19050"/>
                          <a:pt x="0" y="15240"/>
                        </a:cubicBezTo>
                        <a:close/>
                        <a:moveTo>
                          <a:pt x="9525" y="15240"/>
                        </a:moveTo>
                        <a:cubicBezTo>
                          <a:pt x="47625" y="-8573"/>
                          <a:pt x="80963" y="15240"/>
                          <a:pt x="80963" y="15240"/>
                        </a:cubicBezTo>
                        <a:cubicBezTo>
                          <a:pt x="36195" y="43815"/>
                          <a:pt x="9525" y="15240"/>
                          <a:pt x="9525" y="152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34"/>
                  <p:cNvSpPr/>
                  <p:nvPr/>
                </p:nvSpPr>
                <p:spPr>
                  <a:xfrm>
                    <a:off x="-2820352" y="-1632161"/>
                    <a:ext cx="44797" cy="15239"/>
                  </a:xfrm>
                  <a:custGeom>
                    <a:avLst/>
                    <a:gdLst/>
                    <a:ahLst/>
                    <a:cxnLst/>
                    <a:rect l="l" t="t" r="r" b="b"/>
                    <a:pathLst>
                      <a:path w="44797" h="15239" extrusionOk="0">
                        <a:moveTo>
                          <a:pt x="0" y="7197"/>
                        </a:moveTo>
                        <a:cubicBezTo>
                          <a:pt x="0" y="7197"/>
                          <a:pt x="16192" y="25294"/>
                          <a:pt x="44767" y="7197"/>
                        </a:cubicBezTo>
                        <a:cubicBezTo>
                          <a:pt x="45720" y="7197"/>
                          <a:pt x="23813" y="-8996"/>
                          <a:pt x="0" y="7197"/>
                        </a:cubicBezTo>
                        <a:close/>
                        <a:moveTo>
                          <a:pt x="4763" y="7197"/>
                        </a:moveTo>
                        <a:cubicBezTo>
                          <a:pt x="21907" y="-4233"/>
                          <a:pt x="37147" y="7197"/>
                          <a:pt x="37147" y="7197"/>
                        </a:cubicBezTo>
                        <a:cubicBezTo>
                          <a:pt x="16192" y="19579"/>
                          <a:pt x="4763" y="7197"/>
                          <a:pt x="4763" y="719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4" name="Google Shape;1484;p34"/>
                <p:cNvGrpSpPr/>
                <p:nvPr/>
              </p:nvGrpSpPr>
              <p:grpSpPr>
                <a:xfrm>
                  <a:off x="-1945719" y="-1645602"/>
                  <a:ext cx="161151" cy="202434"/>
                  <a:chOff x="-1945719" y="-1645602"/>
                  <a:chExt cx="161151" cy="202434"/>
                </a:xfrm>
              </p:grpSpPr>
              <p:sp>
                <p:nvSpPr>
                  <p:cNvPr id="1485" name="Google Shape;1485;p34"/>
                  <p:cNvSpPr/>
                  <p:nvPr/>
                </p:nvSpPr>
                <p:spPr>
                  <a:xfrm>
                    <a:off x="-1945719" y="-1624012"/>
                    <a:ext cx="161151" cy="180844"/>
                  </a:xfrm>
                  <a:custGeom>
                    <a:avLst/>
                    <a:gdLst/>
                    <a:ahLst/>
                    <a:cxnLst/>
                    <a:rect l="l" t="t" r="r" b="b"/>
                    <a:pathLst>
                      <a:path w="161151" h="180844" extrusionOk="0">
                        <a:moveTo>
                          <a:pt x="1667" y="0"/>
                        </a:moveTo>
                        <a:cubicBezTo>
                          <a:pt x="-238" y="42863"/>
                          <a:pt x="-1191" y="87630"/>
                          <a:pt x="2619" y="136207"/>
                        </a:cubicBezTo>
                        <a:cubicBezTo>
                          <a:pt x="2619" y="141922"/>
                          <a:pt x="5477" y="146685"/>
                          <a:pt x="10239" y="150495"/>
                        </a:cubicBezTo>
                        <a:cubicBezTo>
                          <a:pt x="22622" y="160020"/>
                          <a:pt x="46434" y="174307"/>
                          <a:pt x="77867" y="179070"/>
                        </a:cubicBezTo>
                        <a:cubicBezTo>
                          <a:pt x="108347" y="183832"/>
                          <a:pt x="133112" y="178118"/>
                          <a:pt x="149305" y="172403"/>
                        </a:cubicBezTo>
                        <a:cubicBezTo>
                          <a:pt x="157877" y="169545"/>
                          <a:pt x="162639" y="160020"/>
                          <a:pt x="160734" y="151447"/>
                        </a:cubicBezTo>
                        <a:cubicBezTo>
                          <a:pt x="151209" y="106680"/>
                          <a:pt x="145494" y="55245"/>
                          <a:pt x="143589" y="953"/>
                        </a:cubicBezTo>
                        <a:lnTo>
                          <a:pt x="1667" y="9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34"/>
                  <p:cNvSpPr/>
                  <p:nvPr/>
                </p:nvSpPr>
                <p:spPr>
                  <a:xfrm>
                    <a:off x="-1944052" y="-1645602"/>
                    <a:ext cx="141922" cy="46990"/>
                  </a:xfrm>
                  <a:custGeom>
                    <a:avLst/>
                    <a:gdLst/>
                    <a:ahLst/>
                    <a:cxnLst/>
                    <a:rect l="l" t="t" r="r" b="b"/>
                    <a:pathLst>
                      <a:path w="141922" h="46990" extrusionOk="0">
                        <a:moveTo>
                          <a:pt x="0" y="21590"/>
                        </a:moveTo>
                        <a:cubicBezTo>
                          <a:pt x="0" y="21590"/>
                          <a:pt x="52388" y="78740"/>
                          <a:pt x="141922" y="21590"/>
                        </a:cubicBezTo>
                        <a:cubicBezTo>
                          <a:pt x="141922" y="21590"/>
                          <a:pt x="75247" y="-26988"/>
                          <a:pt x="0" y="2159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34"/>
                  <p:cNvSpPr/>
                  <p:nvPr/>
                </p:nvSpPr>
                <p:spPr>
                  <a:xfrm>
                    <a:off x="-1922144" y="-1638829"/>
                    <a:ext cx="99059" cy="32596"/>
                  </a:xfrm>
                  <a:custGeom>
                    <a:avLst/>
                    <a:gdLst/>
                    <a:ahLst/>
                    <a:cxnLst/>
                    <a:rect l="l" t="t" r="r" b="b"/>
                    <a:pathLst>
                      <a:path w="99059" h="32596" extrusionOk="0">
                        <a:moveTo>
                          <a:pt x="0" y="14817"/>
                        </a:moveTo>
                        <a:cubicBezTo>
                          <a:pt x="0" y="14817"/>
                          <a:pt x="36195" y="54822"/>
                          <a:pt x="99060" y="14817"/>
                        </a:cubicBezTo>
                        <a:cubicBezTo>
                          <a:pt x="99060" y="14817"/>
                          <a:pt x="52388" y="-18521"/>
                          <a:pt x="0" y="14817"/>
                        </a:cubicBezTo>
                        <a:close/>
                        <a:moveTo>
                          <a:pt x="9525" y="15769"/>
                        </a:moveTo>
                        <a:cubicBezTo>
                          <a:pt x="47625" y="-8043"/>
                          <a:pt x="80963" y="15769"/>
                          <a:pt x="80963" y="15769"/>
                        </a:cubicBezTo>
                        <a:cubicBezTo>
                          <a:pt x="35243" y="44344"/>
                          <a:pt x="9525" y="15769"/>
                          <a:pt x="9525" y="157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34"/>
                  <p:cNvSpPr/>
                  <p:nvPr/>
                </p:nvSpPr>
                <p:spPr>
                  <a:xfrm>
                    <a:off x="-1895475" y="-1629833"/>
                    <a:ext cx="44767" cy="14816"/>
                  </a:xfrm>
                  <a:custGeom>
                    <a:avLst/>
                    <a:gdLst/>
                    <a:ahLst/>
                    <a:cxnLst/>
                    <a:rect l="l" t="t" r="r" b="b"/>
                    <a:pathLst>
                      <a:path w="44767" h="14816" extrusionOk="0">
                        <a:moveTo>
                          <a:pt x="0" y="6773"/>
                        </a:moveTo>
                        <a:cubicBezTo>
                          <a:pt x="0" y="6773"/>
                          <a:pt x="16193" y="24871"/>
                          <a:pt x="44768" y="6773"/>
                        </a:cubicBezTo>
                        <a:cubicBezTo>
                          <a:pt x="44768" y="6773"/>
                          <a:pt x="23813" y="-8467"/>
                          <a:pt x="0" y="6773"/>
                        </a:cubicBezTo>
                        <a:close/>
                        <a:moveTo>
                          <a:pt x="4763" y="6773"/>
                        </a:moveTo>
                        <a:cubicBezTo>
                          <a:pt x="21907" y="-4657"/>
                          <a:pt x="37148" y="6773"/>
                          <a:pt x="37148" y="6773"/>
                        </a:cubicBezTo>
                        <a:cubicBezTo>
                          <a:pt x="16193" y="20108"/>
                          <a:pt x="4763" y="6773"/>
                          <a:pt x="4763" y="677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89" name="Google Shape;1489;p34"/>
                <p:cNvGrpSpPr/>
                <p:nvPr/>
              </p:nvGrpSpPr>
              <p:grpSpPr>
                <a:xfrm>
                  <a:off x="-999886" y="-1564640"/>
                  <a:ext cx="161151" cy="202434"/>
                  <a:chOff x="-999886" y="-1564640"/>
                  <a:chExt cx="161151" cy="202434"/>
                </a:xfrm>
              </p:grpSpPr>
              <p:sp>
                <p:nvSpPr>
                  <p:cNvPr id="1490" name="Google Shape;1490;p34"/>
                  <p:cNvSpPr/>
                  <p:nvPr/>
                </p:nvSpPr>
                <p:spPr>
                  <a:xfrm>
                    <a:off x="-999886" y="-1543050"/>
                    <a:ext cx="161151" cy="180844"/>
                  </a:xfrm>
                  <a:custGeom>
                    <a:avLst/>
                    <a:gdLst/>
                    <a:ahLst/>
                    <a:cxnLst/>
                    <a:rect l="l" t="t" r="r" b="b"/>
                    <a:pathLst>
                      <a:path w="161151" h="180844" extrusionOk="0">
                        <a:moveTo>
                          <a:pt x="1667" y="0"/>
                        </a:moveTo>
                        <a:cubicBezTo>
                          <a:pt x="-238" y="42863"/>
                          <a:pt x="-1191" y="87630"/>
                          <a:pt x="2619" y="136207"/>
                        </a:cubicBezTo>
                        <a:cubicBezTo>
                          <a:pt x="2619" y="141922"/>
                          <a:pt x="5477" y="146685"/>
                          <a:pt x="10239" y="150495"/>
                        </a:cubicBezTo>
                        <a:cubicBezTo>
                          <a:pt x="22622" y="160020"/>
                          <a:pt x="46434" y="174308"/>
                          <a:pt x="77867" y="179070"/>
                        </a:cubicBezTo>
                        <a:cubicBezTo>
                          <a:pt x="108347" y="183833"/>
                          <a:pt x="133112" y="178117"/>
                          <a:pt x="149305" y="172403"/>
                        </a:cubicBezTo>
                        <a:cubicBezTo>
                          <a:pt x="157877" y="169545"/>
                          <a:pt x="162639" y="160020"/>
                          <a:pt x="160734" y="151447"/>
                        </a:cubicBezTo>
                        <a:cubicBezTo>
                          <a:pt x="151209" y="106680"/>
                          <a:pt x="145494" y="55245"/>
                          <a:pt x="143589" y="953"/>
                        </a:cubicBezTo>
                        <a:lnTo>
                          <a:pt x="1667" y="9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34"/>
                  <p:cNvSpPr/>
                  <p:nvPr/>
                </p:nvSpPr>
                <p:spPr>
                  <a:xfrm>
                    <a:off x="-998219" y="-1564640"/>
                    <a:ext cx="141932" cy="46990"/>
                  </a:xfrm>
                  <a:custGeom>
                    <a:avLst/>
                    <a:gdLst/>
                    <a:ahLst/>
                    <a:cxnLst/>
                    <a:rect l="l" t="t" r="r" b="b"/>
                    <a:pathLst>
                      <a:path w="141932" h="46990" extrusionOk="0">
                        <a:moveTo>
                          <a:pt x="0" y="21590"/>
                        </a:moveTo>
                        <a:cubicBezTo>
                          <a:pt x="0" y="21590"/>
                          <a:pt x="52388" y="78740"/>
                          <a:pt x="141922" y="21590"/>
                        </a:cubicBezTo>
                        <a:cubicBezTo>
                          <a:pt x="142875" y="21590"/>
                          <a:pt x="75247" y="-26988"/>
                          <a:pt x="0" y="2159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34"/>
                  <p:cNvSpPr/>
                  <p:nvPr/>
                </p:nvSpPr>
                <p:spPr>
                  <a:xfrm>
                    <a:off x="-976312" y="-1557866"/>
                    <a:ext cx="99059" cy="32596"/>
                  </a:xfrm>
                  <a:custGeom>
                    <a:avLst/>
                    <a:gdLst/>
                    <a:ahLst/>
                    <a:cxnLst/>
                    <a:rect l="l" t="t" r="r" b="b"/>
                    <a:pathLst>
                      <a:path w="99059" h="32596" extrusionOk="0">
                        <a:moveTo>
                          <a:pt x="0" y="14817"/>
                        </a:moveTo>
                        <a:cubicBezTo>
                          <a:pt x="0" y="14817"/>
                          <a:pt x="36195" y="54822"/>
                          <a:pt x="99060" y="14817"/>
                        </a:cubicBezTo>
                        <a:cubicBezTo>
                          <a:pt x="99060" y="14817"/>
                          <a:pt x="52388" y="-18521"/>
                          <a:pt x="0" y="14817"/>
                        </a:cubicBezTo>
                        <a:close/>
                        <a:moveTo>
                          <a:pt x="9525" y="15769"/>
                        </a:moveTo>
                        <a:cubicBezTo>
                          <a:pt x="47625" y="-8043"/>
                          <a:pt x="80963" y="15769"/>
                          <a:pt x="80963" y="15769"/>
                        </a:cubicBezTo>
                        <a:cubicBezTo>
                          <a:pt x="36195" y="44344"/>
                          <a:pt x="9525" y="15769"/>
                          <a:pt x="9525" y="1576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34"/>
                  <p:cNvSpPr/>
                  <p:nvPr/>
                </p:nvSpPr>
                <p:spPr>
                  <a:xfrm>
                    <a:off x="-949642" y="-1548870"/>
                    <a:ext cx="44797" cy="14816"/>
                  </a:xfrm>
                  <a:custGeom>
                    <a:avLst/>
                    <a:gdLst/>
                    <a:ahLst/>
                    <a:cxnLst/>
                    <a:rect l="l" t="t" r="r" b="b"/>
                    <a:pathLst>
                      <a:path w="44797" h="14816" extrusionOk="0">
                        <a:moveTo>
                          <a:pt x="0" y="6773"/>
                        </a:moveTo>
                        <a:cubicBezTo>
                          <a:pt x="0" y="6773"/>
                          <a:pt x="16193" y="24871"/>
                          <a:pt x="44768" y="6773"/>
                        </a:cubicBezTo>
                        <a:cubicBezTo>
                          <a:pt x="45720" y="6773"/>
                          <a:pt x="23813" y="-8467"/>
                          <a:pt x="0" y="6773"/>
                        </a:cubicBezTo>
                        <a:close/>
                        <a:moveTo>
                          <a:pt x="4763" y="6773"/>
                        </a:moveTo>
                        <a:cubicBezTo>
                          <a:pt x="21908" y="-4657"/>
                          <a:pt x="37148" y="6773"/>
                          <a:pt x="37148" y="6773"/>
                        </a:cubicBezTo>
                        <a:cubicBezTo>
                          <a:pt x="17145" y="20108"/>
                          <a:pt x="4763" y="6773"/>
                          <a:pt x="4763" y="677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4" name="Google Shape;1494;p34"/>
                <p:cNvGrpSpPr/>
                <p:nvPr/>
              </p:nvGrpSpPr>
              <p:grpSpPr>
                <a:xfrm>
                  <a:off x="-830580" y="-1552012"/>
                  <a:ext cx="193357" cy="197222"/>
                  <a:chOff x="-830580" y="-1552012"/>
                  <a:chExt cx="193357" cy="197222"/>
                </a:xfrm>
              </p:grpSpPr>
              <p:sp>
                <p:nvSpPr>
                  <p:cNvPr id="1495" name="Google Shape;1495;p34"/>
                  <p:cNvSpPr/>
                  <p:nvPr/>
                </p:nvSpPr>
                <p:spPr>
                  <a:xfrm>
                    <a:off x="-830580" y="-1545907"/>
                    <a:ext cx="193357" cy="191117"/>
                  </a:xfrm>
                  <a:custGeom>
                    <a:avLst/>
                    <a:gdLst/>
                    <a:ahLst/>
                    <a:cxnLst/>
                    <a:rect l="l" t="t" r="r" b="b"/>
                    <a:pathLst>
                      <a:path w="193357" h="191117" extrusionOk="0">
                        <a:moveTo>
                          <a:pt x="0" y="36195"/>
                        </a:moveTo>
                        <a:cubicBezTo>
                          <a:pt x="8573" y="78105"/>
                          <a:pt x="19050" y="120967"/>
                          <a:pt x="34290" y="167640"/>
                        </a:cubicBezTo>
                        <a:cubicBezTo>
                          <a:pt x="36195" y="173355"/>
                          <a:pt x="40005" y="177165"/>
                          <a:pt x="44768" y="179070"/>
                        </a:cubicBezTo>
                        <a:cubicBezTo>
                          <a:pt x="60008" y="185737"/>
                          <a:pt x="85725" y="193357"/>
                          <a:pt x="118110" y="190500"/>
                        </a:cubicBezTo>
                        <a:cubicBezTo>
                          <a:pt x="148590" y="187642"/>
                          <a:pt x="171450" y="175260"/>
                          <a:pt x="185738" y="165735"/>
                        </a:cubicBezTo>
                        <a:cubicBezTo>
                          <a:pt x="193358" y="160972"/>
                          <a:pt x="195263" y="150495"/>
                          <a:pt x="191453" y="141922"/>
                        </a:cubicBezTo>
                        <a:cubicBezTo>
                          <a:pt x="170498" y="100965"/>
                          <a:pt x="153353" y="52388"/>
                          <a:pt x="138113" y="0"/>
                        </a:cubicBezTo>
                        <a:lnTo>
                          <a:pt x="0" y="361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34"/>
                  <p:cNvSpPr/>
                  <p:nvPr/>
                </p:nvSpPr>
                <p:spPr>
                  <a:xfrm>
                    <a:off x="-830580" y="-1552012"/>
                    <a:ext cx="138112" cy="54035"/>
                  </a:xfrm>
                  <a:custGeom>
                    <a:avLst/>
                    <a:gdLst/>
                    <a:ahLst/>
                    <a:cxnLst/>
                    <a:rect l="l" t="t" r="r" b="b"/>
                    <a:pathLst>
                      <a:path w="138112" h="54035" extrusionOk="0">
                        <a:moveTo>
                          <a:pt x="0" y="42300"/>
                        </a:moveTo>
                        <a:cubicBezTo>
                          <a:pt x="0" y="42300"/>
                          <a:pt x="64770" y="85163"/>
                          <a:pt x="138113" y="7058"/>
                        </a:cubicBezTo>
                        <a:cubicBezTo>
                          <a:pt x="138113" y="7058"/>
                          <a:pt x="60960" y="-23422"/>
                          <a:pt x="0" y="423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34"/>
                  <p:cNvSpPr/>
                  <p:nvPr/>
                </p:nvSpPr>
                <p:spPr>
                  <a:xfrm>
                    <a:off x="-809625" y="-1544033"/>
                    <a:ext cx="96202" cy="37573"/>
                  </a:xfrm>
                  <a:custGeom>
                    <a:avLst/>
                    <a:gdLst/>
                    <a:ahLst/>
                    <a:cxnLst/>
                    <a:rect l="l" t="t" r="r" b="b"/>
                    <a:pathLst>
                      <a:path w="96202" h="37573" extrusionOk="0">
                        <a:moveTo>
                          <a:pt x="0" y="29558"/>
                        </a:moveTo>
                        <a:cubicBezTo>
                          <a:pt x="0" y="29558"/>
                          <a:pt x="44768" y="59086"/>
                          <a:pt x="96203" y="4793"/>
                        </a:cubicBezTo>
                        <a:cubicBezTo>
                          <a:pt x="96203" y="4793"/>
                          <a:pt x="42863" y="-16162"/>
                          <a:pt x="0" y="29558"/>
                        </a:cubicBezTo>
                        <a:close/>
                        <a:moveTo>
                          <a:pt x="9525" y="27653"/>
                        </a:moveTo>
                        <a:cubicBezTo>
                          <a:pt x="40005" y="-4732"/>
                          <a:pt x="79057" y="9556"/>
                          <a:pt x="79057" y="9556"/>
                        </a:cubicBezTo>
                        <a:cubicBezTo>
                          <a:pt x="41910" y="48608"/>
                          <a:pt x="9525" y="27653"/>
                          <a:pt x="9525" y="2765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34"/>
                  <p:cNvSpPr/>
                  <p:nvPr/>
                </p:nvSpPr>
                <p:spPr>
                  <a:xfrm>
                    <a:off x="-782955" y="-1533779"/>
                    <a:ext cx="43815" cy="17174"/>
                  </a:xfrm>
                  <a:custGeom>
                    <a:avLst/>
                    <a:gdLst/>
                    <a:ahLst/>
                    <a:cxnLst/>
                    <a:rect l="l" t="t" r="r" b="b"/>
                    <a:pathLst>
                      <a:path w="43815" h="17174" extrusionOk="0">
                        <a:moveTo>
                          <a:pt x="0" y="13590"/>
                        </a:moveTo>
                        <a:cubicBezTo>
                          <a:pt x="0" y="13590"/>
                          <a:pt x="20955" y="26925"/>
                          <a:pt x="43815" y="2160"/>
                        </a:cubicBezTo>
                        <a:cubicBezTo>
                          <a:pt x="43815" y="2160"/>
                          <a:pt x="19050" y="-7365"/>
                          <a:pt x="0" y="13590"/>
                        </a:cubicBezTo>
                        <a:close/>
                        <a:moveTo>
                          <a:pt x="4763" y="12637"/>
                        </a:moveTo>
                        <a:cubicBezTo>
                          <a:pt x="19050" y="-2603"/>
                          <a:pt x="36195" y="5017"/>
                          <a:pt x="36195" y="5017"/>
                        </a:cubicBezTo>
                        <a:cubicBezTo>
                          <a:pt x="19050" y="22162"/>
                          <a:pt x="4763" y="12637"/>
                          <a:pt x="4763" y="1263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9" name="Google Shape;1499;p34"/>
                <p:cNvGrpSpPr/>
                <p:nvPr/>
              </p:nvGrpSpPr>
              <p:grpSpPr>
                <a:xfrm>
                  <a:off x="-2503586" y="-1575646"/>
                  <a:ext cx="161151" cy="202010"/>
                  <a:chOff x="-2503586" y="-1575646"/>
                  <a:chExt cx="161151" cy="202010"/>
                </a:xfrm>
              </p:grpSpPr>
              <p:sp>
                <p:nvSpPr>
                  <p:cNvPr id="1500" name="Google Shape;1500;p34"/>
                  <p:cNvSpPr/>
                  <p:nvPr/>
                </p:nvSpPr>
                <p:spPr>
                  <a:xfrm>
                    <a:off x="-2503586" y="-1554480"/>
                    <a:ext cx="161151" cy="180844"/>
                  </a:xfrm>
                  <a:custGeom>
                    <a:avLst/>
                    <a:gdLst/>
                    <a:ahLst/>
                    <a:cxnLst/>
                    <a:rect l="l" t="t" r="r" b="b"/>
                    <a:pathLst>
                      <a:path w="161151" h="180844" extrusionOk="0">
                        <a:moveTo>
                          <a:pt x="159485" y="0"/>
                        </a:moveTo>
                        <a:cubicBezTo>
                          <a:pt x="161389" y="42863"/>
                          <a:pt x="162342" y="87630"/>
                          <a:pt x="158532" y="136208"/>
                        </a:cubicBezTo>
                        <a:cubicBezTo>
                          <a:pt x="158532" y="141923"/>
                          <a:pt x="155674" y="146685"/>
                          <a:pt x="150912" y="150495"/>
                        </a:cubicBezTo>
                        <a:cubicBezTo>
                          <a:pt x="138530" y="160020"/>
                          <a:pt x="114717" y="174308"/>
                          <a:pt x="83285" y="179070"/>
                        </a:cubicBezTo>
                        <a:cubicBezTo>
                          <a:pt x="52804" y="183833"/>
                          <a:pt x="28039" y="178118"/>
                          <a:pt x="11847" y="172403"/>
                        </a:cubicBezTo>
                        <a:cubicBezTo>
                          <a:pt x="3274" y="169545"/>
                          <a:pt x="-1488" y="160020"/>
                          <a:pt x="417" y="151448"/>
                        </a:cubicBezTo>
                        <a:cubicBezTo>
                          <a:pt x="9942" y="106680"/>
                          <a:pt x="15657" y="55245"/>
                          <a:pt x="17562" y="953"/>
                        </a:cubicBezTo>
                        <a:lnTo>
                          <a:pt x="159485" y="95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34"/>
                  <p:cNvSpPr/>
                  <p:nvPr/>
                </p:nvSpPr>
                <p:spPr>
                  <a:xfrm>
                    <a:off x="-2486034" y="-1575646"/>
                    <a:ext cx="141932" cy="46566"/>
                  </a:xfrm>
                  <a:custGeom>
                    <a:avLst/>
                    <a:gdLst/>
                    <a:ahLst/>
                    <a:cxnLst/>
                    <a:rect l="l" t="t" r="r" b="b"/>
                    <a:pathLst>
                      <a:path w="141932" h="46566" extrusionOk="0">
                        <a:moveTo>
                          <a:pt x="141933" y="21167"/>
                        </a:moveTo>
                        <a:cubicBezTo>
                          <a:pt x="141933" y="21167"/>
                          <a:pt x="89545" y="78317"/>
                          <a:pt x="10" y="21167"/>
                        </a:cubicBezTo>
                        <a:cubicBezTo>
                          <a:pt x="-942" y="21167"/>
                          <a:pt x="66685" y="-26458"/>
                          <a:pt x="141933"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34"/>
                  <p:cNvSpPr/>
                  <p:nvPr/>
                </p:nvSpPr>
                <p:spPr>
                  <a:xfrm>
                    <a:off x="-2465069" y="-1568344"/>
                    <a:ext cx="99059" cy="32596"/>
                  </a:xfrm>
                  <a:custGeom>
                    <a:avLst/>
                    <a:gdLst/>
                    <a:ahLst/>
                    <a:cxnLst/>
                    <a:rect l="l" t="t" r="r" b="b"/>
                    <a:pathLst>
                      <a:path w="99059" h="32596" extrusionOk="0">
                        <a:moveTo>
                          <a:pt x="0" y="14817"/>
                        </a:moveTo>
                        <a:cubicBezTo>
                          <a:pt x="62865" y="54822"/>
                          <a:pt x="99060" y="14817"/>
                          <a:pt x="99060" y="14817"/>
                        </a:cubicBezTo>
                        <a:cubicBezTo>
                          <a:pt x="46672" y="-18521"/>
                          <a:pt x="0" y="14817"/>
                          <a:pt x="0" y="14817"/>
                        </a:cubicBezTo>
                        <a:close/>
                        <a:moveTo>
                          <a:pt x="18097" y="14817"/>
                        </a:moveTo>
                        <a:cubicBezTo>
                          <a:pt x="18097" y="14817"/>
                          <a:pt x="51435" y="-8996"/>
                          <a:pt x="89535" y="14817"/>
                        </a:cubicBezTo>
                        <a:cubicBezTo>
                          <a:pt x="89535" y="14817"/>
                          <a:pt x="62865" y="43392"/>
                          <a:pt x="18097" y="1481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34"/>
                  <p:cNvSpPr/>
                  <p:nvPr/>
                </p:nvSpPr>
                <p:spPr>
                  <a:xfrm>
                    <a:off x="-2438400" y="-1559348"/>
                    <a:ext cx="44767" cy="14816"/>
                  </a:xfrm>
                  <a:custGeom>
                    <a:avLst/>
                    <a:gdLst/>
                    <a:ahLst/>
                    <a:cxnLst/>
                    <a:rect l="l" t="t" r="r" b="b"/>
                    <a:pathLst>
                      <a:path w="44767" h="14816" extrusionOk="0">
                        <a:moveTo>
                          <a:pt x="0" y="6773"/>
                        </a:moveTo>
                        <a:cubicBezTo>
                          <a:pt x="28575" y="24871"/>
                          <a:pt x="44768" y="6773"/>
                          <a:pt x="44768" y="6773"/>
                        </a:cubicBezTo>
                        <a:cubicBezTo>
                          <a:pt x="21907" y="-8467"/>
                          <a:pt x="0" y="6773"/>
                          <a:pt x="0" y="6773"/>
                        </a:cubicBezTo>
                        <a:close/>
                        <a:moveTo>
                          <a:pt x="8573" y="6773"/>
                        </a:moveTo>
                        <a:cubicBezTo>
                          <a:pt x="8573" y="6773"/>
                          <a:pt x="23813" y="-4657"/>
                          <a:pt x="40957" y="6773"/>
                        </a:cubicBezTo>
                        <a:cubicBezTo>
                          <a:pt x="40957" y="6773"/>
                          <a:pt x="28575" y="20108"/>
                          <a:pt x="8573" y="677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4" name="Google Shape;1504;p34"/>
                <p:cNvGrpSpPr/>
                <p:nvPr/>
              </p:nvGrpSpPr>
              <p:grpSpPr>
                <a:xfrm>
                  <a:off x="-2723075" y="-1441238"/>
                  <a:ext cx="338856" cy="423537"/>
                  <a:chOff x="-2723075" y="-1441238"/>
                  <a:chExt cx="338856" cy="423537"/>
                </a:xfrm>
              </p:grpSpPr>
              <p:sp>
                <p:nvSpPr>
                  <p:cNvPr id="1505" name="Google Shape;1505;p34"/>
                  <p:cNvSpPr/>
                  <p:nvPr/>
                </p:nvSpPr>
                <p:spPr>
                  <a:xfrm>
                    <a:off x="-2723075" y="-1398269"/>
                    <a:ext cx="338856" cy="380568"/>
                  </a:xfrm>
                  <a:custGeom>
                    <a:avLst/>
                    <a:gdLst/>
                    <a:ahLst/>
                    <a:cxnLst/>
                    <a:rect l="l" t="t" r="r" b="b"/>
                    <a:pathLst>
                      <a:path w="338856" h="380568" extrusionOk="0">
                        <a:moveTo>
                          <a:pt x="335158" y="1905"/>
                        </a:moveTo>
                        <a:cubicBezTo>
                          <a:pt x="339921" y="91440"/>
                          <a:pt x="340874" y="184785"/>
                          <a:pt x="333253" y="287655"/>
                        </a:cubicBezTo>
                        <a:cubicBezTo>
                          <a:pt x="332301" y="299085"/>
                          <a:pt x="326586" y="310515"/>
                          <a:pt x="317061" y="317182"/>
                        </a:cubicBezTo>
                        <a:cubicBezTo>
                          <a:pt x="290391" y="338137"/>
                          <a:pt x="241813" y="367665"/>
                          <a:pt x="174186" y="377190"/>
                        </a:cubicBezTo>
                        <a:cubicBezTo>
                          <a:pt x="111321" y="386715"/>
                          <a:pt x="57981" y="374332"/>
                          <a:pt x="24643" y="361950"/>
                        </a:cubicBezTo>
                        <a:cubicBezTo>
                          <a:pt x="6546" y="355282"/>
                          <a:pt x="-2979" y="336232"/>
                          <a:pt x="831" y="317182"/>
                        </a:cubicBezTo>
                        <a:cubicBezTo>
                          <a:pt x="21786" y="223837"/>
                          <a:pt x="32263" y="115252"/>
                          <a:pt x="36074" y="0"/>
                        </a:cubicBezTo>
                        <a:lnTo>
                          <a:pt x="335158"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34"/>
                  <p:cNvSpPr/>
                  <p:nvPr/>
                </p:nvSpPr>
                <p:spPr>
                  <a:xfrm>
                    <a:off x="-2687002" y="-1441238"/>
                    <a:ext cx="299084" cy="98213"/>
                  </a:xfrm>
                  <a:custGeom>
                    <a:avLst/>
                    <a:gdLst/>
                    <a:ahLst/>
                    <a:cxnLst/>
                    <a:rect l="l" t="t" r="r" b="b"/>
                    <a:pathLst>
                      <a:path w="299084" h="98213" extrusionOk="0">
                        <a:moveTo>
                          <a:pt x="299085" y="44873"/>
                        </a:moveTo>
                        <a:cubicBezTo>
                          <a:pt x="299085" y="44873"/>
                          <a:pt x="189547" y="164888"/>
                          <a:pt x="0" y="44873"/>
                        </a:cubicBezTo>
                        <a:cubicBezTo>
                          <a:pt x="0" y="44873"/>
                          <a:pt x="141922" y="-56092"/>
                          <a:pt x="299085" y="4487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34"/>
                  <p:cNvSpPr/>
                  <p:nvPr/>
                </p:nvSpPr>
                <p:spPr>
                  <a:xfrm>
                    <a:off x="-2641282" y="-1426209"/>
                    <a:ext cx="207644" cy="69003"/>
                  </a:xfrm>
                  <a:custGeom>
                    <a:avLst/>
                    <a:gdLst/>
                    <a:ahLst/>
                    <a:cxnLst/>
                    <a:rect l="l" t="t" r="r" b="b"/>
                    <a:pathLst>
                      <a:path w="207644" h="69003" extrusionOk="0">
                        <a:moveTo>
                          <a:pt x="0" y="31750"/>
                        </a:moveTo>
                        <a:cubicBezTo>
                          <a:pt x="132397" y="115570"/>
                          <a:pt x="207645" y="31750"/>
                          <a:pt x="207645" y="31750"/>
                        </a:cubicBezTo>
                        <a:cubicBezTo>
                          <a:pt x="98107" y="-39688"/>
                          <a:pt x="0" y="31750"/>
                          <a:pt x="0" y="31750"/>
                        </a:cubicBezTo>
                        <a:close/>
                        <a:moveTo>
                          <a:pt x="38100" y="31750"/>
                        </a:moveTo>
                        <a:cubicBezTo>
                          <a:pt x="38100" y="31750"/>
                          <a:pt x="108585" y="-19685"/>
                          <a:pt x="188595" y="31750"/>
                        </a:cubicBezTo>
                        <a:cubicBezTo>
                          <a:pt x="187643" y="31750"/>
                          <a:pt x="132397" y="92710"/>
                          <a:pt x="38100" y="3175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34"/>
                  <p:cNvSpPr/>
                  <p:nvPr/>
                </p:nvSpPr>
                <p:spPr>
                  <a:xfrm>
                    <a:off x="-2585085" y="-1407900"/>
                    <a:ext cx="95250" cy="31326"/>
                  </a:xfrm>
                  <a:custGeom>
                    <a:avLst/>
                    <a:gdLst/>
                    <a:ahLst/>
                    <a:cxnLst/>
                    <a:rect l="l" t="t" r="r" b="b"/>
                    <a:pathLst>
                      <a:path w="95250" h="31326" extrusionOk="0">
                        <a:moveTo>
                          <a:pt x="0" y="14393"/>
                        </a:moveTo>
                        <a:cubicBezTo>
                          <a:pt x="60008" y="52493"/>
                          <a:pt x="95250" y="14393"/>
                          <a:pt x="95250" y="14393"/>
                        </a:cubicBezTo>
                        <a:cubicBezTo>
                          <a:pt x="44768" y="-17992"/>
                          <a:pt x="0" y="14393"/>
                          <a:pt x="0" y="14393"/>
                        </a:cubicBezTo>
                        <a:close/>
                        <a:moveTo>
                          <a:pt x="17145" y="15346"/>
                        </a:moveTo>
                        <a:cubicBezTo>
                          <a:pt x="17145" y="15346"/>
                          <a:pt x="49530" y="-7514"/>
                          <a:pt x="85725" y="15346"/>
                        </a:cubicBezTo>
                        <a:cubicBezTo>
                          <a:pt x="85725" y="15346"/>
                          <a:pt x="60960" y="42016"/>
                          <a:pt x="17145" y="1534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9" name="Google Shape;1509;p34"/>
                <p:cNvGrpSpPr/>
                <p:nvPr/>
              </p:nvGrpSpPr>
              <p:grpSpPr>
                <a:xfrm>
                  <a:off x="-1759155" y="-1534583"/>
                  <a:ext cx="338856" cy="423536"/>
                  <a:chOff x="-1759155" y="-1534583"/>
                  <a:chExt cx="338856" cy="423536"/>
                </a:xfrm>
              </p:grpSpPr>
              <p:sp>
                <p:nvSpPr>
                  <p:cNvPr id="1510" name="Google Shape;1510;p34"/>
                  <p:cNvSpPr/>
                  <p:nvPr/>
                </p:nvSpPr>
                <p:spPr>
                  <a:xfrm>
                    <a:off x="-1759155" y="-1491615"/>
                    <a:ext cx="338856" cy="380568"/>
                  </a:xfrm>
                  <a:custGeom>
                    <a:avLst/>
                    <a:gdLst/>
                    <a:ahLst/>
                    <a:cxnLst/>
                    <a:rect l="l" t="t" r="r" b="b"/>
                    <a:pathLst>
                      <a:path w="338856" h="380568" extrusionOk="0">
                        <a:moveTo>
                          <a:pt x="3698" y="1905"/>
                        </a:moveTo>
                        <a:cubicBezTo>
                          <a:pt x="-1065" y="91440"/>
                          <a:pt x="-2017" y="184785"/>
                          <a:pt x="5603" y="287655"/>
                        </a:cubicBezTo>
                        <a:cubicBezTo>
                          <a:pt x="6555" y="299085"/>
                          <a:pt x="12270" y="310515"/>
                          <a:pt x="21795" y="317183"/>
                        </a:cubicBezTo>
                        <a:cubicBezTo>
                          <a:pt x="48466" y="338138"/>
                          <a:pt x="97043" y="367665"/>
                          <a:pt x="164670" y="377190"/>
                        </a:cubicBezTo>
                        <a:cubicBezTo>
                          <a:pt x="227535" y="386715"/>
                          <a:pt x="280875" y="374333"/>
                          <a:pt x="314213" y="361950"/>
                        </a:cubicBezTo>
                        <a:cubicBezTo>
                          <a:pt x="332310" y="355283"/>
                          <a:pt x="341835" y="336233"/>
                          <a:pt x="338025" y="317183"/>
                        </a:cubicBezTo>
                        <a:cubicBezTo>
                          <a:pt x="317070" y="223838"/>
                          <a:pt x="306593" y="115253"/>
                          <a:pt x="302783" y="0"/>
                        </a:cubicBezTo>
                        <a:lnTo>
                          <a:pt x="3698"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34"/>
                  <p:cNvSpPr/>
                  <p:nvPr/>
                </p:nvSpPr>
                <p:spPr>
                  <a:xfrm>
                    <a:off x="-1755457" y="-1534583"/>
                    <a:ext cx="299084" cy="98213"/>
                  </a:xfrm>
                  <a:custGeom>
                    <a:avLst/>
                    <a:gdLst/>
                    <a:ahLst/>
                    <a:cxnLst/>
                    <a:rect l="l" t="t" r="r" b="b"/>
                    <a:pathLst>
                      <a:path w="299084" h="98213" extrusionOk="0">
                        <a:moveTo>
                          <a:pt x="0" y="44873"/>
                        </a:moveTo>
                        <a:cubicBezTo>
                          <a:pt x="0" y="44873"/>
                          <a:pt x="109538" y="164888"/>
                          <a:pt x="299085" y="44873"/>
                        </a:cubicBezTo>
                        <a:cubicBezTo>
                          <a:pt x="299085" y="44873"/>
                          <a:pt x="158115" y="-56092"/>
                          <a:pt x="0" y="4487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34"/>
                  <p:cNvSpPr/>
                  <p:nvPr/>
                </p:nvSpPr>
                <p:spPr>
                  <a:xfrm>
                    <a:off x="-1709737" y="-1520084"/>
                    <a:ext cx="207644" cy="68580"/>
                  </a:xfrm>
                  <a:custGeom>
                    <a:avLst/>
                    <a:gdLst/>
                    <a:ahLst/>
                    <a:cxnLst/>
                    <a:rect l="l" t="t" r="r" b="b"/>
                    <a:pathLst>
                      <a:path w="207644" h="68580" extrusionOk="0">
                        <a:moveTo>
                          <a:pt x="0" y="31327"/>
                        </a:moveTo>
                        <a:cubicBezTo>
                          <a:pt x="0" y="31327"/>
                          <a:pt x="76200" y="115147"/>
                          <a:pt x="207645" y="31327"/>
                        </a:cubicBezTo>
                        <a:cubicBezTo>
                          <a:pt x="207645" y="31327"/>
                          <a:pt x="109538" y="-39158"/>
                          <a:pt x="0" y="31327"/>
                        </a:cubicBezTo>
                        <a:close/>
                        <a:moveTo>
                          <a:pt x="20002" y="32279"/>
                        </a:moveTo>
                        <a:cubicBezTo>
                          <a:pt x="99060" y="-19156"/>
                          <a:pt x="170498" y="32279"/>
                          <a:pt x="170498" y="32279"/>
                        </a:cubicBezTo>
                        <a:cubicBezTo>
                          <a:pt x="75248" y="92287"/>
                          <a:pt x="20002" y="32279"/>
                          <a:pt x="20002" y="3227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34"/>
                  <p:cNvSpPr/>
                  <p:nvPr/>
                </p:nvSpPr>
                <p:spPr>
                  <a:xfrm>
                    <a:off x="-1653539" y="-1501245"/>
                    <a:ext cx="95250" cy="31326"/>
                  </a:xfrm>
                  <a:custGeom>
                    <a:avLst/>
                    <a:gdLst/>
                    <a:ahLst/>
                    <a:cxnLst/>
                    <a:rect l="l" t="t" r="r" b="b"/>
                    <a:pathLst>
                      <a:path w="95250" h="31326" extrusionOk="0">
                        <a:moveTo>
                          <a:pt x="0" y="14393"/>
                        </a:moveTo>
                        <a:cubicBezTo>
                          <a:pt x="0" y="14393"/>
                          <a:pt x="34290" y="52493"/>
                          <a:pt x="95250" y="14393"/>
                        </a:cubicBezTo>
                        <a:cubicBezTo>
                          <a:pt x="95250" y="14393"/>
                          <a:pt x="50482" y="-17992"/>
                          <a:pt x="0" y="14393"/>
                        </a:cubicBezTo>
                        <a:close/>
                        <a:moveTo>
                          <a:pt x="9525" y="14393"/>
                        </a:moveTo>
                        <a:cubicBezTo>
                          <a:pt x="45720" y="-8467"/>
                          <a:pt x="78105" y="14393"/>
                          <a:pt x="78105" y="14393"/>
                        </a:cubicBezTo>
                        <a:cubicBezTo>
                          <a:pt x="34290" y="42016"/>
                          <a:pt x="9525" y="14393"/>
                          <a:pt x="952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4" name="Google Shape;1514;p34"/>
                <p:cNvGrpSpPr/>
                <p:nvPr/>
              </p:nvGrpSpPr>
              <p:grpSpPr>
                <a:xfrm>
                  <a:off x="-684735" y="-1367366"/>
                  <a:ext cx="338856" cy="373477"/>
                  <a:chOff x="-684735" y="-1367366"/>
                  <a:chExt cx="338856" cy="373477"/>
                </a:xfrm>
              </p:grpSpPr>
              <p:sp>
                <p:nvSpPr>
                  <p:cNvPr id="1515" name="Google Shape;1515;p34"/>
                  <p:cNvSpPr/>
                  <p:nvPr/>
                </p:nvSpPr>
                <p:spPr>
                  <a:xfrm>
                    <a:off x="-684735" y="-1323022"/>
                    <a:ext cx="338856" cy="329133"/>
                  </a:xfrm>
                  <a:custGeom>
                    <a:avLst/>
                    <a:gdLst/>
                    <a:ahLst/>
                    <a:cxnLst/>
                    <a:rect l="l" t="t" r="r" b="b"/>
                    <a:pathLst>
                      <a:path w="338856" h="329133" extrusionOk="0">
                        <a:moveTo>
                          <a:pt x="3698" y="952"/>
                        </a:moveTo>
                        <a:cubicBezTo>
                          <a:pt x="-1065" y="90488"/>
                          <a:pt x="-2017" y="132397"/>
                          <a:pt x="5603" y="236220"/>
                        </a:cubicBezTo>
                        <a:cubicBezTo>
                          <a:pt x="6555" y="247650"/>
                          <a:pt x="12270" y="259080"/>
                          <a:pt x="21795" y="265747"/>
                        </a:cubicBezTo>
                        <a:cubicBezTo>
                          <a:pt x="48465" y="286702"/>
                          <a:pt x="97043" y="316230"/>
                          <a:pt x="164670" y="325755"/>
                        </a:cubicBezTo>
                        <a:cubicBezTo>
                          <a:pt x="227535" y="335280"/>
                          <a:pt x="280875" y="322897"/>
                          <a:pt x="314213" y="310515"/>
                        </a:cubicBezTo>
                        <a:cubicBezTo>
                          <a:pt x="332310" y="303847"/>
                          <a:pt x="341835" y="284797"/>
                          <a:pt x="338025" y="265747"/>
                        </a:cubicBezTo>
                        <a:cubicBezTo>
                          <a:pt x="317070" y="172402"/>
                          <a:pt x="306593" y="115252"/>
                          <a:pt x="302783" y="0"/>
                        </a:cubicBezTo>
                        <a:lnTo>
                          <a:pt x="3698"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6" name="Google Shape;1516;p34"/>
                  <p:cNvSpPr/>
                  <p:nvPr/>
                </p:nvSpPr>
                <p:spPr>
                  <a:xfrm>
                    <a:off x="-681037" y="-1367366"/>
                    <a:ext cx="299084" cy="98636"/>
                  </a:xfrm>
                  <a:custGeom>
                    <a:avLst/>
                    <a:gdLst/>
                    <a:ahLst/>
                    <a:cxnLst/>
                    <a:rect l="l" t="t" r="r" b="b"/>
                    <a:pathLst>
                      <a:path w="299084" h="98636" extrusionOk="0">
                        <a:moveTo>
                          <a:pt x="0" y="45297"/>
                        </a:moveTo>
                        <a:cubicBezTo>
                          <a:pt x="0" y="45297"/>
                          <a:pt x="109538" y="165312"/>
                          <a:pt x="299085" y="45297"/>
                        </a:cubicBezTo>
                        <a:cubicBezTo>
                          <a:pt x="298132" y="45297"/>
                          <a:pt x="157163" y="-56621"/>
                          <a:pt x="0" y="452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7" name="Google Shape;1517;p34"/>
                  <p:cNvSpPr/>
                  <p:nvPr/>
                </p:nvSpPr>
                <p:spPr>
                  <a:xfrm>
                    <a:off x="-636269" y="-1352444"/>
                    <a:ext cx="207651" cy="68580"/>
                  </a:xfrm>
                  <a:custGeom>
                    <a:avLst/>
                    <a:gdLst/>
                    <a:ahLst/>
                    <a:cxnLst/>
                    <a:rect l="l" t="t" r="r" b="b"/>
                    <a:pathLst>
                      <a:path w="207651" h="68580" extrusionOk="0">
                        <a:moveTo>
                          <a:pt x="0" y="31327"/>
                        </a:moveTo>
                        <a:cubicBezTo>
                          <a:pt x="0" y="31327"/>
                          <a:pt x="76200" y="115147"/>
                          <a:pt x="207645" y="31327"/>
                        </a:cubicBezTo>
                        <a:cubicBezTo>
                          <a:pt x="208597" y="31327"/>
                          <a:pt x="110490" y="-39158"/>
                          <a:pt x="0" y="31327"/>
                        </a:cubicBezTo>
                        <a:close/>
                        <a:moveTo>
                          <a:pt x="20955" y="32279"/>
                        </a:moveTo>
                        <a:cubicBezTo>
                          <a:pt x="100013" y="-19156"/>
                          <a:pt x="171450" y="32279"/>
                          <a:pt x="171450" y="32279"/>
                        </a:cubicBezTo>
                        <a:cubicBezTo>
                          <a:pt x="75247" y="92287"/>
                          <a:pt x="20955" y="32279"/>
                          <a:pt x="20955" y="3227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34"/>
                  <p:cNvSpPr/>
                  <p:nvPr/>
                </p:nvSpPr>
                <p:spPr>
                  <a:xfrm>
                    <a:off x="-579119" y="-1333605"/>
                    <a:ext cx="95250" cy="31326"/>
                  </a:xfrm>
                  <a:custGeom>
                    <a:avLst/>
                    <a:gdLst/>
                    <a:ahLst/>
                    <a:cxnLst/>
                    <a:rect l="l" t="t" r="r" b="b"/>
                    <a:pathLst>
                      <a:path w="95250" h="31326" extrusionOk="0">
                        <a:moveTo>
                          <a:pt x="0" y="14393"/>
                        </a:moveTo>
                        <a:cubicBezTo>
                          <a:pt x="0" y="14393"/>
                          <a:pt x="34290" y="52493"/>
                          <a:pt x="95250" y="14393"/>
                        </a:cubicBezTo>
                        <a:cubicBezTo>
                          <a:pt x="94297" y="14393"/>
                          <a:pt x="49530" y="-17992"/>
                          <a:pt x="0" y="14393"/>
                        </a:cubicBezTo>
                        <a:close/>
                        <a:moveTo>
                          <a:pt x="8572" y="14393"/>
                        </a:moveTo>
                        <a:cubicBezTo>
                          <a:pt x="44767" y="-8467"/>
                          <a:pt x="77152" y="14393"/>
                          <a:pt x="77152" y="14393"/>
                        </a:cubicBezTo>
                        <a:cubicBezTo>
                          <a:pt x="34290" y="42016"/>
                          <a:pt x="8572" y="14393"/>
                          <a:pt x="8572"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9" name="Google Shape;1519;p34"/>
                <p:cNvGrpSpPr/>
                <p:nvPr/>
              </p:nvGrpSpPr>
              <p:grpSpPr>
                <a:xfrm>
                  <a:off x="-2638060" y="-1720955"/>
                  <a:ext cx="98842" cy="124611"/>
                  <a:chOff x="-2638060" y="-1720955"/>
                  <a:chExt cx="98842" cy="124611"/>
                </a:xfrm>
              </p:grpSpPr>
              <p:sp>
                <p:nvSpPr>
                  <p:cNvPr id="1520" name="Google Shape;1520;p34"/>
                  <p:cNvSpPr/>
                  <p:nvPr/>
                </p:nvSpPr>
                <p:spPr>
                  <a:xfrm>
                    <a:off x="-2638060" y="-1708784"/>
                    <a:ext cx="98842" cy="112440"/>
                  </a:xfrm>
                  <a:custGeom>
                    <a:avLst/>
                    <a:gdLst/>
                    <a:ahLst/>
                    <a:cxnLst/>
                    <a:rect l="l" t="t" r="r" b="b"/>
                    <a:pathLst>
                      <a:path w="98842" h="112440" extrusionOk="0">
                        <a:moveTo>
                          <a:pt x="97743" y="953"/>
                        </a:moveTo>
                        <a:cubicBezTo>
                          <a:pt x="98695" y="27622"/>
                          <a:pt x="99648" y="55245"/>
                          <a:pt x="97743" y="84772"/>
                        </a:cubicBezTo>
                        <a:cubicBezTo>
                          <a:pt x="97743" y="88582"/>
                          <a:pt x="95838" y="91440"/>
                          <a:pt x="92980" y="93345"/>
                        </a:cubicBezTo>
                        <a:cubicBezTo>
                          <a:pt x="85360" y="99060"/>
                          <a:pt x="71073" y="108585"/>
                          <a:pt x="51070" y="111442"/>
                        </a:cubicBezTo>
                        <a:cubicBezTo>
                          <a:pt x="32973" y="114300"/>
                          <a:pt x="16780" y="110490"/>
                          <a:pt x="7255" y="106680"/>
                        </a:cubicBezTo>
                        <a:cubicBezTo>
                          <a:pt x="1540" y="104775"/>
                          <a:pt x="-1317" y="99060"/>
                          <a:pt x="588" y="93345"/>
                        </a:cubicBezTo>
                        <a:cubicBezTo>
                          <a:pt x="6303" y="65722"/>
                          <a:pt x="10113" y="34290"/>
                          <a:pt x="11065" y="0"/>
                        </a:cubicBezTo>
                        <a:lnTo>
                          <a:pt x="97743"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34"/>
                  <p:cNvSpPr/>
                  <p:nvPr/>
                </p:nvSpPr>
                <p:spPr>
                  <a:xfrm>
                    <a:off x="-2627947" y="-1720955"/>
                    <a:ext cx="87630" cy="28786"/>
                  </a:xfrm>
                  <a:custGeom>
                    <a:avLst/>
                    <a:gdLst/>
                    <a:ahLst/>
                    <a:cxnLst/>
                    <a:rect l="l" t="t" r="r" b="b"/>
                    <a:pathLst>
                      <a:path w="87630" h="28786" extrusionOk="0">
                        <a:moveTo>
                          <a:pt x="87630" y="13123"/>
                        </a:moveTo>
                        <a:cubicBezTo>
                          <a:pt x="87630" y="13123"/>
                          <a:pt x="55245" y="48366"/>
                          <a:pt x="0" y="13123"/>
                        </a:cubicBezTo>
                        <a:cubicBezTo>
                          <a:pt x="0" y="13123"/>
                          <a:pt x="40958" y="-16404"/>
                          <a:pt x="87630" y="131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34"/>
                  <p:cNvSpPr/>
                  <p:nvPr/>
                </p:nvSpPr>
                <p:spPr>
                  <a:xfrm>
                    <a:off x="-2614612" y="-1716722"/>
                    <a:ext cx="60960" cy="19896"/>
                  </a:xfrm>
                  <a:custGeom>
                    <a:avLst/>
                    <a:gdLst/>
                    <a:ahLst/>
                    <a:cxnLst/>
                    <a:rect l="l" t="t" r="r" b="b"/>
                    <a:pathLst>
                      <a:path w="60960" h="19896" extrusionOk="0">
                        <a:moveTo>
                          <a:pt x="0" y="8890"/>
                        </a:moveTo>
                        <a:cubicBezTo>
                          <a:pt x="39052" y="33655"/>
                          <a:pt x="60960" y="8890"/>
                          <a:pt x="60960" y="8890"/>
                        </a:cubicBezTo>
                        <a:cubicBezTo>
                          <a:pt x="28575" y="-11113"/>
                          <a:pt x="0" y="8890"/>
                          <a:pt x="0" y="8890"/>
                        </a:cubicBezTo>
                        <a:close/>
                        <a:moveTo>
                          <a:pt x="10477" y="9842"/>
                        </a:moveTo>
                        <a:cubicBezTo>
                          <a:pt x="10477" y="9842"/>
                          <a:pt x="31432" y="-5397"/>
                          <a:pt x="54293" y="9842"/>
                        </a:cubicBezTo>
                        <a:cubicBezTo>
                          <a:pt x="55245" y="9842"/>
                          <a:pt x="39052" y="26987"/>
                          <a:pt x="10477" y="984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34"/>
                  <p:cNvSpPr/>
                  <p:nvPr/>
                </p:nvSpPr>
                <p:spPr>
                  <a:xfrm>
                    <a:off x="-2598419" y="-1711113"/>
                    <a:ext cx="27622" cy="9313"/>
                  </a:xfrm>
                  <a:custGeom>
                    <a:avLst/>
                    <a:gdLst/>
                    <a:ahLst/>
                    <a:cxnLst/>
                    <a:rect l="l" t="t" r="r" b="b"/>
                    <a:pathLst>
                      <a:path w="27622" h="9313" extrusionOk="0">
                        <a:moveTo>
                          <a:pt x="0" y="4233"/>
                        </a:moveTo>
                        <a:cubicBezTo>
                          <a:pt x="18097" y="15663"/>
                          <a:pt x="27622" y="4233"/>
                          <a:pt x="27622" y="4233"/>
                        </a:cubicBezTo>
                        <a:cubicBezTo>
                          <a:pt x="13335" y="-5292"/>
                          <a:pt x="0" y="4233"/>
                          <a:pt x="0" y="4233"/>
                        </a:cubicBezTo>
                        <a:close/>
                        <a:moveTo>
                          <a:pt x="5715" y="4233"/>
                        </a:moveTo>
                        <a:cubicBezTo>
                          <a:pt x="5715" y="4233"/>
                          <a:pt x="15240" y="-2434"/>
                          <a:pt x="25718" y="4233"/>
                        </a:cubicBezTo>
                        <a:cubicBezTo>
                          <a:pt x="25718" y="4233"/>
                          <a:pt x="18097" y="12806"/>
                          <a:pt x="5715" y="42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4" name="Google Shape;1524;p34"/>
                <p:cNvGrpSpPr/>
                <p:nvPr/>
              </p:nvGrpSpPr>
              <p:grpSpPr>
                <a:xfrm>
                  <a:off x="-346857" y="-1720955"/>
                  <a:ext cx="98842" cy="124611"/>
                  <a:chOff x="-346857" y="-1720955"/>
                  <a:chExt cx="98842" cy="124611"/>
                </a:xfrm>
              </p:grpSpPr>
              <p:sp>
                <p:nvSpPr>
                  <p:cNvPr id="1525" name="Google Shape;1525;p34"/>
                  <p:cNvSpPr/>
                  <p:nvPr/>
                </p:nvSpPr>
                <p:spPr>
                  <a:xfrm>
                    <a:off x="-346857" y="-1708784"/>
                    <a:ext cx="98842" cy="112440"/>
                  </a:xfrm>
                  <a:custGeom>
                    <a:avLst/>
                    <a:gdLst/>
                    <a:ahLst/>
                    <a:cxnLst/>
                    <a:rect l="l" t="t" r="r" b="b"/>
                    <a:pathLst>
                      <a:path w="98842" h="112440" extrusionOk="0">
                        <a:moveTo>
                          <a:pt x="1100" y="953"/>
                        </a:moveTo>
                        <a:cubicBezTo>
                          <a:pt x="147" y="27622"/>
                          <a:pt x="-805" y="55245"/>
                          <a:pt x="1100" y="84772"/>
                        </a:cubicBezTo>
                        <a:cubicBezTo>
                          <a:pt x="1100" y="88582"/>
                          <a:pt x="3005" y="91440"/>
                          <a:pt x="5862" y="93345"/>
                        </a:cubicBezTo>
                        <a:cubicBezTo>
                          <a:pt x="13482" y="99060"/>
                          <a:pt x="27770" y="108585"/>
                          <a:pt x="47772" y="111442"/>
                        </a:cubicBezTo>
                        <a:cubicBezTo>
                          <a:pt x="65870" y="114300"/>
                          <a:pt x="82062" y="110490"/>
                          <a:pt x="91587" y="106680"/>
                        </a:cubicBezTo>
                        <a:cubicBezTo>
                          <a:pt x="97302" y="104775"/>
                          <a:pt x="100160" y="99060"/>
                          <a:pt x="98255" y="93345"/>
                        </a:cubicBezTo>
                        <a:cubicBezTo>
                          <a:pt x="92540" y="65722"/>
                          <a:pt x="88730" y="34290"/>
                          <a:pt x="87777" y="0"/>
                        </a:cubicBezTo>
                        <a:lnTo>
                          <a:pt x="110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34"/>
                  <p:cNvSpPr/>
                  <p:nvPr/>
                </p:nvSpPr>
                <p:spPr>
                  <a:xfrm>
                    <a:off x="-345757" y="-1720955"/>
                    <a:ext cx="87645" cy="28786"/>
                  </a:xfrm>
                  <a:custGeom>
                    <a:avLst/>
                    <a:gdLst/>
                    <a:ahLst/>
                    <a:cxnLst/>
                    <a:rect l="l" t="t" r="r" b="b"/>
                    <a:pathLst>
                      <a:path w="87645" h="28786" extrusionOk="0">
                        <a:moveTo>
                          <a:pt x="0" y="13123"/>
                        </a:moveTo>
                        <a:cubicBezTo>
                          <a:pt x="0" y="13123"/>
                          <a:pt x="32385" y="48366"/>
                          <a:pt x="87630" y="13123"/>
                        </a:cubicBezTo>
                        <a:cubicBezTo>
                          <a:pt x="88582" y="13123"/>
                          <a:pt x="46672" y="-16404"/>
                          <a:pt x="0" y="131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34"/>
                  <p:cNvSpPr/>
                  <p:nvPr/>
                </p:nvSpPr>
                <p:spPr>
                  <a:xfrm>
                    <a:off x="-332422" y="-1716722"/>
                    <a:ext cx="60982" cy="19896"/>
                  </a:xfrm>
                  <a:custGeom>
                    <a:avLst/>
                    <a:gdLst/>
                    <a:ahLst/>
                    <a:cxnLst/>
                    <a:rect l="l" t="t" r="r" b="b"/>
                    <a:pathLst>
                      <a:path w="60982" h="19896" extrusionOk="0">
                        <a:moveTo>
                          <a:pt x="0" y="8890"/>
                        </a:moveTo>
                        <a:cubicBezTo>
                          <a:pt x="0" y="8890"/>
                          <a:pt x="22860" y="33655"/>
                          <a:pt x="60960" y="8890"/>
                        </a:cubicBezTo>
                        <a:cubicBezTo>
                          <a:pt x="61913" y="8890"/>
                          <a:pt x="32385" y="-11113"/>
                          <a:pt x="0" y="8890"/>
                        </a:cubicBezTo>
                        <a:close/>
                        <a:moveTo>
                          <a:pt x="5715" y="9842"/>
                        </a:moveTo>
                        <a:cubicBezTo>
                          <a:pt x="28575" y="-5397"/>
                          <a:pt x="49530" y="9842"/>
                          <a:pt x="49530" y="9842"/>
                        </a:cubicBezTo>
                        <a:cubicBezTo>
                          <a:pt x="21907" y="26987"/>
                          <a:pt x="5715" y="9842"/>
                          <a:pt x="5715" y="984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34"/>
                  <p:cNvSpPr/>
                  <p:nvPr/>
                </p:nvSpPr>
                <p:spPr>
                  <a:xfrm>
                    <a:off x="-315277" y="-1711113"/>
                    <a:ext cx="27622" cy="9313"/>
                  </a:xfrm>
                  <a:custGeom>
                    <a:avLst/>
                    <a:gdLst/>
                    <a:ahLst/>
                    <a:cxnLst/>
                    <a:rect l="l" t="t" r="r" b="b"/>
                    <a:pathLst>
                      <a:path w="27622" h="9313" extrusionOk="0">
                        <a:moveTo>
                          <a:pt x="0" y="4233"/>
                        </a:moveTo>
                        <a:cubicBezTo>
                          <a:pt x="0" y="4233"/>
                          <a:pt x="10478" y="15663"/>
                          <a:pt x="27622" y="4233"/>
                        </a:cubicBezTo>
                        <a:cubicBezTo>
                          <a:pt x="27622" y="4233"/>
                          <a:pt x="14288" y="-5292"/>
                          <a:pt x="0" y="4233"/>
                        </a:cubicBezTo>
                        <a:close/>
                        <a:moveTo>
                          <a:pt x="2858" y="4233"/>
                        </a:moveTo>
                        <a:cubicBezTo>
                          <a:pt x="13335" y="-2434"/>
                          <a:pt x="22860" y="4233"/>
                          <a:pt x="22860" y="4233"/>
                        </a:cubicBezTo>
                        <a:cubicBezTo>
                          <a:pt x="9525" y="12806"/>
                          <a:pt x="2858" y="4233"/>
                          <a:pt x="2858" y="42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9" name="Google Shape;1529;p34"/>
                <p:cNvGrpSpPr/>
                <p:nvPr/>
              </p:nvGrpSpPr>
              <p:grpSpPr>
                <a:xfrm>
                  <a:off x="-190647" y="-1611418"/>
                  <a:ext cx="98842" cy="124611"/>
                  <a:chOff x="-190647" y="-1611418"/>
                  <a:chExt cx="98842" cy="124611"/>
                </a:xfrm>
              </p:grpSpPr>
              <p:sp>
                <p:nvSpPr>
                  <p:cNvPr id="1530" name="Google Shape;1530;p34"/>
                  <p:cNvSpPr/>
                  <p:nvPr/>
                </p:nvSpPr>
                <p:spPr>
                  <a:xfrm>
                    <a:off x="-190647" y="-1599247"/>
                    <a:ext cx="98842" cy="112440"/>
                  </a:xfrm>
                  <a:custGeom>
                    <a:avLst/>
                    <a:gdLst/>
                    <a:ahLst/>
                    <a:cxnLst/>
                    <a:rect l="l" t="t" r="r" b="b"/>
                    <a:pathLst>
                      <a:path w="98842" h="112440" extrusionOk="0">
                        <a:moveTo>
                          <a:pt x="1100" y="953"/>
                        </a:moveTo>
                        <a:cubicBezTo>
                          <a:pt x="147" y="27622"/>
                          <a:pt x="-805" y="55245"/>
                          <a:pt x="1100" y="84772"/>
                        </a:cubicBezTo>
                        <a:cubicBezTo>
                          <a:pt x="1100" y="88582"/>
                          <a:pt x="3005" y="91440"/>
                          <a:pt x="5862" y="93345"/>
                        </a:cubicBezTo>
                        <a:cubicBezTo>
                          <a:pt x="13482" y="99060"/>
                          <a:pt x="27770" y="108585"/>
                          <a:pt x="47772" y="111442"/>
                        </a:cubicBezTo>
                        <a:cubicBezTo>
                          <a:pt x="65870" y="114300"/>
                          <a:pt x="82062" y="110490"/>
                          <a:pt x="91587" y="106680"/>
                        </a:cubicBezTo>
                        <a:cubicBezTo>
                          <a:pt x="97302" y="104775"/>
                          <a:pt x="100160" y="99060"/>
                          <a:pt x="98255" y="93345"/>
                        </a:cubicBezTo>
                        <a:cubicBezTo>
                          <a:pt x="92540" y="65722"/>
                          <a:pt x="88730" y="34290"/>
                          <a:pt x="87777" y="0"/>
                        </a:cubicBezTo>
                        <a:lnTo>
                          <a:pt x="110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34"/>
                  <p:cNvSpPr/>
                  <p:nvPr/>
                </p:nvSpPr>
                <p:spPr>
                  <a:xfrm>
                    <a:off x="-189547" y="-1611418"/>
                    <a:ext cx="87629" cy="28786"/>
                  </a:xfrm>
                  <a:custGeom>
                    <a:avLst/>
                    <a:gdLst/>
                    <a:ahLst/>
                    <a:cxnLst/>
                    <a:rect l="l" t="t" r="r" b="b"/>
                    <a:pathLst>
                      <a:path w="87629" h="28786" extrusionOk="0">
                        <a:moveTo>
                          <a:pt x="0" y="13123"/>
                        </a:moveTo>
                        <a:cubicBezTo>
                          <a:pt x="0" y="13123"/>
                          <a:pt x="32385" y="48366"/>
                          <a:pt x="87630" y="13123"/>
                        </a:cubicBezTo>
                        <a:cubicBezTo>
                          <a:pt x="87630" y="13123"/>
                          <a:pt x="45720" y="-16404"/>
                          <a:pt x="0" y="131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34"/>
                  <p:cNvSpPr/>
                  <p:nvPr/>
                </p:nvSpPr>
                <p:spPr>
                  <a:xfrm>
                    <a:off x="-176212" y="-1606655"/>
                    <a:ext cx="60959" cy="20319"/>
                  </a:xfrm>
                  <a:custGeom>
                    <a:avLst/>
                    <a:gdLst/>
                    <a:ahLst/>
                    <a:cxnLst/>
                    <a:rect l="l" t="t" r="r" b="b"/>
                    <a:pathLst>
                      <a:path w="60959" h="20319" extrusionOk="0">
                        <a:moveTo>
                          <a:pt x="0" y="9313"/>
                        </a:moveTo>
                        <a:cubicBezTo>
                          <a:pt x="0" y="9313"/>
                          <a:pt x="22860" y="34078"/>
                          <a:pt x="60960" y="9313"/>
                        </a:cubicBezTo>
                        <a:cubicBezTo>
                          <a:pt x="60960" y="9313"/>
                          <a:pt x="32385" y="-11642"/>
                          <a:pt x="0" y="9313"/>
                        </a:cubicBezTo>
                        <a:close/>
                        <a:moveTo>
                          <a:pt x="5715" y="9313"/>
                        </a:moveTo>
                        <a:cubicBezTo>
                          <a:pt x="28575" y="-5927"/>
                          <a:pt x="49530" y="9313"/>
                          <a:pt x="49530" y="9313"/>
                        </a:cubicBezTo>
                        <a:cubicBezTo>
                          <a:pt x="21907" y="26458"/>
                          <a:pt x="5715" y="9313"/>
                          <a:pt x="5715" y="931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34"/>
                  <p:cNvSpPr/>
                  <p:nvPr/>
                </p:nvSpPr>
                <p:spPr>
                  <a:xfrm>
                    <a:off x="-160019" y="-1601575"/>
                    <a:ext cx="27670" cy="9313"/>
                  </a:xfrm>
                  <a:custGeom>
                    <a:avLst/>
                    <a:gdLst/>
                    <a:ahLst/>
                    <a:cxnLst/>
                    <a:rect l="l" t="t" r="r" b="b"/>
                    <a:pathLst>
                      <a:path w="27670" h="9313" extrusionOk="0">
                        <a:moveTo>
                          <a:pt x="0" y="4233"/>
                        </a:moveTo>
                        <a:cubicBezTo>
                          <a:pt x="0" y="4233"/>
                          <a:pt x="10477" y="15663"/>
                          <a:pt x="27622" y="4233"/>
                        </a:cubicBezTo>
                        <a:cubicBezTo>
                          <a:pt x="28575" y="4233"/>
                          <a:pt x="15240" y="-5292"/>
                          <a:pt x="0" y="4233"/>
                        </a:cubicBezTo>
                        <a:close/>
                        <a:moveTo>
                          <a:pt x="2857" y="4233"/>
                        </a:moveTo>
                        <a:cubicBezTo>
                          <a:pt x="13335" y="-2434"/>
                          <a:pt x="22860" y="4233"/>
                          <a:pt x="22860" y="4233"/>
                        </a:cubicBezTo>
                        <a:cubicBezTo>
                          <a:pt x="10477" y="12806"/>
                          <a:pt x="2857" y="4233"/>
                          <a:pt x="2857" y="42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4" name="Google Shape;1534;p34"/>
                <p:cNvGrpSpPr/>
                <p:nvPr/>
              </p:nvGrpSpPr>
              <p:grpSpPr>
                <a:xfrm>
                  <a:off x="-1668415" y="-1720955"/>
                  <a:ext cx="98842" cy="124611"/>
                  <a:chOff x="-1668415" y="-1720955"/>
                  <a:chExt cx="98842" cy="124611"/>
                </a:xfrm>
              </p:grpSpPr>
              <p:sp>
                <p:nvSpPr>
                  <p:cNvPr id="1535" name="Google Shape;1535;p34"/>
                  <p:cNvSpPr/>
                  <p:nvPr/>
                </p:nvSpPr>
                <p:spPr>
                  <a:xfrm>
                    <a:off x="-1668415" y="-1708784"/>
                    <a:ext cx="98842" cy="112440"/>
                  </a:xfrm>
                  <a:custGeom>
                    <a:avLst/>
                    <a:gdLst/>
                    <a:ahLst/>
                    <a:cxnLst/>
                    <a:rect l="l" t="t" r="r" b="b"/>
                    <a:pathLst>
                      <a:path w="98842" h="112440" extrusionOk="0">
                        <a:moveTo>
                          <a:pt x="97742" y="953"/>
                        </a:moveTo>
                        <a:cubicBezTo>
                          <a:pt x="98695" y="27622"/>
                          <a:pt x="99647" y="55245"/>
                          <a:pt x="97742" y="84772"/>
                        </a:cubicBezTo>
                        <a:cubicBezTo>
                          <a:pt x="97742" y="88582"/>
                          <a:pt x="95838" y="91440"/>
                          <a:pt x="92980" y="93345"/>
                        </a:cubicBezTo>
                        <a:cubicBezTo>
                          <a:pt x="85360" y="99060"/>
                          <a:pt x="71072" y="108585"/>
                          <a:pt x="51070" y="111442"/>
                        </a:cubicBezTo>
                        <a:cubicBezTo>
                          <a:pt x="32972" y="114300"/>
                          <a:pt x="16780" y="110490"/>
                          <a:pt x="7255" y="106680"/>
                        </a:cubicBezTo>
                        <a:cubicBezTo>
                          <a:pt x="1540" y="104775"/>
                          <a:pt x="-1317" y="99060"/>
                          <a:pt x="588" y="93345"/>
                        </a:cubicBezTo>
                        <a:cubicBezTo>
                          <a:pt x="6303" y="65722"/>
                          <a:pt x="10113" y="34290"/>
                          <a:pt x="11065" y="0"/>
                        </a:cubicBezTo>
                        <a:lnTo>
                          <a:pt x="97742"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34"/>
                  <p:cNvSpPr/>
                  <p:nvPr/>
                </p:nvSpPr>
                <p:spPr>
                  <a:xfrm>
                    <a:off x="-1658302" y="-1720955"/>
                    <a:ext cx="87629" cy="28786"/>
                  </a:xfrm>
                  <a:custGeom>
                    <a:avLst/>
                    <a:gdLst/>
                    <a:ahLst/>
                    <a:cxnLst/>
                    <a:rect l="l" t="t" r="r" b="b"/>
                    <a:pathLst>
                      <a:path w="87629" h="28786" extrusionOk="0">
                        <a:moveTo>
                          <a:pt x="87630" y="13123"/>
                        </a:moveTo>
                        <a:cubicBezTo>
                          <a:pt x="87630" y="13123"/>
                          <a:pt x="55245" y="48366"/>
                          <a:pt x="0" y="13123"/>
                        </a:cubicBezTo>
                        <a:cubicBezTo>
                          <a:pt x="0" y="13123"/>
                          <a:pt x="41910" y="-16404"/>
                          <a:pt x="87630" y="131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34"/>
                  <p:cNvSpPr/>
                  <p:nvPr/>
                </p:nvSpPr>
                <p:spPr>
                  <a:xfrm>
                    <a:off x="-1644967" y="-1716722"/>
                    <a:ext cx="60960" cy="19896"/>
                  </a:xfrm>
                  <a:custGeom>
                    <a:avLst/>
                    <a:gdLst/>
                    <a:ahLst/>
                    <a:cxnLst/>
                    <a:rect l="l" t="t" r="r" b="b"/>
                    <a:pathLst>
                      <a:path w="60960" h="19896" extrusionOk="0">
                        <a:moveTo>
                          <a:pt x="0" y="8890"/>
                        </a:moveTo>
                        <a:cubicBezTo>
                          <a:pt x="39053" y="33655"/>
                          <a:pt x="60960" y="8890"/>
                          <a:pt x="60960" y="8890"/>
                        </a:cubicBezTo>
                        <a:cubicBezTo>
                          <a:pt x="28575" y="-11113"/>
                          <a:pt x="0" y="8890"/>
                          <a:pt x="0" y="8890"/>
                        </a:cubicBezTo>
                        <a:close/>
                        <a:moveTo>
                          <a:pt x="11430" y="9842"/>
                        </a:moveTo>
                        <a:cubicBezTo>
                          <a:pt x="11430" y="9842"/>
                          <a:pt x="32385" y="-5397"/>
                          <a:pt x="55245" y="9842"/>
                        </a:cubicBezTo>
                        <a:cubicBezTo>
                          <a:pt x="55245" y="9842"/>
                          <a:pt x="39053" y="26987"/>
                          <a:pt x="11430" y="984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34"/>
                  <p:cNvSpPr/>
                  <p:nvPr/>
                </p:nvSpPr>
                <p:spPr>
                  <a:xfrm>
                    <a:off x="-1627822" y="-1711113"/>
                    <a:ext cx="27622" cy="9313"/>
                  </a:xfrm>
                  <a:custGeom>
                    <a:avLst/>
                    <a:gdLst/>
                    <a:ahLst/>
                    <a:cxnLst/>
                    <a:rect l="l" t="t" r="r" b="b"/>
                    <a:pathLst>
                      <a:path w="27622" h="9313" extrusionOk="0">
                        <a:moveTo>
                          <a:pt x="0" y="4233"/>
                        </a:moveTo>
                        <a:cubicBezTo>
                          <a:pt x="18098" y="15663"/>
                          <a:pt x="27623" y="4233"/>
                          <a:pt x="27623" y="4233"/>
                        </a:cubicBezTo>
                        <a:cubicBezTo>
                          <a:pt x="12383" y="-5292"/>
                          <a:pt x="0" y="4233"/>
                          <a:pt x="0" y="4233"/>
                        </a:cubicBezTo>
                        <a:close/>
                        <a:moveTo>
                          <a:pt x="4763" y="4233"/>
                        </a:moveTo>
                        <a:cubicBezTo>
                          <a:pt x="4763" y="4233"/>
                          <a:pt x="14288" y="-2434"/>
                          <a:pt x="24765" y="4233"/>
                        </a:cubicBezTo>
                        <a:cubicBezTo>
                          <a:pt x="24765" y="4233"/>
                          <a:pt x="17145" y="12806"/>
                          <a:pt x="4763" y="42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539" name="Google Shape;1539;p34"/>
              <p:cNvSpPr/>
              <p:nvPr/>
            </p:nvSpPr>
            <p:spPr>
              <a:xfrm>
                <a:off x="-4142321" y="-1413779"/>
                <a:ext cx="372357" cy="241804"/>
              </a:xfrm>
              <a:custGeom>
                <a:avLst/>
                <a:gdLst/>
                <a:ahLst/>
                <a:cxnLst/>
                <a:rect l="l" t="t" r="r" b="b"/>
                <a:pathLst>
                  <a:path w="372357" h="241804" extrusionOk="0">
                    <a:moveTo>
                      <a:pt x="270409" y="3127"/>
                    </a:moveTo>
                    <a:cubicBezTo>
                      <a:pt x="191352" y="-9255"/>
                      <a:pt x="107532" y="15510"/>
                      <a:pt x="49429" y="70755"/>
                    </a:cubicBezTo>
                    <a:cubicBezTo>
                      <a:pt x="18949" y="99330"/>
                      <a:pt x="-4864" y="139335"/>
                      <a:pt x="852" y="180292"/>
                    </a:cubicBezTo>
                    <a:cubicBezTo>
                      <a:pt x="20854" y="316500"/>
                      <a:pt x="376136" y="199342"/>
                      <a:pt x="372327" y="90757"/>
                    </a:cubicBezTo>
                    <a:cubicBezTo>
                      <a:pt x="370422" y="41227"/>
                      <a:pt x="318034" y="10747"/>
                      <a:pt x="270409" y="31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34"/>
              <p:cNvSpPr/>
              <p:nvPr/>
            </p:nvSpPr>
            <p:spPr>
              <a:xfrm>
                <a:off x="945211" y="-1442921"/>
                <a:ext cx="764187" cy="350300"/>
              </a:xfrm>
              <a:custGeom>
                <a:avLst/>
                <a:gdLst/>
                <a:ahLst/>
                <a:cxnLst/>
                <a:rect l="l" t="t" r="r" b="b"/>
                <a:pathLst>
                  <a:path w="764187" h="350300" extrusionOk="0">
                    <a:moveTo>
                      <a:pt x="698804" y="300874"/>
                    </a:moveTo>
                    <a:cubicBezTo>
                      <a:pt x="715949" y="294206"/>
                      <a:pt x="734046" y="286586"/>
                      <a:pt x="746429" y="272299"/>
                    </a:cubicBezTo>
                    <a:cubicBezTo>
                      <a:pt x="770242" y="246581"/>
                      <a:pt x="768336" y="204671"/>
                      <a:pt x="751192" y="173239"/>
                    </a:cubicBezTo>
                    <a:cubicBezTo>
                      <a:pt x="734046" y="142759"/>
                      <a:pt x="704519" y="120851"/>
                      <a:pt x="674039" y="102754"/>
                    </a:cubicBezTo>
                    <a:cubicBezTo>
                      <a:pt x="513066" y="5599"/>
                      <a:pt x="313041" y="-24881"/>
                      <a:pt x="131114" y="20839"/>
                    </a:cubicBezTo>
                    <a:cubicBezTo>
                      <a:pt x="-87961" y="75131"/>
                      <a:pt x="-331" y="238009"/>
                      <a:pt x="159689" y="298969"/>
                    </a:cubicBezTo>
                    <a:cubicBezTo>
                      <a:pt x="331139" y="365644"/>
                      <a:pt x="527354" y="368501"/>
                      <a:pt x="698804" y="3008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34"/>
              <p:cNvSpPr/>
              <p:nvPr/>
            </p:nvSpPr>
            <p:spPr>
              <a:xfrm>
                <a:off x="-3423285" y="-1072128"/>
                <a:ext cx="347903" cy="144071"/>
              </a:xfrm>
              <a:custGeom>
                <a:avLst/>
                <a:gdLst/>
                <a:ahLst/>
                <a:cxnLst/>
                <a:rect l="l" t="t" r="r" b="b"/>
                <a:pathLst>
                  <a:path w="347903" h="144071" extrusionOk="0">
                    <a:moveTo>
                      <a:pt x="74295" y="125344"/>
                    </a:moveTo>
                    <a:cubicBezTo>
                      <a:pt x="57150" y="121534"/>
                      <a:pt x="40005" y="117724"/>
                      <a:pt x="25718" y="108199"/>
                    </a:cubicBezTo>
                    <a:cubicBezTo>
                      <a:pt x="11430" y="98674"/>
                      <a:pt x="0" y="82481"/>
                      <a:pt x="0" y="65336"/>
                    </a:cubicBezTo>
                    <a:cubicBezTo>
                      <a:pt x="0" y="46286"/>
                      <a:pt x="13335" y="30094"/>
                      <a:pt x="29528" y="20569"/>
                    </a:cubicBezTo>
                    <a:cubicBezTo>
                      <a:pt x="45720" y="11044"/>
                      <a:pt x="64770" y="8186"/>
                      <a:pt x="82868" y="6281"/>
                    </a:cubicBezTo>
                    <a:cubicBezTo>
                      <a:pt x="136208" y="-386"/>
                      <a:pt x="189548" y="-1339"/>
                      <a:pt x="242888" y="1519"/>
                    </a:cubicBezTo>
                    <a:cubicBezTo>
                      <a:pt x="264795" y="3424"/>
                      <a:pt x="287655" y="5329"/>
                      <a:pt x="307658" y="14854"/>
                    </a:cubicBezTo>
                    <a:cubicBezTo>
                      <a:pt x="361950" y="41524"/>
                      <a:pt x="360998" y="109151"/>
                      <a:pt x="306705" y="131059"/>
                    </a:cubicBezTo>
                    <a:cubicBezTo>
                      <a:pt x="240030" y="156776"/>
                      <a:pt x="140018" y="138679"/>
                      <a:pt x="74295" y="1253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34"/>
              <p:cNvSpPr/>
              <p:nvPr/>
            </p:nvSpPr>
            <p:spPr>
              <a:xfrm>
                <a:off x="-3038024" y="-1138237"/>
                <a:ext cx="140706" cy="103278"/>
              </a:xfrm>
              <a:custGeom>
                <a:avLst/>
                <a:gdLst/>
                <a:ahLst/>
                <a:cxnLst/>
                <a:rect l="l" t="t" r="r" b="b"/>
                <a:pathLst>
                  <a:path w="140706" h="103278" extrusionOk="0">
                    <a:moveTo>
                      <a:pt x="51937" y="0"/>
                    </a:moveTo>
                    <a:cubicBezTo>
                      <a:pt x="70035" y="0"/>
                      <a:pt x="89085" y="0"/>
                      <a:pt x="106230" y="6667"/>
                    </a:cubicBezTo>
                    <a:cubicBezTo>
                      <a:pt x="123375" y="13335"/>
                      <a:pt x="138615" y="27622"/>
                      <a:pt x="140520" y="45720"/>
                    </a:cubicBezTo>
                    <a:cubicBezTo>
                      <a:pt x="143377" y="74295"/>
                      <a:pt x="112898" y="97155"/>
                      <a:pt x="84323" y="101917"/>
                    </a:cubicBezTo>
                    <a:cubicBezTo>
                      <a:pt x="56700" y="106680"/>
                      <a:pt x="26220" y="99060"/>
                      <a:pt x="9075" y="77153"/>
                    </a:cubicBezTo>
                    <a:cubicBezTo>
                      <a:pt x="-7118" y="55245"/>
                      <a:pt x="-1402" y="17145"/>
                      <a:pt x="24315" y="7620"/>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34"/>
              <p:cNvSpPr/>
              <p:nvPr/>
            </p:nvSpPr>
            <p:spPr>
              <a:xfrm>
                <a:off x="-2083415" y="-1068046"/>
                <a:ext cx="338503" cy="220889"/>
              </a:xfrm>
              <a:custGeom>
                <a:avLst/>
                <a:gdLst/>
                <a:ahLst/>
                <a:cxnLst/>
                <a:rect l="l" t="t" r="r" b="b"/>
                <a:pathLst>
                  <a:path w="338503" h="220889" extrusionOk="0">
                    <a:moveTo>
                      <a:pt x="309861" y="152693"/>
                    </a:moveTo>
                    <a:cubicBezTo>
                      <a:pt x="258426" y="202224"/>
                      <a:pt x="-10179" y="279376"/>
                      <a:pt x="298" y="148884"/>
                    </a:cubicBezTo>
                    <a:cubicBezTo>
                      <a:pt x="9823" y="32679"/>
                      <a:pt x="126028" y="-16851"/>
                      <a:pt x="225089" y="5056"/>
                    </a:cubicBezTo>
                    <a:cubicBezTo>
                      <a:pt x="293668" y="19343"/>
                      <a:pt x="386061" y="80304"/>
                      <a:pt x="309861" y="15269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34"/>
              <p:cNvSpPr/>
              <p:nvPr/>
            </p:nvSpPr>
            <p:spPr>
              <a:xfrm>
                <a:off x="-1539840" y="-954136"/>
                <a:ext cx="188122" cy="88417"/>
              </a:xfrm>
              <a:custGeom>
                <a:avLst/>
                <a:gdLst/>
                <a:ahLst/>
                <a:cxnLst/>
                <a:rect l="l" t="t" r="r" b="b"/>
                <a:pathLst>
                  <a:path w="188122" h="88417" extrusionOk="0">
                    <a:moveTo>
                      <a:pt x="159668" y="8304"/>
                    </a:moveTo>
                    <a:cubicBezTo>
                      <a:pt x="114901" y="-9793"/>
                      <a:pt x="-63217" y="-2173"/>
                      <a:pt x="23460" y="70217"/>
                    </a:cubicBezTo>
                    <a:cubicBezTo>
                      <a:pt x="89183" y="123557"/>
                      <a:pt x="253965" y="46404"/>
                      <a:pt x="159668" y="8304"/>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34"/>
              <p:cNvSpPr/>
              <p:nvPr/>
            </p:nvSpPr>
            <p:spPr>
              <a:xfrm>
                <a:off x="89467" y="-1187817"/>
                <a:ext cx="504818" cy="243061"/>
              </a:xfrm>
              <a:custGeom>
                <a:avLst/>
                <a:gdLst/>
                <a:ahLst/>
                <a:cxnLst/>
                <a:rect l="l" t="t" r="r" b="b"/>
                <a:pathLst>
                  <a:path w="504818" h="243061" extrusionOk="0">
                    <a:moveTo>
                      <a:pt x="437265" y="20052"/>
                    </a:moveTo>
                    <a:cubicBezTo>
                      <a:pt x="458220" y="23862"/>
                      <a:pt x="479176" y="31482"/>
                      <a:pt x="492510" y="47675"/>
                    </a:cubicBezTo>
                    <a:cubicBezTo>
                      <a:pt x="505845" y="64820"/>
                      <a:pt x="507751" y="89585"/>
                      <a:pt x="501083" y="109587"/>
                    </a:cubicBezTo>
                    <a:cubicBezTo>
                      <a:pt x="494415" y="130542"/>
                      <a:pt x="479176" y="147687"/>
                      <a:pt x="462983" y="161975"/>
                    </a:cubicBezTo>
                    <a:cubicBezTo>
                      <a:pt x="428693" y="193407"/>
                      <a:pt x="387735" y="212457"/>
                      <a:pt x="342968" y="224840"/>
                    </a:cubicBezTo>
                    <a:cubicBezTo>
                      <a:pt x="277245" y="242937"/>
                      <a:pt x="204855" y="244842"/>
                      <a:pt x="136276" y="241985"/>
                    </a:cubicBezTo>
                    <a:cubicBezTo>
                      <a:pt x="112463" y="241032"/>
                      <a:pt x="87698" y="239127"/>
                      <a:pt x="64838" y="230555"/>
                    </a:cubicBezTo>
                    <a:cubicBezTo>
                      <a:pt x="-47557" y="183882"/>
                      <a:pt x="2926" y="58152"/>
                      <a:pt x="89603" y="25767"/>
                    </a:cubicBezTo>
                    <a:cubicBezTo>
                      <a:pt x="196283" y="-13285"/>
                      <a:pt x="328680" y="-1855"/>
                      <a:pt x="437265" y="200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34"/>
              <p:cNvSpPr/>
              <p:nvPr/>
            </p:nvSpPr>
            <p:spPr>
              <a:xfrm>
                <a:off x="-226284" y="-1227634"/>
                <a:ext cx="208120" cy="106718"/>
              </a:xfrm>
              <a:custGeom>
                <a:avLst/>
                <a:gdLst/>
                <a:ahLst/>
                <a:cxnLst/>
                <a:rect l="l" t="t" r="r" b="b"/>
                <a:pathLst>
                  <a:path w="208120" h="106718" extrusionOk="0">
                    <a:moveTo>
                      <a:pt x="77695" y="7482"/>
                    </a:moveTo>
                    <a:cubicBezTo>
                      <a:pt x="108175" y="814"/>
                      <a:pt x="140560" y="-4901"/>
                      <a:pt x="169135" y="6529"/>
                    </a:cubicBezTo>
                    <a:cubicBezTo>
                      <a:pt x="197710" y="17959"/>
                      <a:pt x="218665" y="54154"/>
                      <a:pt x="202472" y="80824"/>
                    </a:cubicBezTo>
                    <a:cubicBezTo>
                      <a:pt x="190090" y="100827"/>
                      <a:pt x="163420" y="105589"/>
                      <a:pt x="139607" y="106542"/>
                    </a:cubicBezTo>
                    <a:cubicBezTo>
                      <a:pt x="105317" y="107494"/>
                      <a:pt x="70075" y="104637"/>
                      <a:pt x="36737" y="97017"/>
                    </a:cubicBezTo>
                    <a:cubicBezTo>
                      <a:pt x="22450" y="94159"/>
                      <a:pt x="7210" y="88444"/>
                      <a:pt x="1495" y="75109"/>
                    </a:cubicBezTo>
                    <a:cubicBezTo>
                      <a:pt x="-2315" y="64632"/>
                      <a:pt x="1495" y="52249"/>
                      <a:pt x="9115" y="43677"/>
                    </a:cubicBezTo>
                    <a:cubicBezTo>
                      <a:pt x="16735" y="35104"/>
                      <a:pt x="27212" y="29389"/>
                      <a:pt x="36737" y="246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F2C7CF53-0C9B-401F-8455-2CB41CCA5BC3}"/>
              </a:ext>
            </a:extLst>
          </p:cNvPr>
          <p:cNvSpPr txBox="1"/>
          <p:nvPr/>
        </p:nvSpPr>
        <p:spPr>
          <a:xfrm>
            <a:off x="1530888" y="1059285"/>
            <a:ext cx="5890208" cy="2431435"/>
          </a:xfrm>
          <a:prstGeom prst="rect">
            <a:avLst/>
          </a:prstGeom>
          <a:noFill/>
        </p:spPr>
        <p:txBody>
          <a:bodyPr wrap="square" rtlCol="0">
            <a:spAutoFit/>
          </a:bodyPr>
          <a:lstStyle/>
          <a:p>
            <a:pPr algn="ctr"/>
            <a:r>
              <a:rPr lang="en-US" sz="3200" dirty="0">
                <a:latin typeface="Showcard Gothic" panose="04020904020102020604" pitchFamily="82" charset="0"/>
              </a:rPr>
              <a:t>Team members:</a:t>
            </a:r>
          </a:p>
          <a:p>
            <a:pPr algn="ctr"/>
            <a:r>
              <a:rPr lang="en-US" sz="2400" b="1" i="0" dirty="0">
                <a:solidFill>
                  <a:srgbClr val="1B1B1B"/>
                </a:solidFill>
                <a:effectLst/>
                <a:latin typeface="Times New Roman" panose="02020603050405020304" pitchFamily="18" charset="0"/>
                <a:cs typeface="Times New Roman" panose="02020603050405020304" pitchFamily="18" charset="0"/>
              </a:rPr>
              <a:t>Yousef Amir </a:t>
            </a:r>
            <a:r>
              <a:rPr lang="en-US" sz="2400" b="1" i="0" dirty="0" err="1">
                <a:solidFill>
                  <a:srgbClr val="1B1B1B"/>
                </a:solidFill>
                <a:effectLst/>
                <a:latin typeface="Times New Roman" panose="02020603050405020304" pitchFamily="18" charset="0"/>
                <a:cs typeface="Times New Roman" panose="02020603050405020304" pitchFamily="18" charset="0"/>
              </a:rPr>
              <a:t>Shamsaldeen</a:t>
            </a:r>
            <a:endParaRPr lang="en-US" sz="2400" b="1" i="0" dirty="0">
              <a:solidFill>
                <a:srgbClr val="1B1B1B"/>
              </a:solidFill>
              <a:effectLst/>
              <a:latin typeface="Times New Roman" panose="02020603050405020304" pitchFamily="18" charset="0"/>
              <a:cs typeface="Times New Roman" panose="02020603050405020304" pitchFamily="18" charset="0"/>
            </a:endParaRPr>
          </a:p>
          <a:p>
            <a:pPr algn="ctr"/>
            <a:r>
              <a:rPr lang="en-US" sz="2400" b="1" i="0" dirty="0">
                <a:solidFill>
                  <a:srgbClr val="1B1B1B"/>
                </a:solidFill>
                <a:effectLst/>
                <a:latin typeface="Times New Roman" panose="02020603050405020304" pitchFamily="18" charset="0"/>
                <a:cs typeface="Times New Roman" panose="02020603050405020304" pitchFamily="18" charset="0"/>
              </a:rPr>
              <a:t>Mahmoud </a:t>
            </a:r>
            <a:r>
              <a:rPr lang="en-US" sz="2400" b="1" i="0" dirty="0" err="1">
                <a:solidFill>
                  <a:srgbClr val="1B1B1B"/>
                </a:solidFill>
                <a:effectLst/>
                <a:latin typeface="Times New Roman" panose="02020603050405020304" pitchFamily="18" charset="0"/>
                <a:cs typeface="Times New Roman" panose="02020603050405020304" pitchFamily="18" charset="0"/>
              </a:rPr>
              <a:t>Elnaqeb</a:t>
            </a:r>
            <a:endParaRPr lang="en-US" sz="2400" b="1" i="0" dirty="0">
              <a:solidFill>
                <a:srgbClr val="1B1B1B"/>
              </a:solidFill>
              <a:effectLst/>
              <a:latin typeface="Times New Roman" panose="02020603050405020304" pitchFamily="18" charset="0"/>
              <a:cs typeface="Times New Roman" panose="02020603050405020304" pitchFamily="18" charset="0"/>
            </a:endParaRPr>
          </a:p>
          <a:p>
            <a:pPr algn="ctr"/>
            <a:r>
              <a:rPr lang="en-US" sz="2400" b="1" i="0" dirty="0">
                <a:solidFill>
                  <a:srgbClr val="1B1B1B"/>
                </a:solidFill>
                <a:effectLst/>
                <a:latin typeface="Times New Roman" panose="02020603050405020304" pitchFamily="18" charset="0"/>
                <a:cs typeface="Times New Roman" panose="02020603050405020304" pitchFamily="18" charset="0"/>
              </a:rPr>
              <a:t>Yousef Attia Abdelaziz</a:t>
            </a:r>
          </a:p>
          <a:p>
            <a:pPr algn="ctr"/>
            <a:r>
              <a:rPr lang="en-US" sz="2400" b="1" dirty="0" err="1">
                <a:solidFill>
                  <a:srgbClr val="1B1B1B"/>
                </a:solidFill>
                <a:latin typeface="Times New Roman" panose="02020603050405020304" pitchFamily="18" charset="0"/>
                <a:cs typeface="Times New Roman" panose="02020603050405020304" pitchFamily="18" charset="0"/>
              </a:rPr>
              <a:t>Joudy</a:t>
            </a:r>
            <a:r>
              <a:rPr lang="en-US" sz="2400" b="1" dirty="0">
                <a:solidFill>
                  <a:srgbClr val="1B1B1B"/>
                </a:solidFill>
                <a:latin typeface="Times New Roman" panose="02020603050405020304" pitchFamily="18" charset="0"/>
                <a:cs typeface="Times New Roman" panose="02020603050405020304" pitchFamily="18" charset="0"/>
              </a:rPr>
              <a:t> Ahmed Yassin </a:t>
            </a:r>
          </a:p>
          <a:p>
            <a:pPr algn="ctr"/>
            <a:r>
              <a:rPr lang="en-US" sz="2400" b="1" i="0" dirty="0" err="1">
                <a:solidFill>
                  <a:srgbClr val="1B1B1B"/>
                </a:solidFill>
                <a:effectLst/>
                <a:latin typeface="Times New Roman" panose="02020603050405020304" pitchFamily="18" charset="0"/>
                <a:cs typeface="Times New Roman" panose="02020603050405020304" pitchFamily="18" charset="0"/>
              </a:rPr>
              <a:t>Rahma</a:t>
            </a:r>
            <a:r>
              <a:rPr lang="en-US" sz="2400" b="1" i="0" dirty="0">
                <a:solidFill>
                  <a:srgbClr val="1B1B1B"/>
                </a:solidFill>
                <a:effectLst/>
                <a:latin typeface="Times New Roman" panose="02020603050405020304" pitchFamily="18" charset="0"/>
                <a:cs typeface="Times New Roman" panose="02020603050405020304" pitchFamily="18" charset="0"/>
              </a:rPr>
              <a:t> M</a:t>
            </a:r>
            <a:r>
              <a:rPr lang="en-US" sz="2400" b="1" dirty="0">
                <a:solidFill>
                  <a:srgbClr val="1B1B1B"/>
                </a:solidFill>
                <a:latin typeface="Times New Roman" panose="02020603050405020304" pitchFamily="18" charset="0"/>
                <a:cs typeface="Times New Roman" panose="02020603050405020304" pitchFamily="18" charset="0"/>
              </a:rPr>
              <a:t>ohamed </a:t>
            </a:r>
            <a:endParaRPr lang="en-US" sz="2400" b="1" i="0" dirty="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8660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7"/>
          <p:cNvSpPr txBox="1">
            <a:spLocks noGrp="1"/>
          </p:cNvSpPr>
          <p:nvPr>
            <p:ph type="title"/>
          </p:nvPr>
        </p:nvSpPr>
        <p:spPr>
          <a:xfrm>
            <a:off x="495901" y="-90480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549" name="Google Shape;549;p27"/>
          <p:cNvSpPr txBox="1">
            <a:spLocks noGrp="1"/>
          </p:cNvSpPr>
          <p:nvPr>
            <p:ph type="title" idx="5"/>
          </p:nvPr>
        </p:nvSpPr>
        <p:spPr>
          <a:xfrm>
            <a:off x="944099" y="-941567"/>
            <a:ext cx="1021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50" name="Google Shape;550;p27"/>
          <p:cNvSpPr txBox="1">
            <a:spLocks noGrp="1"/>
          </p:cNvSpPr>
          <p:nvPr>
            <p:ph type="title" idx="6"/>
          </p:nvPr>
        </p:nvSpPr>
        <p:spPr>
          <a:xfrm>
            <a:off x="-1590050" y="3374405"/>
            <a:ext cx="1018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51" name="Google Shape;551;p27"/>
          <p:cNvSpPr txBox="1">
            <a:spLocks noGrp="1"/>
          </p:cNvSpPr>
          <p:nvPr>
            <p:ph type="title" idx="7"/>
          </p:nvPr>
        </p:nvSpPr>
        <p:spPr>
          <a:xfrm>
            <a:off x="6072824" y="-941567"/>
            <a:ext cx="10182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52" name="Google Shape;552;p27"/>
          <p:cNvSpPr txBox="1">
            <a:spLocks noGrp="1"/>
          </p:cNvSpPr>
          <p:nvPr>
            <p:ph type="title" idx="8"/>
          </p:nvPr>
        </p:nvSpPr>
        <p:spPr>
          <a:xfrm>
            <a:off x="9875566" y="3088055"/>
            <a:ext cx="1018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53" name="Google Shape;553;p27"/>
          <p:cNvSpPr txBox="1">
            <a:spLocks noGrp="1"/>
          </p:cNvSpPr>
          <p:nvPr>
            <p:ph type="subTitle" idx="9"/>
          </p:nvPr>
        </p:nvSpPr>
        <p:spPr>
          <a:xfrm>
            <a:off x="-2695500" y="2145095"/>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Introduction </a:t>
            </a:r>
            <a:endParaRPr dirty="0"/>
          </a:p>
        </p:txBody>
      </p:sp>
      <p:sp>
        <p:nvSpPr>
          <p:cNvPr id="554" name="Google Shape;554;p27"/>
          <p:cNvSpPr txBox="1">
            <a:spLocks noGrp="1"/>
          </p:cNvSpPr>
          <p:nvPr>
            <p:ph type="subTitle" idx="13"/>
          </p:nvPr>
        </p:nvSpPr>
        <p:spPr>
          <a:xfrm>
            <a:off x="1228871" y="5730559"/>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recommendation </a:t>
            </a:r>
            <a:endParaRPr dirty="0"/>
          </a:p>
        </p:txBody>
      </p:sp>
      <p:sp>
        <p:nvSpPr>
          <p:cNvPr id="555" name="Google Shape;555;p27"/>
          <p:cNvSpPr txBox="1">
            <a:spLocks noGrp="1"/>
          </p:cNvSpPr>
          <p:nvPr>
            <p:ph type="subTitle" idx="14"/>
          </p:nvPr>
        </p:nvSpPr>
        <p:spPr>
          <a:xfrm>
            <a:off x="9144000" y="1959305"/>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Timeline of climate change </a:t>
            </a:r>
            <a:endParaRPr dirty="0"/>
          </a:p>
        </p:txBody>
      </p:sp>
      <p:sp>
        <p:nvSpPr>
          <p:cNvPr id="556" name="Google Shape;556;p27"/>
          <p:cNvSpPr txBox="1">
            <a:spLocks noGrp="1"/>
          </p:cNvSpPr>
          <p:nvPr>
            <p:ph type="subTitle" idx="15"/>
          </p:nvPr>
        </p:nvSpPr>
        <p:spPr>
          <a:xfrm>
            <a:off x="5743274" y="5730559"/>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 </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Table of contents</a:t>
            </a:r>
            <a:endParaRPr dirty="0">
              <a:latin typeface="Times New Roman" panose="02020603050405020304" pitchFamily="18" charset="0"/>
              <a:cs typeface="Times New Roman" panose="02020603050405020304" pitchFamily="18" charset="0"/>
            </a:endParaRPr>
          </a:p>
        </p:txBody>
      </p:sp>
      <p:sp>
        <p:nvSpPr>
          <p:cNvPr id="549" name="Google Shape;549;p27"/>
          <p:cNvSpPr txBox="1">
            <a:spLocks noGrp="1"/>
          </p:cNvSpPr>
          <p:nvPr>
            <p:ph type="title" idx="5"/>
          </p:nvPr>
        </p:nvSpPr>
        <p:spPr>
          <a:xfrm>
            <a:off x="1819331" y="1311600"/>
            <a:ext cx="1021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50" name="Google Shape;550;p27"/>
          <p:cNvSpPr txBox="1">
            <a:spLocks noGrp="1"/>
          </p:cNvSpPr>
          <p:nvPr>
            <p:ph type="title" idx="6"/>
          </p:nvPr>
        </p:nvSpPr>
        <p:spPr>
          <a:xfrm>
            <a:off x="1820807" y="3018572"/>
            <a:ext cx="1018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51" name="Google Shape;551;p27"/>
          <p:cNvSpPr txBox="1">
            <a:spLocks noGrp="1"/>
          </p:cNvSpPr>
          <p:nvPr>
            <p:ph type="title" idx="7"/>
          </p:nvPr>
        </p:nvSpPr>
        <p:spPr>
          <a:xfrm>
            <a:off x="6305052" y="1312415"/>
            <a:ext cx="10182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52" name="Google Shape;552;p27"/>
          <p:cNvSpPr txBox="1">
            <a:spLocks noGrp="1"/>
          </p:cNvSpPr>
          <p:nvPr>
            <p:ph type="title" idx="8"/>
          </p:nvPr>
        </p:nvSpPr>
        <p:spPr>
          <a:xfrm>
            <a:off x="6305052" y="3018574"/>
            <a:ext cx="1018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53" name="Google Shape;553;p27"/>
          <p:cNvSpPr txBox="1">
            <a:spLocks noGrp="1"/>
          </p:cNvSpPr>
          <p:nvPr>
            <p:ph type="subTitle" idx="9"/>
          </p:nvPr>
        </p:nvSpPr>
        <p:spPr>
          <a:xfrm>
            <a:off x="982128" y="2206650"/>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Introduction</a:t>
            </a:r>
            <a:r>
              <a:rPr lang="en-US" dirty="0"/>
              <a:t> </a:t>
            </a:r>
            <a:endParaRPr dirty="0"/>
          </a:p>
        </p:txBody>
      </p:sp>
      <p:sp>
        <p:nvSpPr>
          <p:cNvPr id="554" name="Google Shape;554;p27"/>
          <p:cNvSpPr txBox="1">
            <a:spLocks noGrp="1"/>
          </p:cNvSpPr>
          <p:nvPr>
            <p:ph type="subTitle" idx="13"/>
          </p:nvPr>
        </p:nvSpPr>
        <p:spPr>
          <a:xfrm>
            <a:off x="982128" y="4090445"/>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Future recommendation </a:t>
            </a:r>
            <a:endParaRPr dirty="0">
              <a:latin typeface="Times New Roman" panose="02020603050405020304" pitchFamily="18" charset="0"/>
              <a:cs typeface="Times New Roman" panose="02020603050405020304" pitchFamily="18" charset="0"/>
            </a:endParaRPr>
          </a:p>
        </p:txBody>
      </p:sp>
      <p:sp>
        <p:nvSpPr>
          <p:cNvPr id="555" name="Google Shape;555;p27"/>
          <p:cNvSpPr txBox="1">
            <a:spLocks noGrp="1"/>
          </p:cNvSpPr>
          <p:nvPr>
            <p:ph type="subTitle" idx="14"/>
          </p:nvPr>
        </p:nvSpPr>
        <p:spPr>
          <a:xfrm>
            <a:off x="5517967" y="2441780"/>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Timeline of climate change </a:t>
            </a:r>
            <a:endParaRPr dirty="0">
              <a:latin typeface="Times New Roman" panose="02020603050405020304" pitchFamily="18" charset="0"/>
              <a:cs typeface="Times New Roman" panose="02020603050405020304" pitchFamily="18" charset="0"/>
            </a:endParaRPr>
          </a:p>
        </p:txBody>
      </p:sp>
      <p:sp>
        <p:nvSpPr>
          <p:cNvPr id="556" name="Google Shape;556;p27"/>
          <p:cNvSpPr txBox="1">
            <a:spLocks noGrp="1"/>
          </p:cNvSpPr>
          <p:nvPr>
            <p:ph type="subTitle" idx="15"/>
          </p:nvPr>
        </p:nvSpPr>
        <p:spPr>
          <a:xfrm>
            <a:off x="5466372" y="3725345"/>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Conclusion </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910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Earth">
                <a:extLst>
                  <a:ext uri="{FF2B5EF4-FFF2-40B4-BE49-F238E27FC236}">
                    <a16:creationId xmlns:a16="http://schemas.microsoft.com/office/drawing/2014/main" id="{A9DBFD41-B9D3-46FE-A850-674F277F5167}"/>
                  </a:ext>
                </a:extLst>
              </p:cNvPr>
              <p:cNvGraphicFramePr>
                <a:graphicFrameLocks noChangeAspect="1"/>
              </p:cNvGraphicFramePr>
              <p:nvPr>
                <p:extLst>
                  <p:ext uri="{D42A27DB-BD31-4B8C-83A1-F6EECF244321}">
                    <p14:modId xmlns:p14="http://schemas.microsoft.com/office/powerpoint/2010/main" val="1700472950"/>
                  </p:ext>
                </p:extLst>
              </p:nvPr>
            </p:nvGraphicFramePr>
            <p:xfrm>
              <a:off x="10689466" y="567416"/>
              <a:ext cx="4008667" cy="4008668"/>
            </p:xfrm>
            <a:graphic>
              <a:graphicData uri="http://schemas.microsoft.com/office/drawing/2017/model3d">
                <am3d:model3d r:embed="rId3">
                  <am3d:spPr>
                    <a:xfrm>
                      <a:off x="0" y="0"/>
                      <a:ext cx="4008667" cy="4008668"/>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024123" ay="-1346809" az="401199"/>
                    <am3d:postTrans dx="0" dy="0" dz="0"/>
                  </am3d:trans>
                  <am3d:raster rName="Office3DRenderer" rVer="16.0.8326">
                    <am3d:blip r:embed="rId4"/>
                  </am3d:raster>
                  <am3d:objViewport viewportSz="71889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Earth">
                <a:extLst>
                  <a:ext uri="{FF2B5EF4-FFF2-40B4-BE49-F238E27FC236}">
                    <a16:creationId xmlns:a16="http://schemas.microsoft.com/office/drawing/2014/main" id="{A9DBFD41-B9D3-46FE-A850-674F277F5167}"/>
                  </a:ext>
                </a:extLst>
              </p:cNvPr>
              <p:cNvPicPr>
                <a:picLocks noGrp="1" noRot="1" noChangeAspect="1" noMove="1" noResize="1" noEditPoints="1" noAdjustHandles="1" noChangeArrowheads="1" noChangeShapeType="1" noCrop="1"/>
              </p:cNvPicPr>
              <p:nvPr/>
            </p:nvPicPr>
            <p:blipFill>
              <a:blip r:embed="rId4"/>
              <a:stretch>
                <a:fillRect/>
              </a:stretch>
            </p:blipFill>
            <p:spPr>
              <a:xfrm>
                <a:off x="10689466" y="567416"/>
                <a:ext cx="4008667" cy="4008668"/>
              </a:xfrm>
              <a:prstGeom prst="rect">
                <a:avLst/>
              </a:prstGeom>
            </p:spPr>
          </p:pic>
        </mc:Fallback>
      </mc:AlternateContent>
      <p:sp>
        <p:nvSpPr>
          <p:cNvPr id="544" name="Google Shape;544;p27"/>
          <p:cNvSpPr txBox="1">
            <a:spLocks noGrp="1"/>
          </p:cNvSpPr>
          <p:nvPr>
            <p:ph type="title"/>
          </p:nvPr>
        </p:nvSpPr>
        <p:spPr>
          <a:xfrm>
            <a:off x="720000" y="-6783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549" name="Google Shape;549;p27"/>
          <p:cNvSpPr txBox="1">
            <a:spLocks noGrp="1"/>
          </p:cNvSpPr>
          <p:nvPr>
            <p:ph type="title" idx="5"/>
          </p:nvPr>
        </p:nvSpPr>
        <p:spPr>
          <a:xfrm>
            <a:off x="620810" y="2397627"/>
            <a:ext cx="1359872" cy="6680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01</a:t>
            </a:r>
            <a:endParaRPr dirty="0"/>
          </a:p>
        </p:txBody>
      </p:sp>
      <p:sp>
        <p:nvSpPr>
          <p:cNvPr id="550" name="Google Shape;550;p27"/>
          <p:cNvSpPr txBox="1">
            <a:spLocks noGrp="1"/>
          </p:cNvSpPr>
          <p:nvPr>
            <p:ph type="title" idx="6"/>
          </p:nvPr>
        </p:nvSpPr>
        <p:spPr>
          <a:xfrm>
            <a:off x="-2620565" y="3335195"/>
            <a:ext cx="1018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51" name="Google Shape;551;p27"/>
          <p:cNvSpPr txBox="1">
            <a:spLocks noGrp="1"/>
          </p:cNvSpPr>
          <p:nvPr>
            <p:ph type="title" idx="7"/>
          </p:nvPr>
        </p:nvSpPr>
        <p:spPr>
          <a:xfrm>
            <a:off x="8772481" y="-1213071"/>
            <a:ext cx="10182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52" name="Google Shape;552;p27"/>
          <p:cNvSpPr txBox="1">
            <a:spLocks noGrp="1"/>
          </p:cNvSpPr>
          <p:nvPr>
            <p:ph type="title" idx="8"/>
          </p:nvPr>
        </p:nvSpPr>
        <p:spPr>
          <a:xfrm>
            <a:off x="10180366" y="2571750"/>
            <a:ext cx="1018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53" name="Google Shape;553;p27"/>
          <p:cNvSpPr txBox="1">
            <a:spLocks noGrp="1"/>
          </p:cNvSpPr>
          <p:nvPr>
            <p:ph type="subTitle" idx="9"/>
          </p:nvPr>
        </p:nvSpPr>
        <p:spPr>
          <a:xfrm>
            <a:off x="1646853" y="2731663"/>
            <a:ext cx="5639318"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dirty="0">
                <a:latin typeface="Times New Roman" panose="02020603050405020304" pitchFamily="18" charset="0"/>
                <a:cs typeface="Times New Roman" panose="02020603050405020304" pitchFamily="18" charset="0"/>
              </a:rPr>
              <a:t>Introduction</a:t>
            </a:r>
            <a:r>
              <a:rPr lang="en-US" sz="3200" dirty="0"/>
              <a:t> </a:t>
            </a:r>
            <a:endParaRPr sz="3200" dirty="0"/>
          </a:p>
        </p:txBody>
      </p:sp>
      <p:sp>
        <p:nvSpPr>
          <p:cNvPr id="554" name="Google Shape;554;p27"/>
          <p:cNvSpPr txBox="1">
            <a:spLocks noGrp="1"/>
          </p:cNvSpPr>
          <p:nvPr>
            <p:ph type="subTitle" idx="13"/>
          </p:nvPr>
        </p:nvSpPr>
        <p:spPr>
          <a:xfrm>
            <a:off x="-3851129" y="4380731"/>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recommendation </a:t>
            </a:r>
            <a:endParaRPr dirty="0"/>
          </a:p>
        </p:txBody>
      </p:sp>
      <p:sp>
        <p:nvSpPr>
          <p:cNvPr id="555" name="Google Shape;555;p27"/>
          <p:cNvSpPr txBox="1">
            <a:spLocks noGrp="1"/>
          </p:cNvSpPr>
          <p:nvPr>
            <p:ph type="subTitle" idx="14"/>
          </p:nvPr>
        </p:nvSpPr>
        <p:spPr>
          <a:xfrm>
            <a:off x="10180366" y="262475"/>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Timeline of climate change </a:t>
            </a:r>
            <a:endParaRPr dirty="0"/>
          </a:p>
        </p:txBody>
      </p:sp>
      <p:sp>
        <p:nvSpPr>
          <p:cNvPr id="556" name="Google Shape;556;p27"/>
          <p:cNvSpPr txBox="1">
            <a:spLocks noGrp="1"/>
          </p:cNvSpPr>
          <p:nvPr>
            <p:ph type="subTitle" idx="15"/>
          </p:nvPr>
        </p:nvSpPr>
        <p:spPr>
          <a:xfrm>
            <a:off x="9501344" y="3948510"/>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 </a:t>
            </a:r>
            <a:endParaRPr dirty="0"/>
          </a:p>
        </p:txBody>
      </p:sp>
    </p:spTree>
    <p:extLst>
      <p:ext uri="{BB962C8B-B14F-4D97-AF65-F5344CB8AC3E}">
        <p14:creationId xmlns:p14="http://schemas.microsoft.com/office/powerpoint/2010/main" val="39165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Earth">
                <a:extLst>
                  <a:ext uri="{FF2B5EF4-FFF2-40B4-BE49-F238E27FC236}">
                    <a16:creationId xmlns:a16="http://schemas.microsoft.com/office/drawing/2014/main" id="{A9DBFD41-B9D3-46FE-A850-674F277F5167}"/>
                  </a:ext>
                </a:extLst>
              </p:cNvPr>
              <p:cNvGraphicFramePr>
                <a:graphicFrameLocks noChangeAspect="1"/>
              </p:cNvGraphicFramePr>
              <p:nvPr>
                <p:extLst>
                  <p:ext uri="{D42A27DB-BD31-4B8C-83A1-F6EECF244321}">
                    <p14:modId xmlns:p14="http://schemas.microsoft.com/office/powerpoint/2010/main" val="786523326"/>
                  </p:ext>
                </p:extLst>
              </p:nvPr>
            </p:nvGraphicFramePr>
            <p:xfrm>
              <a:off x="4763813" y="755444"/>
              <a:ext cx="4008667" cy="4008668"/>
            </p:xfrm>
            <a:graphic>
              <a:graphicData uri="http://schemas.microsoft.com/office/drawing/2017/model3d">
                <am3d:model3d r:embed="rId3">
                  <am3d:spPr>
                    <a:xfrm>
                      <a:off x="0" y="0"/>
                      <a:ext cx="4008667" cy="4008668"/>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476724" ay="-2149977" az="-9899266"/>
                    <am3d:postTrans dx="0" dy="0" dz="0"/>
                  </am3d:trans>
                  <am3d:raster rName="Office3DRenderer" rVer="16.0.8326">
                    <am3d:blip r:embed="rId4"/>
                  </am3d:raster>
                  <am3d:objViewport viewportSz="71889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Earth">
                <a:extLst>
                  <a:ext uri="{FF2B5EF4-FFF2-40B4-BE49-F238E27FC236}">
                    <a16:creationId xmlns:a16="http://schemas.microsoft.com/office/drawing/2014/main" id="{A9DBFD41-B9D3-46FE-A850-674F277F5167}"/>
                  </a:ext>
                </a:extLst>
              </p:cNvPr>
              <p:cNvPicPr>
                <a:picLocks noGrp="1" noRot="1" noChangeAspect="1" noMove="1" noResize="1" noEditPoints="1" noAdjustHandles="1" noChangeArrowheads="1" noChangeShapeType="1" noCrop="1"/>
              </p:cNvPicPr>
              <p:nvPr/>
            </p:nvPicPr>
            <p:blipFill>
              <a:blip r:embed="rId4"/>
              <a:stretch>
                <a:fillRect/>
              </a:stretch>
            </p:blipFill>
            <p:spPr>
              <a:xfrm>
                <a:off x="4763813" y="755444"/>
                <a:ext cx="4008667" cy="4008668"/>
              </a:xfrm>
              <a:prstGeom prst="rect">
                <a:avLst/>
              </a:prstGeom>
            </p:spPr>
          </p:pic>
        </mc:Fallback>
      </mc:AlternateContent>
      <p:sp>
        <p:nvSpPr>
          <p:cNvPr id="544" name="Google Shape;544;p27"/>
          <p:cNvSpPr txBox="1">
            <a:spLocks noGrp="1"/>
          </p:cNvSpPr>
          <p:nvPr>
            <p:ph type="title"/>
          </p:nvPr>
        </p:nvSpPr>
        <p:spPr>
          <a:xfrm>
            <a:off x="720000" y="-6783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549" name="Google Shape;549;p27"/>
          <p:cNvSpPr txBox="1">
            <a:spLocks noGrp="1"/>
          </p:cNvSpPr>
          <p:nvPr>
            <p:ph type="title" idx="5"/>
          </p:nvPr>
        </p:nvSpPr>
        <p:spPr>
          <a:xfrm>
            <a:off x="620810" y="2397627"/>
            <a:ext cx="1359872" cy="6680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01</a:t>
            </a:r>
            <a:endParaRPr dirty="0"/>
          </a:p>
        </p:txBody>
      </p:sp>
      <p:sp>
        <p:nvSpPr>
          <p:cNvPr id="550" name="Google Shape;550;p27"/>
          <p:cNvSpPr txBox="1">
            <a:spLocks noGrp="1"/>
          </p:cNvSpPr>
          <p:nvPr>
            <p:ph type="title" idx="6"/>
          </p:nvPr>
        </p:nvSpPr>
        <p:spPr>
          <a:xfrm>
            <a:off x="-2620565" y="3335195"/>
            <a:ext cx="1018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51" name="Google Shape;551;p27"/>
          <p:cNvSpPr txBox="1">
            <a:spLocks noGrp="1"/>
          </p:cNvSpPr>
          <p:nvPr>
            <p:ph type="title" idx="7"/>
          </p:nvPr>
        </p:nvSpPr>
        <p:spPr>
          <a:xfrm>
            <a:off x="8772481" y="-1213071"/>
            <a:ext cx="10182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52" name="Google Shape;552;p27"/>
          <p:cNvSpPr txBox="1">
            <a:spLocks noGrp="1"/>
          </p:cNvSpPr>
          <p:nvPr>
            <p:ph type="title" idx="8"/>
          </p:nvPr>
        </p:nvSpPr>
        <p:spPr>
          <a:xfrm>
            <a:off x="10180366" y="2571750"/>
            <a:ext cx="1018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53" name="Google Shape;553;p27"/>
          <p:cNvSpPr txBox="1">
            <a:spLocks noGrp="1"/>
          </p:cNvSpPr>
          <p:nvPr>
            <p:ph type="subTitle" idx="9"/>
          </p:nvPr>
        </p:nvSpPr>
        <p:spPr>
          <a:xfrm>
            <a:off x="1646853" y="2731663"/>
            <a:ext cx="5639318"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600" dirty="0">
                <a:latin typeface="Times New Roman" panose="02020603050405020304" pitchFamily="18" charset="0"/>
                <a:cs typeface="Times New Roman" panose="02020603050405020304" pitchFamily="18" charset="0"/>
              </a:rPr>
              <a:t>Introduction</a:t>
            </a:r>
            <a:r>
              <a:rPr lang="en-US" sz="3200" dirty="0"/>
              <a:t> </a:t>
            </a:r>
            <a:endParaRPr sz="3200" dirty="0"/>
          </a:p>
        </p:txBody>
      </p:sp>
      <p:sp>
        <p:nvSpPr>
          <p:cNvPr id="554" name="Google Shape;554;p27"/>
          <p:cNvSpPr txBox="1">
            <a:spLocks noGrp="1"/>
          </p:cNvSpPr>
          <p:nvPr>
            <p:ph type="subTitle" idx="13"/>
          </p:nvPr>
        </p:nvSpPr>
        <p:spPr>
          <a:xfrm>
            <a:off x="-3851129" y="4380731"/>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Future recommendation </a:t>
            </a:r>
            <a:endParaRPr dirty="0"/>
          </a:p>
        </p:txBody>
      </p:sp>
      <p:sp>
        <p:nvSpPr>
          <p:cNvPr id="555" name="Google Shape;555;p27"/>
          <p:cNvSpPr txBox="1">
            <a:spLocks noGrp="1"/>
          </p:cNvSpPr>
          <p:nvPr>
            <p:ph type="subTitle" idx="14"/>
          </p:nvPr>
        </p:nvSpPr>
        <p:spPr>
          <a:xfrm>
            <a:off x="10180366" y="262475"/>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Timeline of climate change </a:t>
            </a:r>
            <a:endParaRPr dirty="0"/>
          </a:p>
        </p:txBody>
      </p:sp>
      <p:sp>
        <p:nvSpPr>
          <p:cNvPr id="556" name="Google Shape;556;p27"/>
          <p:cNvSpPr txBox="1">
            <a:spLocks noGrp="1"/>
          </p:cNvSpPr>
          <p:nvPr>
            <p:ph type="subTitle" idx="15"/>
          </p:nvPr>
        </p:nvSpPr>
        <p:spPr>
          <a:xfrm>
            <a:off x="9501344" y="3948510"/>
            <a:ext cx="2695500" cy="3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Conclusion </a:t>
            </a:r>
            <a:endParaRPr dirty="0"/>
          </a:p>
        </p:txBody>
      </p:sp>
    </p:spTree>
    <p:extLst>
      <p:ext uri="{BB962C8B-B14F-4D97-AF65-F5344CB8AC3E}">
        <p14:creationId xmlns:p14="http://schemas.microsoft.com/office/powerpoint/2010/main" val="113998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4" name="Google Shape;564;p28"/>
          <p:cNvGrpSpPr/>
          <p:nvPr/>
        </p:nvGrpSpPr>
        <p:grpSpPr>
          <a:xfrm>
            <a:off x="5913348" y="-1035217"/>
            <a:ext cx="4257190" cy="3124308"/>
            <a:chOff x="5958939" y="2722447"/>
            <a:chExt cx="4257190" cy="3124308"/>
          </a:xfrm>
        </p:grpSpPr>
        <p:grpSp>
          <p:nvGrpSpPr>
            <p:cNvPr id="565" name="Google Shape;565;p28"/>
            <p:cNvGrpSpPr/>
            <p:nvPr/>
          </p:nvGrpSpPr>
          <p:grpSpPr>
            <a:xfrm>
              <a:off x="7091821" y="2722447"/>
              <a:ext cx="3124308" cy="3124308"/>
              <a:chOff x="1683813" y="1403257"/>
              <a:chExt cx="6881736" cy="6881736"/>
            </a:xfrm>
          </p:grpSpPr>
          <p:grpSp>
            <p:nvGrpSpPr>
              <p:cNvPr id="566" name="Google Shape;566;p28"/>
              <p:cNvGrpSpPr/>
              <p:nvPr/>
            </p:nvGrpSpPr>
            <p:grpSpPr>
              <a:xfrm>
                <a:off x="1683813" y="1403257"/>
                <a:ext cx="6881736" cy="6881736"/>
                <a:chOff x="1683813" y="1403257"/>
                <a:chExt cx="6881736" cy="6881736"/>
              </a:xfrm>
            </p:grpSpPr>
            <p:sp>
              <p:nvSpPr>
                <p:cNvPr id="567" name="Google Shape;567;p28"/>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28"/>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9" name="Google Shape;569;p28"/>
                <p:cNvGrpSpPr/>
                <p:nvPr/>
              </p:nvGrpSpPr>
              <p:grpSpPr>
                <a:xfrm>
                  <a:off x="1683813" y="1403257"/>
                  <a:ext cx="6881736" cy="6881736"/>
                  <a:chOff x="1683813" y="1403257"/>
                  <a:chExt cx="6881736" cy="6881736"/>
                </a:xfrm>
              </p:grpSpPr>
              <p:grpSp>
                <p:nvGrpSpPr>
                  <p:cNvPr id="570" name="Google Shape;570;p28"/>
                  <p:cNvGrpSpPr/>
                  <p:nvPr/>
                </p:nvGrpSpPr>
                <p:grpSpPr>
                  <a:xfrm>
                    <a:off x="1683813" y="1403257"/>
                    <a:ext cx="6881736" cy="6881736"/>
                    <a:chOff x="1683813" y="1403257"/>
                    <a:chExt cx="6881736" cy="6881736"/>
                  </a:xfrm>
                </p:grpSpPr>
                <p:sp>
                  <p:nvSpPr>
                    <p:cNvPr id="571" name="Google Shape;571;p28"/>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2" name="Google Shape;572;p28"/>
                    <p:cNvGrpSpPr/>
                    <p:nvPr/>
                  </p:nvGrpSpPr>
                  <p:grpSpPr>
                    <a:xfrm>
                      <a:off x="2690020" y="2407920"/>
                      <a:ext cx="4739209" cy="4491989"/>
                      <a:chOff x="2690020" y="2407920"/>
                      <a:chExt cx="4739209" cy="4491989"/>
                    </a:xfrm>
                  </p:grpSpPr>
                  <p:sp>
                    <p:nvSpPr>
                      <p:cNvPr id="573" name="Google Shape;573;p28"/>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28"/>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28"/>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28"/>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28"/>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8" name="Google Shape;578;p28"/>
                      <p:cNvGrpSpPr/>
                      <p:nvPr/>
                    </p:nvGrpSpPr>
                    <p:grpSpPr>
                      <a:xfrm>
                        <a:off x="4048467" y="2446972"/>
                        <a:ext cx="3330029" cy="4113847"/>
                        <a:chOff x="4048467" y="2446972"/>
                        <a:chExt cx="3330029" cy="4113847"/>
                      </a:xfrm>
                    </p:grpSpPr>
                    <p:sp>
                      <p:nvSpPr>
                        <p:cNvPr id="579" name="Google Shape;579;p28"/>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8"/>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8"/>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28"/>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83" name="Google Shape;583;p28"/>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8"/>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28"/>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28"/>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8"/>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8"/>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8"/>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8"/>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8"/>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8"/>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8"/>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94" name="Google Shape;594;p28"/>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8"/>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8"/>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28"/>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28"/>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8"/>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8"/>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8"/>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8"/>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03" name="Google Shape;603;p28"/>
              <p:cNvGrpSpPr/>
              <p:nvPr/>
            </p:nvGrpSpPr>
            <p:grpSpPr>
              <a:xfrm>
                <a:off x="2689902" y="3485197"/>
                <a:ext cx="4865065" cy="3790312"/>
                <a:chOff x="2689902" y="3485197"/>
                <a:chExt cx="4865065" cy="3790312"/>
              </a:xfrm>
            </p:grpSpPr>
            <p:sp>
              <p:nvSpPr>
                <p:cNvPr id="604" name="Google Shape;604;p28"/>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8"/>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6" name="Google Shape;606;p28"/>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7" name="Google Shape;607;p28"/>
            <p:cNvGrpSpPr/>
            <p:nvPr/>
          </p:nvGrpSpPr>
          <p:grpSpPr>
            <a:xfrm>
              <a:off x="5958939" y="3927229"/>
              <a:ext cx="1342066" cy="901240"/>
              <a:chOff x="-4106069" y="7572982"/>
              <a:chExt cx="5684312" cy="3817194"/>
            </a:xfrm>
          </p:grpSpPr>
          <p:sp>
            <p:nvSpPr>
              <p:cNvPr id="608" name="Google Shape;608;p28"/>
              <p:cNvSpPr/>
              <p:nvPr/>
            </p:nvSpPr>
            <p:spPr>
              <a:xfrm>
                <a:off x="-4106069" y="7572982"/>
                <a:ext cx="5684312" cy="3311910"/>
              </a:xfrm>
              <a:custGeom>
                <a:avLst/>
                <a:gdLst/>
                <a:ahLst/>
                <a:cxnLst/>
                <a:rect l="l" t="t" r="r" b="b"/>
                <a:pathLst>
                  <a:path w="5684312" h="3311910" extrusionOk="0">
                    <a:moveTo>
                      <a:pt x="327501" y="2162520"/>
                    </a:moveTo>
                    <a:cubicBezTo>
                      <a:pt x="39846" y="2103465"/>
                      <a:pt x="-79216" y="1713892"/>
                      <a:pt x="55087" y="1452907"/>
                    </a:cubicBezTo>
                    <a:cubicBezTo>
                      <a:pt x="189389" y="1191923"/>
                      <a:pt x="488474" y="1056667"/>
                      <a:pt x="778034" y="1010948"/>
                    </a:cubicBezTo>
                    <a:cubicBezTo>
                      <a:pt x="1067594" y="965228"/>
                      <a:pt x="1364774" y="990945"/>
                      <a:pt x="1656239" y="955703"/>
                    </a:cubicBezTo>
                    <a:cubicBezTo>
                      <a:pt x="1742917" y="945225"/>
                      <a:pt x="1834357" y="926175"/>
                      <a:pt x="1896269" y="865215"/>
                    </a:cubicBezTo>
                    <a:cubicBezTo>
                      <a:pt x="1958182" y="803303"/>
                      <a:pt x="1969612" y="686145"/>
                      <a:pt x="1898174" y="635662"/>
                    </a:cubicBezTo>
                    <a:cubicBezTo>
                      <a:pt x="1848644" y="600420"/>
                      <a:pt x="1780064" y="609945"/>
                      <a:pt x="1724819" y="586132"/>
                    </a:cubicBezTo>
                    <a:cubicBezTo>
                      <a:pt x="1601946" y="533745"/>
                      <a:pt x="1602899" y="342292"/>
                      <a:pt x="1696244" y="246090"/>
                    </a:cubicBezTo>
                    <a:cubicBezTo>
                      <a:pt x="1789589" y="149887"/>
                      <a:pt x="1931512" y="123217"/>
                      <a:pt x="2062957" y="102262"/>
                    </a:cubicBezTo>
                    <a:cubicBezTo>
                      <a:pt x="2471579" y="36540"/>
                      <a:pt x="2885917" y="-29183"/>
                      <a:pt x="3297397" y="13680"/>
                    </a:cubicBezTo>
                    <a:cubicBezTo>
                      <a:pt x="3708877" y="56542"/>
                      <a:pt x="4125119" y="220373"/>
                      <a:pt x="4386104" y="541365"/>
                    </a:cubicBezTo>
                    <a:cubicBezTo>
                      <a:pt x="4647089" y="862357"/>
                      <a:pt x="4712812" y="1357657"/>
                      <a:pt x="4470877" y="1692937"/>
                    </a:cubicBezTo>
                    <a:cubicBezTo>
                      <a:pt x="4737577" y="1702462"/>
                      <a:pt x="5011897" y="1713892"/>
                      <a:pt x="5253832" y="1825335"/>
                    </a:cubicBezTo>
                    <a:cubicBezTo>
                      <a:pt x="5495767" y="1937730"/>
                      <a:pt x="5699602" y="2176807"/>
                      <a:pt x="5683409" y="2443507"/>
                    </a:cubicBezTo>
                    <a:cubicBezTo>
                      <a:pt x="5670074" y="2668298"/>
                      <a:pt x="5505292" y="2861655"/>
                      <a:pt x="5307172" y="2968335"/>
                    </a:cubicBezTo>
                    <a:cubicBezTo>
                      <a:pt x="5109052" y="3075015"/>
                      <a:pt x="4881404" y="3110257"/>
                      <a:pt x="4658519" y="3138832"/>
                    </a:cubicBezTo>
                    <a:cubicBezTo>
                      <a:pt x="3652679" y="3266468"/>
                      <a:pt x="2653507" y="3219795"/>
                      <a:pt x="1645762" y="3275040"/>
                    </a:cubicBezTo>
                    <a:cubicBezTo>
                      <a:pt x="1241901" y="3296947"/>
                      <a:pt x="271304" y="3470303"/>
                      <a:pt x="315119" y="2814982"/>
                    </a:cubicBezTo>
                    <a:cubicBezTo>
                      <a:pt x="319882" y="2740687"/>
                      <a:pt x="337979" y="2614957"/>
                      <a:pt x="386557" y="2555903"/>
                    </a:cubicBezTo>
                    <a:cubicBezTo>
                      <a:pt x="466567" y="2458748"/>
                      <a:pt x="620871" y="2507325"/>
                      <a:pt x="679926" y="2435887"/>
                    </a:cubicBezTo>
                    <a:cubicBezTo>
                      <a:pt x="867569" y="2208240"/>
                      <a:pt x="443707" y="2186332"/>
                      <a:pt x="327501" y="21625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8"/>
              <p:cNvSpPr/>
              <p:nvPr/>
            </p:nvSpPr>
            <p:spPr>
              <a:xfrm>
                <a:off x="-3911917" y="9860280"/>
                <a:ext cx="5385435" cy="1397317"/>
              </a:xfrm>
              <a:custGeom>
                <a:avLst/>
                <a:gdLst/>
                <a:ahLst/>
                <a:cxnLst/>
                <a:rect l="l" t="t" r="r" b="b"/>
                <a:pathLst>
                  <a:path w="5385435" h="1397317" extrusionOk="0">
                    <a:moveTo>
                      <a:pt x="5385435" y="891540"/>
                    </a:moveTo>
                    <a:cubicBezTo>
                      <a:pt x="5385435" y="891540"/>
                      <a:pt x="4179570" y="1397318"/>
                      <a:pt x="2692718" y="1397318"/>
                    </a:cubicBezTo>
                    <a:cubicBezTo>
                      <a:pt x="1205865" y="1397318"/>
                      <a:pt x="0" y="891540"/>
                      <a:pt x="0" y="891540"/>
                    </a:cubicBezTo>
                    <a:cubicBezTo>
                      <a:pt x="0" y="891540"/>
                      <a:pt x="1205865" y="0"/>
                      <a:pt x="2692718" y="0"/>
                    </a:cubicBezTo>
                    <a:cubicBezTo>
                      <a:pt x="4179570" y="0"/>
                      <a:pt x="5385435" y="891540"/>
                      <a:pt x="5385435" y="8915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0" name="Google Shape;610;p28"/>
              <p:cNvGrpSpPr/>
              <p:nvPr/>
            </p:nvGrpSpPr>
            <p:grpSpPr>
              <a:xfrm>
                <a:off x="-2192868" y="9800878"/>
                <a:ext cx="1896640" cy="1589298"/>
                <a:chOff x="-2192868" y="9800878"/>
                <a:chExt cx="1896640" cy="1589298"/>
              </a:xfrm>
            </p:grpSpPr>
            <p:sp>
              <p:nvSpPr>
                <p:cNvPr id="611" name="Google Shape;611;p28"/>
                <p:cNvSpPr/>
                <p:nvPr/>
              </p:nvSpPr>
              <p:spPr>
                <a:xfrm>
                  <a:off x="-2192868" y="9800878"/>
                  <a:ext cx="1896640" cy="1515966"/>
                </a:xfrm>
                <a:custGeom>
                  <a:avLst/>
                  <a:gdLst/>
                  <a:ahLst/>
                  <a:cxnLst/>
                  <a:rect l="l" t="t" r="r" b="b"/>
                  <a:pathLst>
                    <a:path w="1896640" h="1515966" extrusionOk="0">
                      <a:moveTo>
                        <a:pt x="1321331" y="239424"/>
                      </a:moveTo>
                      <a:cubicBezTo>
                        <a:pt x="960333" y="296574"/>
                        <a:pt x="573618" y="230852"/>
                        <a:pt x="240243" y="381346"/>
                      </a:cubicBezTo>
                      <a:cubicBezTo>
                        <a:pt x="128801" y="431829"/>
                        <a:pt x="19263" y="518507"/>
                        <a:pt x="2118" y="640427"/>
                      </a:cubicBezTo>
                      <a:cubicBezTo>
                        <a:pt x="-12169" y="745202"/>
                        <a:pt x="47838" y="847119"/>
                        <a:pt x="121181" y="924271"/>
                      </a:cubicBezTo>
                      <a:cubicBezTo>
                        <a:pt x="194524" y="1001424"/>
                        <a:pt x="283106" y="1063336"/>
                        <a:pt x="347876" y="1147157"/>
                      </a:cubicBezTo>
                      <a:cubicBezTo>
                        <a:pt x="413599" y="1230976"/>
                        <a:pt x="452651" y="1347182"/>
                        <a:pt x="408836" y="1443384"/>
                      </a:cubicBezTo>
                      <a:cubicBezTo>
                        <a:pt x="882229" y="1535776"/>
                        <a:pt x="1442299" y="1559589"/>
                        <a:pt x="1896641" y="1396711"/>
                      </a:cubicBezTo>
                      <a:cubicBezTo>
                        <a:pt x="1851874" y="1275744"/>
                        <a:pt x="1690901" y="1120486"/>
                        <a:pt x="1582316" y="1050954"/>
                      </a:cubicBezTo>
                      <a:cubicBezTo>
                        <a:pt x="1483256" y="988089"/>
                        <a:pt x="1371813" y="934749"/>
                        <a:pt x="1264181" y="889029"/>
                      </a:cubicBezTo>
                      <a:cubicBezTo>
                        <a:pt x="1229891" y="873789"/>
                        <a:pt x="1194649" y="856644"/>
                        <a:pt x="1170836" y="827116"/>
                      </a:cubicBezTo>
                      <a:cubicBezTo>
                        <a:pt x="1112733" y="755679"/>
                        <a:pt x="1177503" y="682336"/>
                        <a:pt x="1251799" y="668049"/>
                      </a:cubicBezTo>
                      <a:cubicBezTo>
                        <a:pt x="1283231" y="662334"/>
                        <a:pt x="1315616" y="661382"/>
                        <a:pt x="1348001" y="656619"/>
                      </a:cubicBezTo>
                      <a:cubicBezTo>
                        <a:pt x="1587078" y="617566"/>
                        <a:pt x="1773768" y="267999"/>
                        <a:pt x="1844253" y="60354"/>
                      </a:cubicBezTo>
                      <a:cubicBezTo>
                        <a:pt x="1865208" y="-1559"/>
                        <a:pt x="1829966" y="106074"/>
                        <a:pt x="1800438" y="47971"/>
                      </a:cubicBezTo>
                      <a:cubicBezTo>
                        <a:pt x="1747099" y="-62518"/>
                        <a:pt x="1637561" y="43209"/>
                        <a:pt x="1577553" y="111789"/>
                      </a:cubicBezTo>
                      <a:cubicBezTo>
                        <a:pt x="1508021" y="187989"/>
                        <a:pt x="1424201" y="223232"/>
                        <a:pt x="1321331" y="2394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28"/>
                <p:cNvSpPr/>
                <p:nvPr/>
              </p:nvSpPr>
              <p:spPr>
                <a:xfrm>
                  <a:off x="-2062915" y="9843135"/>
                  <a:ext cx="1679057" cy="1547041"/>
                </a:xfrm>
                <a:custGeom>
                  <a:avLst/>
                  <a:gdLst/>
                  <a:ahLst/>
                  <a:cxnLst/>
                  <a:rect l="l" t="t" r="r" b="b"/>
                  <a:pathLst>
                    <a:path w="1679057" h="1547041" extrusionOk="0">
                      <a:moveTo>
                        <a:pt x="1271388" y="1031557"/>
                      </a:moveTo>
                      <a:cubicBezTo>
                        <a:pt x="1191378" y="970598"/>
                        <a:pt x="1102795" y="919163"/>
                        <a:pt x="1016118" y="875347"/>
                      </a:cubicBezTo>
                      <a:cubicBezTo>
                        <a:pt x="988495" y="861060"/>
                        <a:pt x="959920" y="843915"/>
                        <a:pt x="940870" y="816292"/>
                      </a:cubicBezTo>
                      <a:cubicBezTo>
                        <a:pt x="894198" y="746760"/>
                        <a:pt x="910390" y="704850"/>
                        <a:pt x="944680" y="653415"/>
                      </a:cubicBezTo>
                      <a:cubicBezTo>
                        <a:pt x="991353" y="584835"/>
                        <a:pt x="1259005" y="542925"/>
                        <a:pt x="1283770" y="538163"/>
                      </a:cubicBezTo>
                      <a:cubicBezTo>
                        <a:pt x="1461888" y="502920"/>
                        <a:pt x="1614288" y="220027"/>
                        <a:pt x="1679058" y="18097"/>
                      </a:cubicBezTo>
                      <a:lnTo>
                        <a:pt x="1568568" y="0"/>
                      </a:lnTo>
                      <a:cubicBezTo>
                        <a:pt x="1567615" y="952"/>
                        <a:pt x="1384735" y="161925"/>
                        <a:pt x="1384735" y="162877"/>
                      </a:cubicBezTo>
                      <a:cubicBezTo>
                        <a:pt x="1329490" y="238125"/>
                        <a:pt x="1143753" y="234315"/>
                        <a:pt x="1061838" y="250507"/>
                      </a:cubicBezTo>
                      <a:cubicBezTo>
                        <a:pt x="772278" y="305752"/>
                        <a:pt x="460810" y="242888"/>
                        <a:pt x="193158" y="387667"/>
                      </a:cubicBezTo>
                      <a:cubicBezTo>
                        <a:pt x="103623" y="436245"/>
                        <a:pt x="15040" y="520065"/>
                        <a:pt x="1705" y="637222"/>
                      </a:cubicBezTo>
                      <a:cubicBezTo>
                        <a:pt x="-9725" y="738188"/>
                        <a:pt x="37900" y="836295"/>
                        <a:pt x="96955" y="910590"/>
                      </a:cubicBezTo>
                      <a:cubicBezTo>
                        <a:pt x="156010" y="984885"/>
                        <a:pt x="226495" y="1044892"/>
                        <a:pt x="278883" y="1124902"/>
                      </a:cubicBezTo>
                      <a:cubicBezTo>
                        <a:pt x="331270" y="1205865"/>
                        <a:pt x="362703" y="1317307"/>
                        <a:pt x="327460" y="1410652"/>
                      </a:cubicBezTo>
                      <a:cubicBezTo>
                        <a:pt x="707508" y="1499235"/>
                        <a:pt x="1145658" y="1630680"/>
                        <a:pt x="1510465" y="1474469"/>
                      </a:cubicBezTo>
                      <a:cubicBezTo>
                        <a:pt x="1476175" y="1356360"/>
                        <a:pt x="1359018" y="1098232"/>
                        <a:pt x="1271388" y="103155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3" name="Google Shape;613;p28"/>
              <p:cNvSpPr/>
              <p:nvPr/>
            </p:nvSpPr>
            <p:spPr>
              <a:xfrm>
                <a:off x="-3188689" y="9902497"/>
                <a:ext cx="2465532" cy="646443"/>
              </a:xfrm>
              <a:custGeom>
                <a:avLst/>
                <a:gdLst/>
                <a:ahLst/>
                <a:cxnLst/>
                <a:rect l="l" t="t" r="r" b="b"/>
                <a:pathLst>
                  <a:path w="2465532" h="646443" extrusionOk="0">
                    <a:moveTo>
                      <a:pt x="2460979" y="26363"/>
                    </a:moveTo>
                    <a:cubicBezTo>
                      <a:pt x="2471457" y="27315"/>
                      <a:pt x="2507652" y="123517"/>
                      <a:pt x="1951391" y="91133"/>
                    </a:cubicBezTo>
                    <a:cubicBezTo>
                      <a:pt x="1395132" y="58748"/>
                      <a:pt x="860779" y="272108"/>
                      <a:pt x="893164" y="484515"/>
                    </a:cubicBezTo>
                    <a:cubicBezTo>
                      <a:pt x="925549" y="697875"/>
                      <a:pt x="-28856" y="679778"/>
                      <a:pt x="671" y="549285"/>
                    </a:cubicBezTo>
                    <a:cubicBezTo>
                      <a:pt x="31152" y="419745"/>
                      <a:pt x="1034134" y="-125085"/>
                      <a:pt x="2460979" y="2636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8"/>
              <p:cNvSpPr/>
              <p:nvPr/>
            </p:nvSpPr>
            <p:spPr>
              <a:xfrm>
                <a:off x="-941075" y="10025972"/>
                <a:ext cx="2098325" cy="995246"/>
              </a:xfrm>
              <a:custGeom>
                <a:avLst/>
                <a:gdLst/>
                <a:ahLst/>
                <a:cxnLst/>
                <a:rect l="l" t="t" r="r" b="b"/>
                <a:pathLst>
                  <a:path w="2098325" h="995246" extrusionOk="0">
                    <a:moveTo>
                      <a:pt x="621036" y="43"/>
                    </a:moveTo>
                    <a:cubicBezTo>
                      <a:pt x="621036" y="43"/>
                      <a:pt x="584841" y="310558"/>
                      <a:pt x="375291" y="390568"/>
                    </a:cubicBezTo>
                    <a:cubicBezTo>
                      <a:pt x="165741" y="469626"/>
                      <a:pt x="-116199" y="524871"/>
                      <a:pt x="50488" y="587735"/>
                    </a:cubicBezTo>
                    <a:cubicBezTo>
                      <a:pt x="216223" y="650601"/>
                      <a:pt x="476256" y="726801"/>
                      <a:pt x="671518" y="932540"/>
                    </a:cubicBezTo>
                    <a:cubicBezTo>
                      <a:pt x="866781" y="1138280"/>
                      <a:pt x="1826901" y="781093"/>
                      <a:pt x="2072646" y="672508"/>
                    </a:cubicBezTo>
                    <a:cubicBezTo>
                      <a:pt x="2318391" y="563923"/>
                      <a:pt x="722001" y="-5672"/>
                      <a:pt x="621036" y="4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28"/>
              <p:cNvSpPr/>
              <p:nvPr/>
            </p:nvSpPr>
            <p:spPr>
              <a:xfrm>
                <a:off x="-1989507" y="10150792"/>
                <a:ext cx="539802" cy="1021080"/>
              </a:xfrm>
              <a:custGeom>
                <a:avLst/>
                <a:gdLst/>
                <a:ahLst/>
                <a:cxnLst/>
                <a:rect l="l" t="t" r="r" b="b"/>
                <a:pathLst>
                  <a:path w="539802" h="1021080" extrusionOk="0">
                    <a:moveTo>
                      <a:pt x="539802" y="0"/>
                    </a:moveTo>
                    <a:cubicBezTo>
                      <a:pt x="206427" y="67627"/>
                      <a:pt x="-58367" y="123825"/>
                      <a:pt x="11165" y="425768"/>
                    </a:cubicBezTo>
                    <a:cubicBezTo>
                      <a:pt x="80697" y="726757"/>
                      <a:pt x="371210" y="639127"/>
                      <a:pt x="344540" y="1021080"/>
                    </a:cubicBezTo>
                    <a:cubicBezTo>
                      <a:pt x="344540" y="1021080"/>
                      <a:pt x="449315" y="864870"/>
                      <a:pt x="270245" y="677228"/>
                    </a:cubicBezTo>
                    <a:cubicBezTo>
                      <a:pt x="91175" y="489585"/>
                      <a:pt x="49265" y="321945"/>
                      <a:pt x="174043" y="211455"/>
                    </a:cubicBezTo>
                    <a:cubicBezTo>
                      <a:pt x="298820" y="100013"/>
                      <a:pt x="539802" y="0"/>
                      <a:pt x="539802"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8"/>
              <p:cNvSpPr/>
              <p:nvPr/>
            </p:nvSpPr>
            <p:spPr>
              <a:xfrm>
                <a:off x="-1214088" y="10059352"/>
                <a:ext cx="712120" cy="514350"/>
              </a:xfrm>
              <a:custGeom>
                <a:avLst/>
                <a:gdLst/>
                <a:ahLst/>
                <a:cxnLst/>
                <a:rect l="l" t="t" r="r" b="b"/>
                <a:pathLst>
                  <a:path w="712120" h="514350" extrusionOk="0">
                    <a:moveTo>
                      <a:pt x="32988" y="514350"/>
                    </a:moveTo>
                    <a:cubicBezTo>
                      <a:pt x="32988" y="514350"/>
                      <a:pt x="-56547" y="392430"/>
                      <a:pt x="319691" y="305753"/>
                    </a:cubicBezTo>
                    <a:cubicBezTo>
                      <a:pt x="695928" y="219075"/>
                      <a:pt x="712121" y="0"/>
                      <a:pt x="712121" y="0"/>
                    </a:cubicBezTo>
                    <a:cubicBezTo>
                      <a:pt x="712121" y="0"/>
                      <a:pt x="644493" y="224790"/>
                      <a:pt x="305403" y="270510"/>
                    </a:cubicBezTo>
                    <a:cubicBezTo>
                      <a:pt x="-33687" y="316230"/>
                      <a:pt x="-29877" y="465773"/>
                      <a:pt x="32988" y="51435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8"/>
              <p:cNvSpPr/>
              <p:nvPr/>
            </p:nvSpPr>
            <p:spPr>
              <a:xfrm>
                <a:off x="-1035367" y="10002202"/>
                <a:ext cx="425767" cy="130163"/>
              </a:xfrm>
              <a:custGeom>
                <a:avLst/>
                <a:gdLst/>
                <a:ahLst/>
                <a:cxnLst/>
                <a:rect l="l" t="t" r="r" b="b"/>
                <a:pathLst>
                  <a:path w="425767" h="130163" extrusionOk="0">
                    <a:moveTo>
                      <a:pt x="425768" y="0"/>
                    </a:moveTo>
                    <a:cubicBezTo>
                      <a:pt x="425768" y="0"/>
                      <a:pt x="352425" y="97155"/>
                      <a:pt x="0" y="116205"/>
                    </a:cubicBezTo>
                    <a:cubicBezTo>
                      <a:pt x="0" y="116205"/>
                      <a:pt x="292418" y="189548"/>
                      <a:pt x="42576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8" name="Google Shape;618;p28"/>
              <p:cNvGrpSpPr/>
              <p:nvPr/>
            </p:nvGrpSpPr>
            <p:grpSpPr>
              <a:xfrm>
                <a:off x="-1614487" y="9992852"/>
                <a:ext cx="319530" cy="435071"/>
                <a:chOff x="-1614487" y="9992852"/>
                <a:chExt cx="319530" cy="435071"/>
              </a:xfrm>
            </p:grpSpPr>
            <p:grpSp>
              <p:nvGrpSpPr>
                <p:cNvPr id="619" name="Google Shape;619;p28"/>
                <p:cNvGrpSpPr/>
                <p:nvPr/>
              </p:nvGrpSpPr>
              <p:grpSpPr>
                <a:xfrm>
                  <a:off x="-1584960" y="9992852"/>
                  <a:ext cx="228787" cy="380023"/>
                  <a:chOff x="-1584960" y="9992852"/>
                  <a:chExt cx="228787" cy="380023"/>
                </a:xfrm>
              </p:grpSpPr>
              <p:sp>
                <p:nvSpPr>
                  <p:cNvPr id="620" name="Google Shape;620;p28"/>
                  <p:cNvSpPr/>
                  <p:nvPr/>
                </p:nvSpPr>
                <p:spPr>
                  <a:xfrm>
                    <a:off x="-1584960" y="9992852"/>
                    <a:ext cx="228787" cy="380023"/>
                  </a:xfrm>
                  <a:custGeom>
                    <a:avLst/>
                    <a:gdLst/>
                    <a:ahLst/>
                    <a:cxnLst/>
                    <a:rect l="l" t="t" r="r" b="b"/>
                    <a:pathLst>
                      <a:path w="228787" h="380023" extrusionOk="0">
                        <a:moveTo>
                          <a:pt x="227648" y="319865"/>
                        </a:moveTo>
                        <a:lnTo>
                          <a:pt x="124778" y="93171"/>
                        </a:lnTo>
                        <a:cubicBezTo>
                          <a:pt x="111443" y="63643"/>
                          <a:pt x="64770" y="71263"/>
                          <a:pt x="64770" y="71263"/>
                        </a:cubicBezTo>
                        <a:lnTo>
                          <a:pt x="47625" y="33163"/>
                        </a:lnTo>
                        <a:lnTo>
                          <a:pt x="52388" y="31258"/>
                        </a:lnTo>
                        <a:lnTo>
                          <a:pt x="38100" y="778"/>
                        </a:lnTo>
                        <a:cubicBezTo>
                          <a:pt x="35243" y="-175"/>
                          <a:pt x="26670" y="-1127"/>
                          <a:pt x="17145" y="3635"/>
                        </a:cubicBezTo>
                        <a:cubicBezTo>
                          <a:pt x="6668" y="8398"/>
                          <a:pt x="1905" y="16018"/>
                          <a:pt x="0" y="18875"/>
                        </a:cubicBezTo>
                        <a:cubicBezTo>
                          <a:pt x="4763" y="29353"/>
                          <a:pt x="9525" y="39830"/>
                          <a:pt x="14288" y="49355"/>
                        </a:cubicBezTo>
                        <a:lnTo>
                          <a:pt x="19050" y="47450"/>
                        </a:lnTo>
                        <a:lnTo>
                          <a:pt x="36195" y="85550"/>
                        </a:lnTo>
                        <a:cubicBezTo>
                          <a:pt x="36195" y="85550"/>
                          <a:pt x="953" y="116030"/>
                          <a:pt x="14288" y="145558"/>
                        </a:cubicBezTo>
                        <a:lnTo>
                          <a:pt x="117158" y="372253"/>
                        </a:lnTo>
                        <a:cubicBezTo>
                          <a:pt x="120015" y="378921"/>
                          <a:pt x="127635" y="381778"/>
                          <a:pt x="134303" y="378921"/>
                        </a:cubicBezTo>
                        <a:lnTo>
                          <a:pt x="222885" y="338915"/>
                        </a:lnTo>
                        <a:cubicBezTo>
                          <a:pt x="227648" y="334153"/>
                          <a:pt x="230505" y="326533"/>
                          <a:pt x="227648" y="319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28"/>
                  <p:cNvSpPr/>
                  <p:nvPr/>
                </p:nvSpPr>
                <p:spPr>
                  <a:xfrm>
                    <a:off x="-1580197" y="10001250"/>
                    <a:ext cx="219841" cy="365554"/>
                  </a:xfrm>
                  <a:custGeom>
                    <a:avLst/>
                    <a:gdLst/>
                    <a:ahLst/>
                    <a:cxnLst/>
                    <a:rect l="l" t="t" r="r" b="b"/>
                    <a:pathLst>
                      <a:path w="219841" h="365554" extrusionOk="0">
                        <a:moveTo>
                          <a:pt x="219075" y="313373"/>
                        </a:moveTo>
                        <a:lnTo>
                          <a:pt x="208598" y="291465"/>
                        </a:lnTo>
                        <a:lnTo>
                          <a:pt x="208598" y="291465"/>
                        </a:lnTo>
                        <a:cubicBezTo>
                          <a:pt x="178118" y="304800"/>
                          <a:pt x="142875" y="291465"/>
                          <a:pt x="129540" y="261938"/>
                        </a:cubicBezTo>
                        <a:lnTo>
                          <a:pt x="10478" y="0"/>
                        </a:lnTo>
                        <a:cubicBezTo>
                          <a:pt x="5715" y="2857"/>
                          <a:pt x="1905" y="6668"/>
                          <a:pt x="0" y="9525"/>
                        </a:cubicBezTo>
                        <a:lnTo>
                          <a:pt x="11430" y="34290"/>
                        </a:lnTo>
                        <a:lnTo>
                          <a:pt x="16193" y="32385"/>
                        </a:lnTo>
                        <a:lnTo>
                          <a:pt x="37148" y="77152"/>
                        </a:lnTo>
                        <a:lnTo>
                          <a:pt x="34290" y="79057"/>
                        </a:lnTo>
                        <a:cubicBezTo>
                          <a:pt x="34290" y="79057"/>
                          <a:pt x="953" y="107632"/>
                          <a:pt x="13335" y="134302"/>
                        </a:cubicBezTo>
                        <a:lnTo>
                          <a:pt x="116205" y="360998"/>
                        </a:lnTo>
                        <a:cubicBezTo>
                          <a:pt x="118110" y="364807"/>
                          <a:pt x="122873" y="366713"/>
                          <a:pt x="127635" y="364807"/>
                        </a:cubicBezTo>
                        <a:lnTo>
                          <a:pt x="216218" y="324802"/>
                        </a:lnTo>
                        <a:cubicBezTo>
                          <a:pt x="219075" y="322898"/>
                          <a:pt x="220980" y="317182"/>
                          <a:pt x="219075" y="31337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8"/>
                  <p:cNvSpPr/>
                  <p:nvPr/>
                </p:nvSpPr>
                <p:spPr>
                  <a:xfrm>
                    <a:off x="-1518285" y="10067865"/>
                    <a:ext cx="131445" cy="215047"/>
                  </a:xfrm>
                  <a:custGeom>
                    <a:avLst/>
                    <a:gdLst/>
                    <a:ahLst/>
                    <a:cxnLst/>
                    <a:rect l="l" t="t" r="r" b="b"/>
                    <a:pathLst>
                      <a:path w="131445" h="215047" extrusionOk="0">
                        <a:moveTo>
                          <a:pt x="131445" y="212467"/>
                        </a:moveTo>
                        <a:lnTo>
                          <a:pt x="36195" y="4822"/>
                        </a:lnTo>
                        <a:cubicBezTo>
                          <a:pt x="22860" y="-893"/>
                          <a:pt x="6668" y="59"/>
                          <a:pt x="0" y="59"/>
                        </a:cubicBezTo>
                        <a:lnTo>
                          <a:pt x="89535" y="197227"/>
                        </a:lnTo>
                        <a:cubicBezTo>
                          <a:pt x="98108" y="212467"/>
                          <a:pt x="116205" y="219135"/>
                          <a:pt x="131445" y="212467"/>
                        </a:cubicBezTo>
                        <a:lnTo>
                          <a:pt x="131445" y="212467"/>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8"/>
                  <p:cNvSpPr/>
                  <p:nvPr/>
                </p:nvSpPr>
                <p:spPr>
                  <a:xfrm rot="-1470904">
                    <a:off x="-1401299" y="10304668"/>
                    <a:ext cx="30483" cy="28578"/>
                  </a:xfrm>
                  <a:custGeom>
                    <a:avLst/>
                    <a:gdLst/>
                    <a:ahLst/>
                    <a:cxnLst/>
                    <a:rect l="l" t="t" r="r" b="b"/>
                    <a:pathLst>
                      <a:path w="30478" h="28573" extrusionOk="0">
                        <a:moveTo>
                          <a:pt x="0" y="0"/>
                        </a:moveTo>
                        <a:lnTo>
                          <a:pt x="30479" y="0"/>
                        </a:lnTo>
                        <a:lnTo>
                          <a:pt x="30479" y="28574"/>
                        </a:lnTo>
                        <a:lnTo>
                          <a:pt x="0" y="28574"/>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8"/>
                  <p:cNvSpPr/>
                  <p:nvPr/>
                </p:nvSpPr>
                <p:spPr>
                  <a:xfrm>
                    <a:off x="-1555432" y="9997439"/>
                    <a:ext cx="16192" cy="25717"/>
                  </a:xfrm>
                  <a:custGeom>
                    <a:avLst/>
                    <a:gdLst/>
                    <a:ahLst/>
                    <a:cxnLst/>
                    <a:rect l="l" t="t" r="r" b="b"/>
                    <a:pathLst>
                      <a:path w="16192" h="25717" extrusionOk="0">
                        <a:moveTo>
                          <a:pt x="9525" y="25718"/>
                        </a:moveTo>
                        <a:lnTo>
                          <a:pt x="0" y="0"/>
                        </a:lnTo>
                        <a:lnTo>
                          <a:pt x="6668" y="0"/>
                        </a:lnTo>
                        <a:lnTo>
                          <a:pt x="16193" y="2286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5" name="Google Shape;625;p28"/>
                <p:cNvSpPr/>
                <p:nvPr/>
              </p:nvSpPr>
              <p:spPr>
                <a:xfrm>
                  <a:off x="-1556291" y="10234612"/>
                  <a:ext cx="261334" cy="193311"/>
                </a:xfrm>
                <a:custGeom>
                  <a:avLst/>
                  <a:gdLst/>
                  <a:ahLst/>
                  <a:cxnLst/>
                  <a:rect l="l" t="t" r="r" b="b"/>
                  <a:pathLst>
                    <a:path w="261334" h="193311" extrusionOk="0">
                      <a:moveTo>
                        <a:pt x="859" y="0"/>
                      </a:moveTo>
                      <a:lnTo>
                        <a:pt x="179929" y="0"/>
                      </a:lnTo>
                      <a:cubicBezTo>
                        <a:pt x="179929" y="0"/>
                        <a:pt x="285656" y="77152"/>
                        <a:pt x="256129" y="141923"/>
                      </a:cubicBezTo>
                      <a:cubicBezTo>
                        <a:pt x="226602" y="206693"/>
                        <a:pt x="40864" y="200025"/>
                        <a:pt x="18004" y="177165"/>
                      </a:cubicBezTo>
                      <a:cubicBezTo>
                        <a:pt x="-5808" y="155257"/>
                        <a:pt x="859" y="0"/>
                        <a:pt x="859" y="0"/>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8"/>
                <p:cNvSpPr/>
                <p:nvPr/>
              </p:nvSpPr>
              <p:spPr>
                <a:xfrm>
                  <a:off x="-1575729" y="10223182"/>
                  <a:ext cx="52681" cy="46672"/>
                </a:xfrm>
                <a:custGeom>
                  <a:avLst/>
                  <a:gdLst/>
                  <a:ahLst/>
                  <a:cxnLst/>
                  <a:rect l="l" t="t" r="r" b="b"/>
                  <a:pathLst>
                    <a:path w="52681" h="46672" extrusionOk="0">
                      <a:moveTo>
                        <a:pt x="27917" y="46673"/>
                      </a:moveTo>
                      <a:cubicBezTo>
                        <a:pt x="24107" y="46673"/>
                        <a:pt x="19344" y="46673"/>
                        <a:pt x="15535" y="45720"/>
                      </a:cubicBezTo>
                      <a:cubicBezTo>
                        <a:pt x="12677" y="45720"/>
                        <a:pt x="6010" y="44768"/>
                        <a:pt x="2200" y="39053"/>
                      </a:cubicBezTo>
                      <a:cubicBezTo>
                        <a:pt x="294" y="36195"/>
                        <a:pt x="-1610" y="30480"/>
                        <a:pt x="2200" y="22860"/>
                      </a:cubicBezTo>
                      <a:cubicBezTo>
                        <a:pt x="6010" y="13335"/>
                        <a:pt x="12677" y="5715"/>
                        <a:pt x="21250" y="0"/>
                      </a:cubicBezTo>
                      <a:lnTo>
                        <a:pt x="28869" y="10478"/>
                      </a:lnTo>
                      <a:cubicBezTo>
                        <a:pt x="22202" y="14288"/>
                        <a:pt x="17440" y="20955"/>
                        <a:pt x="14582" y="27623"/>
                      </a:cubicBezTo>
                      <a:cubicBezTo>
                        <a:pt x="13630" y="30480"/>
                        <a:pt x="13630" y="31432"/>
                        <a:pt x="13630" y="31432"/>
                      </a:cubicBezTo>
                      <a:lnTo>
                        <a:pt x="13630" y="31432"/>
                      </a:lnTo>
                      <a:cubicBezTo>
                        <a:pt x="13630" y="31432"/>
                        <a:pt x="14582" y="32385"/>
                        <a:pt x="18392" y="32385"/>
                      </a:cubicBezTo>
                      <a:cubicBezTo>
                        <a:pt x="28869" y="33338"/>
                        <a:pt x="39347" y="33338"/>
                        <a:pt x="49825" y="30480"/>
                      </a:cubicBezTo>
                      <a:lnTo>
                        <a:pt x="52682" y="42863"/>
                      </a:lnTo>
                      <a:cubicBezTo>
                        <a:pt x="44110" y="45720"/>
                        <a:pt x="36490" y="46673"/>
                        <a:pt x="27917" y="4667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8"/>
                <p:cNvSpPr/>
                <p:nvPr/>
              </p:nvSpPr>
              <p:spPr>
                <a:xfrm>
                  <a:off x="-1493519" y="10246042"/>
                  <a:ext cx="55244" cy="16192"/>
                </a:xfrm>
                <a:custGeom>
                  <a:avLst/>
                  <a:gdLst/>
                  <a:ahLst/>
                  <a:cxnLst/>
                  <a:rect l="l" t="t" r="r" b="b"/>
                  <a:pathLst>
                    <a:path w="55244" h="16192" extrusionOk="0">
                      <a:moveTo>
                        <a:pt x="39052" y="16193"/>
                      </a:moveTo>
                      <a:cubicBezTo>
                        <a:pt x="25718" y="16193"/>
                        <a:pt x="12382" y="15240"/>
                        <a:pt x="0" y="12382"/>
                      </a:cubicBezTo>
                      <a:lnTo>
                        <a:pt x="1905" y="0"/>
                      </a:lnTo>
                      <a:cubicBezTo>
                        <a:pt x="19050" y="2857"/>
                        <a:pt x="37147" y="3810"/>
                        <a:pt x="54293" y="2857"/>
                      </a:cubicBezTo>
                      <a:lnTo>
                        <a:pt x="55245" y="16193"/>
                      </a:lnTo>
                      <a:cubicBezTo>
                        <a:pt x="49530" y="16193"/>
                        <a:pt x="44768" y="16193"/>
                        <a:pt x="39052" y="161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28"/>
                <p:cNvSpPr/>
                <p:nvPr/>
              </p:nvSpPr>
              <p:spPr>
                <a:xfrm>
                  <a:off x="-1399222" y="10203180"/>
                  <a:ext cx="44057" cy="54292"/>
                </a:xfrm>
                <a:custGeom>
                  <a:avLst/>
                  <a:gdLst/>
                  <a:ahLst/>
                  <a:cxnLst/>
                  <a:rect l="l" t="t" r="r" b="b"/>
                  <a:pathLst>
                    <a:path w="44057" h="54292" extrusionOk="0">
                      <a:moveTo>
                        <a:pt x="0" y="54293"/>
                      </a:moveTo>
                      <a:lnTo>
                        <a:pt x="0" y="40957"/>
                      </a:lnTo>
                      <a:cubicBezTo>
                        <a:pt x="6668" y="40957"/>
                        <a:pt x="14288" y="40005"/>
                        <a:pt x="20955" y="37147"/>
                      </a:cubicBezTo>
                      <a:cubicBezTo>
                        <a:pt x="26670" y="34290"/>
                        <a:pt x="31433" y="29527"/>
                        <a:pt x="31433" y="23813"/>
                      </a:cubicBezTo>
                      <a:cubicBezTo>
                        <a:pt x="31433" y="20955"/>
                        <a:pt x="30480" y="18097"/>
                        <a:pt x="29528" y="16193"/>
                      </a:cubicBezTo>
                      <a:cubicBezTo>
                        <a:pt x="28575" y="15240"/>
                        <a:pt x="27623" y="13335"/>
                        <a:pt x="24765" y="13335"/>
                      </a:cubicBezTo>
                      <a:lnTo>
                        <a:pt x="25718" y="0"/>
                      </a:lnTo>
                      <a:cubicBezTo>
                        <a:pt x="30480" y="952"/>
                        <a:pt x="35243" y="2857"/>
                        <a:pt x="39053" y="7620"/>
                      </a:cubicBezTo>
                      <a:cubicBezTo>
                        <a:pt x="42863" y="12382"/>
                        <a:pt x="44768" y="19050"/>
                        <a:pt x="43815" y="24765"/>
                      </a:cubicBezTo>
                      <a:cubicBezTo>
                        <a:pt x="42863" y="34290"/>
                        <a:pt x="36195" y="42863"/>
                        <a:pt x="25718" y="47625"/>
                      </a:cubicBezTo>
                      <a:cubicBezTo>
                        <a:pt x="17145" y="53340"/>
                        <a:pt x="7620" y="54293"/>
                        <a:pt x="0" y="542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28"/>
                <p:cNvSpPr/>
                <p:nvPr/>
              </p:nvSpPr>
              <p:spPr>
                <a:xfrm>
                  <a:off x="-1443037" y="10274617"/>
                  <a:ext cx="27622" cy="15239"/>
                </a:xfrm>
                <a:custGeom>
                  <a:avLst/>
                  <a:gdLst/>
                  <a:ahLst/>
                  <a:cxnLst/>
                  <a:rect l="l" t="t" r="r" b="b"/>
                  <a:pathLst>
                    <a:path w="27622" h="15239" extrusionOk="0">
                      <a:moveTo>
                        <a:pt x="952" y="15240"/>
                      </a:moveTo>
                      <a:lnTo>
                        <a:pt x="0" y="2857"/>
                      </a:lnTo>
                      <a:lnTo>
                        <a:pt x="26670" y="0"/>
                      </a:lnTo>
                      <a:lnTo>
                        <a:pt x="27623" y="13335"/>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28"/>
                <p:cNvSpPr/>
                <p:nvPr/>
              </p:nvSpPr>
              <p:spPr>
                <a:xfrm>
                  <a:off x="-1614487" y="10274617"/>
                  <a:ext cx="102869" cy="34289"/>
                </a:xfrm>
                <a:custGeom>
                  <a:avLst/>
                  <a:gdLst/>
                  <a:ahLst/>
                  <a:cxnLst/>
                  <a:rect l="l" t="t" r="r" b="b"/>
                  <a:pathLst>
                    <a:path w="102869" h="34289" extrusionOk="0">
                      <a:moveTo>
                        <a:pt x="74295" y="34290"/>
                      </a:moveTo>
                      <a:cubicBezTo>
                        <a:pt x="47625" y="34290"/>
                        <a:pt x="21907" y="25718"/>
                        <a:pt x="0" y="10477"/>
                      </a:cubicBezTo>
                      <a:lnTo>
                        <a:pt x="7620" y="0"/>
                      </a:lnTo>
                      <a:cubicBezTo>
                        <a:pt x="34290" y="19050"/>
                        <a:pt x="68580" y="25718"/>
                        <a:pt x="100013" y="18097"/>
                      </a:cubicBezTo>
                      <a:lnTo>
                        <a:pt x="102870" y="30480"/>
                      </a:lnTo>
                      <a:cubicBezTo>
                        <a:pt x="93345" y="33338"/>
                        <a:pt x="83820" y="34290"/>
                        <a:pt x="74295" y="3429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28"/>
                <p:cNvSpPr/>
                <p:nvPr/>
              </p:nvSpPr>
              <p:spPr>
                <a:xfrm>
                  <a:off x="-1399222" y="10170794"/>
                  <a:ext cx="57150" cy="48577"/>
                </a:xfrm>
                <a:custGeom>
                  <a:avLst/>
                  <a:gdLst/>
                  <a:ahLst/>
                  <a:cxnLst/>
                  <a:rect l="l" t="t" r="r" b="b"/>
                  <a:pathLst>
                    <a:path w="57150" h="48577" extrusionOk="0">
                      <a:moveTo>
                        <a:pt x="44768" y="48578"/>
                      </a:moveTo>
                      <a:cubicBezTo>
                        <a:pt x="37148" y="30480"/>
                        <a:pt x="20003" y="16193"/>
                        <a:pt x="0" y="13335"/>
                      </a:cubicBezTo>
                      <a:lnTo>
                        <a:pt x="1905" y="0"/>
                      </a:lnTo>
                      <a:cubicBezTo>
                        <a:pt x="26670" y="3810"/>
                        <a:pt x="47625" y="20955"/>
                        <a:pt x="57150" y="43815"/>
                      </a:cubicBezTo>
                      <a:lnTo>
                        <a:pt x="44768" y="48578"/>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2" name="Google Shape;632;p28"/>
              <p:cNvGrpSpPr/>
              <p:nvPr/>
            </p:nvGrpSpPr>
            <p:grpSpPr>
              <a:xfrm>
                <a:off x="-1225845" y="10549735"/>
                <a:ext cx="570525" cy="705508"/>
                <a:chOff x="-1225845" y="10549735"/>
                <a:chExt cx="570525" cy="705508"/>
              </a:xfrm>
            </p:grpSpPr>
            <p:grpSp>
              <p:nvGrpSpPr>
                <p:cNvPr id="633" name="Google Shape;633;p28"/>
                <p:cNvGrpSpPr/>
                <p:nvPr/>
              </p:nvGrpSpPr>
              <p:grpSpPr>
                <a:xfrm>
                  <a:off x="-1125855" y="10549735"/>
                  <a:ext cx="450329" cy="663497"/>
                  <a:chOff x="-1125855" y="10549735"/>
                  <a:chExt cx="450329" cy="663497"/>
                </a:xfrm>
              </p:grpSpPr>
              <p:sp>
                <p:nvSpPr>
                  <p:cNvPr id="634" name="Google Shape;634;p28"/>
                  <p:cNvSpPr/>
                  <p:nvPr/>
                </p:nvSpPr>
                <p:spPr>
                  <a:xfrm>
                    <a:off x="-1125855" y="10549735"/>
                    <a:ext cx="450329" cy="663497"/>
                  </a:xfrm>
                  <a:custGeom>
                    <a:avLst/>
                    <a:gdLst/>
                    <a:ahLst/>
                    <a:cxnLst/>
                    <a:rect l="l" t="t" r="r" b="b"/>
                    <a:pathLst>
                      <a:path w="450329" h="663497" extrusionOk="0">
                        <a:moveTo>
                          <a:pt x="257175" y="11584"/>
                        </a:moveTo>
                        <a:lnTo>
                          <a:pt x="41910" y="401156"/>
                        </a:lnTo>
                        <a:cubicBezTo>
                          <a:pt x="14288" y="451639"/>
                          <a:pt x="73343" y="510694"/>
                          <a:pt x="73343" y="510694"/>
                        </a:cubicBezTo>
                        <a:lnTo>
                          <a:pt x="37148" y="577369"/>
                        </a:lnTo>
                        <a:lnTo>
                          <a:pt x="29528" y="573560"/>
                        </a:lnTo>
                        <a:lnTo>
                          <a:pt x="0" y="626900"/>
                        </a:lnTo>
                        <a:cubicBezTo>
                          <a:pt x="2858" y="632614"/>
                          <a:pt x="10478" y="644997"/>
                          <a:pt x="25718" y="654522"/>
                        </a:cubicBezTo>
                        <a:cubicBezTo>
                          <a:pt x="42863" y="664047"/>
                          <a:pt x="59055" y="664047"/>
                          <a:pt x="64770" y="663094"/>
                        </a:cubicBezTo>
                        <a:cubicBezTo>
                          <a:pt x="74295" y="644997"/>
                          <a:pt x="83820" y="627852"/>
                          <a:pt x="94298" y="609754"/>
                        </a:cubicBezTo>
                        <a:lnTo>
                          <a:pt x="86678" y="605944"/>
                        </a:lnTo>
                        <a:lnTo>
                          <a:pt x="122873" y="539269"/>
                        </a:lnTo>
                        <a:cubicBezTo>
                          <a:pt x="122873" y="539269"/>
                          <a:pt x="204788" y="558319"/>
                          <a:pt x="232410" y="507837"/>
                        </a:cubicBezTo>
                        <a:lnTo>
                          <a:pt x="447675" y="118264"/>
                        </a:lnTo>
                        <a:cubicBezTo>
                          <a:pt x="453390" y="107787"/>
                          <a:pt x="449580" y="93500"/>
                          <a:pt x="439103" y="87784"/>
                        </a:cubicBezTo>
                        <a:lnTo>
                          <a:pt x="286703" y="3964"/>
                        </a:lnTo>
                        <a:cubicBezTo>
                          <a:pt x="277178" y="-3655"/>
                          <a:pt x="262890" y="154"/>
                          <a:pt x="257175" y="1158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28"/>
                  <p:cNvSpPr/>
                  <p:nvPr/>
                </p:nvSpPr>
                <p:spPr>
                  <a:xfrm>
                    <a:off x="-1089659" y="10556755"/>
                    <a:ext cx="407471" cy="646548"/>
                  </a:xfrm>
                  <a:custGeom>
                    <a:avLst/>
                    <a:gdLst/>
                    <a:ahLst/>
                    <a:cxnLst/>
                    <a:rect l="l" t="t" r="r" b="b"/>
                    <a:pathLst>
                      <a:path w="407471" h="646548" extrusionOk="0">
                        <a:moveTo>
                          <a:pt x="227647" y="7421"/>
                        </a:moveTo>
                        <a:lnTo>
                          <a:pt x="206692" y="45521"/>
                        </a:lnTo>
                        <a:lnTo>
                          <a:pt x="206692" y="45521"/>
                        </a:lnTo>
                        <a:cubicBezTo>
                          <a:pt x="258128" y="74096"/>
                          <a:pt x="277178" y="138867"/>
                          <a:pt x="248603" y="191254"/>
                        </a:cubicBezTo>
                        <a:lnTo>
                          <a:pt x="0" y="641786"/>
                        </a:lnTo>
                        <a:cubicBezTo>
                          <a:pt x="9525" y="645596"/>
                          <a:pt x="19050" y="646549"/>
                          <a:pt x="24765" y="646549"/>
                        </a:cubicBezTo>
                        <a:lnTo>
                          <a:pt x="48578" y="603686"/>
                        </a:lnTo>
                        <a:lnTo>
                          <a:pt x="40957" y="599877"/>
                        </a:lnTo>
                        <a:lnTo>
                          <a:pt x="83820" y="521771"/>
                        </a:lnTo>
                        <a:lnTo>
                          <a:pt x="89535" y="522724"/>
                        </a:lnTo>
                        <a:cubicBezTo>
                          <a:pt x="90488" y="522724"/>
                          <a:pt x="166688" y="539869"/>
                          <a:pt x="190500" y="495102"/>
                        </a:cubicBezTo>
                        <a:lnTo>
                          <a:pt x="405765" y="105529"/>
                        </a:lnTo>
                        <a:cubicBezTo>
                          <a:pt x="409575" y="97909"/>
                          <a:pt x="406717" y="89337"/>
                          <a:pt x="400050" y="85526"/>
                        </a:cubicBezTo>
                        <a:lnTo>
                          <a:pt x="247650" y="1707"/>
                        </a:lnTo>
                        <a:cubicBezTo>
                          <a:pt x="240982" y="-2104"/>
                          <a:pt x="231457" y="754"/>
                          <a:pt x="227647" y="7421"/>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28"/>
                  <p:cNvSpPr/>
                  <p:nvPr/>
                </p:nvSpPr>
                <p:spPr>
                  <a:xfrm>
                    <a:off x="-1081087" y="10637519"/>
                    <a:ext cx="225696" cy="414338"/>
                  </a:xfrm>
                  <a:custGeom>
                    <a:avLst/>
                    <a:gdLst/>
                    <a:ahLst/>
                    <a:cxnLst/>
                    <a:rect l="l" t="t" r="r" b="b"/>
                    <a:pathLst>
                      <a:path w="225696" h="414338" extrusionOk="0">
                        <a:moveTo>
                          <a:pt x="197168" y="0"/>
                        </a:moveTo>
                        <a:lnTo>
                          <a:pt x="0" y="358140"/>
                        </a:lnTo>
                        <a:cubicBezTo>
                          <a:pt x="5715" y="383857"/>
                          <a:pt x="24765" y="406718"/>
                          <a:pt x="31432" y="414338"/>
                        </a:cubicBezTo>
                        <a:lnTo>
                          <a:pt x="219075" y="74295"/>
                        </a:lnTo>
                        <a:cubicBezTo>
                          <a:pt x="233363" y="47625"/>
                          <a:pt x="223838" y="14288"/>
                          <a:pt x="197168" y="0"/>
                        </a:cubicBezTo>
                        <a:lnTo>
                          <a:pt x="19716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28"/>
                  <p:cNvSpPr/>
                  <p:nvPr/>
                </p:nvSpPr>
                <p:spPr>
                  <a:xfrm rot="-3667584">
                    <a:off x="-855397" y="10567834"/>
                    <a:ext cx="51396" cy="55203"/>
                  </a:xfrm>
                  <a:custGeom>
                    <a:avLst/>
                    <a:gdLst/>
                    <a:ahLst/>
                    <a:cxnLst/>
                    <a:rect l="l" t="t" r="r" b="b"/>
                    <a:pathLst>
                      <a:path w="51436" h="55246" extrusionOk="0">
                        <a:moveTo>
                          <a:pt x="0" y="0"/>
                        </a:moveTo>
                        <a:lnTo>
                          <a:pt x="51436" y="0"/>
                        </a:lnTo>
                        <a:lnTo>
                          <a:pt x="51436" y="55246"/>
                        </a:lnTo>
                        <a:lnTo>
                          <a:pt x="0" y="55246"/>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28"/>
                  <p:cNvSpPr/>
                  <p:nvPr/>
                </p:nvSpPr>
                <p:spPr>
                  <a:xfrm>
                    <a:off x="-1117282" y="11134725"/>
                    <a:ext cx="33337" cy="48577"/>
                  </a:xfrm>
                  <a:custGeom>
                    <a:avLst/>
                    <a:gdLst/>
                    <a:ahLst/>
                    <a:cxnLst/>
                    <a:rect l="l" t="t" r="r" b="b"/>
                    <a:pathLst>
                      <a:path w="33337" h="48577" extrusionOk="0">
                        <a:moveTo>
                          <a:pt x="33338" y="5715"/>
                        </a:moveTo>
                        <a:lnTo>
                          <a:pt x="7620" y="48577"/>
                        </a:lnTo>
                        <a:lnTo>
                          <a:pt x="0" y="39052"/>
                        </a:lnTo>
                        <a:lnTo>
                          <a:pt x="21907"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39" name="Google Shape;639;p28"/>
                <p:cNvSpPr/>
                <p:nvPr/>
              </p:nvSpPr>
              <p:spPr>
                <a:xfrm>
                  <a:off x="-1225845" y="10908982"/>
                  <a:ext cx="466989" cy="346261"/>
                </a:xfrm>
                <a:custGeom>
                  <a:avLst/>
                  <a:gdLst/>
                  <a:ahLst/>
                  <a:cxnLst/>
                  <a:rect l="l" t="t" r="r" b="b"/>
                  <a:pathLst>
                    <a:path w="466989" h="346261" extrusionOk="0">
                      <a:moveTo>
                        <a:pt x="465751" y="0"/>
                      </a:moveTo>
                      <a:lnTo>
                        <a:pt x="144758" y="0"/>
                      </a:lnTo>
                      <a:cubicBezTo>
                        <a:pt x="144758" y="0"/>
                        <a:pt x="-43836" y="138113"/>
                        <a:pt x="9503" y="254317"/>
                      </a:cubicBezTo>
                      <a:cubicBezTo>
                        <a:pt x="62844" y="370522"/>
                        <a:pt x="395266" y="358140"/>
                        <a:pt x="436223" y="317182"/>
                      </a:cubicBezTo>
                      <a:cubicBezTo>
                        <a:pt x="476228" y="276225"/>
                        <a:pt x="465751" y="0"/>
                        <a:pt x="465751" y="0"/>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28"/>
                <p:cNvSpPr/>
                <p:nvPr/>
              </p:nvSpPr>
              <p:spPr>
                <a:xfrm>
                  <a:off x="-816292" y="10885170"/>
                  <a:ext cx="91814" cy="84771"/>
                </a:xfrm>
                <a:custGeom>
                  <a:avLst/>
                  <a:gdLst/>
                  <a:ahLst/>
                  <a:cxnLst/>
                  <a:rect l="l" t="t" r="r" b="b"/>
                  <a:pathLst>
                    <a:path w="91814" h="84771" extrusionOk="0">
                      <a:moveTo>
                        <a:pt x="40958" y="84772"/>
                      </a:moveTo>
                      <a:cubicBezTo>
                        <a:pt x="48578" y="84772"/>
                        <a:pt x="56198" y="84772"/>
                        <a:pt x="62865" y="83819"/>
                      </a:cubicBezTo>
                      <a:cubicBezTo>
                        <a:pt x="67628" y="82867"/>
                        <a:pt x="80010" y="81915"/>
                        <a:pt x="87630" y="71438"/>
                      </a:cubicBezTo>
                      <a:cubicBezTo>
                        <a:pt x="91440" y="65722"/>
                        <a:pt x="94298" y="57150"/>
                        <a:pt x="88583" y="41909"/>
                      </a:cubicBezTo>
                      <a:cubicBezTo>
                        <a:pt x="81915" y="25717"/>
                        <a:pt x="69533" y="10477"/>
                        <a:pt x="55245" y="0"/>
                      </a:cubicBezTo>
                      <a:lnTo>
                        <a:pt x="41910" y="19050"/>
                      </a:lnTo>
                      <a:cubicBezTo>
                        <a:pt x="53340" y="26669"/>
                        <a:pt x="61913" y="38100"/>
                        <a:pt x="66675" y="50482"/>
                      </a:cubicBezTo>
                      <a:cubicBezTo>
                        <a:pt x="68580" y="56197"/>
                        <a:pt x="68580" y="58102"/>
                        <a:pt x="68580" y="58102"/>
                      </a:cubicBezTo>
                      <a:lnTo>
                        <a:pt x="68580" y="58102"/>
                      </a:lnTo>
                      <a:cubicBezTo>
                        <a:pt x="68580" y="58102"/>
                        <a:pt x="67628" y="59055"/>
                        <a:pt x="60960" y="60007"/>
                      </a:cubicBezTo>
                      <a:cubicBezTo>
                        <a:pt x="41910" y="62865"/>
                        <a:pt x="22860" y="60959"/>
                        <a:pt x="4763" y="57150"/>
                      </a:cubicBezTo>
                      <a:lnTo>
                        <a:pt x="0" y="80009"/>
                      </a:lnTo>
                      <a:cubicBezTo>
                        <a:pt x="13335" y="83819"/>
                        <a:pt x="26670" y="84772"/>
                        <a:pt x="40958" y="84772"/>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28"/>
                <p:cNvSpPr/>
                <p:nvPr/>
              </p:nvSpPr>
              <p:spPr>
                <a:xfrm>
                  <a:off x="-970597" y="10928985"/>
                  <a:ext cx="100012" cy="28575"/>
                </a:xfrm>
                <a:custGeom>
                  <a:avLst/>
                  <a:gdLst/>
                  <a:ahLst/>
                  <a:cxnLst/>
                  <a:rect l="l" t="t" r="r" b="b"/>
                  <a:pathLst>
                    <a:path w="100012" h="28575" extrusionOk="0">
                      <a:moveTo>
                        <a:pt x="29528" y="28575"/>
                      </a:moveTo>
                      <a:cubicBezTo>
                        <a:pt x="53340" y="28575"/>
                        <a:pt x="76200" y="26669"/>
                        <a:pt x="100013" y="22860"/>
                      </a:cubicBezTo>
                      <a:lnTo>
                        <a:pt x="96203" y="0"/>
                      </a:lnTo>
                      <a:cubicBezTo>
                        <a:pt x="64770" y="5715"/>
                        <a:pt x="33338" y="6667"/>
                        <a:pt x="1905" y="4763"/>
                      </a:cubicBezTo>
                      <a:lnTo>
                        <a:pt x="0" y="27623"/>
                      </a:lnTo>
                      <a:cubicBezTo>
                        <a:pt x="9525" y="28575"/>
                        <a:pt x="19050" y="28575"/>
                        <a:pt x="29528" y="2857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28"/>
                <p:cNvSpPr/>
                <p:nvPr/>
              </p:nvSpPr>
              <p:spPr>
                <a:xfrm>
                  <a:off x="-1119677" y="10855642"/>
                  <a:ext cx="79547" cy="93345"/>
                </a:xfrm>
                <a:custGeom>
                  <a:avLst/>
                  <a:gdLst/>
                  <a:ahLst/>
                  <a:cxnLst/>
                  <a:rect l="l" t="t" r="r" b="b"/>
                  <a:pathLst>
                    <a:path w="79547" h="93345" extrusionOk="0">
                      <a:moveTo>
                        <a:pt x="79548" y="93345"/>
                      </a:moveTo>
                      <a:lnTo>
                        <a:pt x="79548" y="70485"/>
                      </a:lnTo>
                      <a:cubicBezTo>
                        <a:pt x="68118" y="70485"/>
                        <a:pt x="53830" y="69533"/>
                        <a:pt x="42400" y="63818"/>
                      </a:cubicBezTo>
                      <a:cubicBezTo>
                        <a:pt x="31923" y="59056"/>
                        <a:pt x="24303" y="49531"/>
                        <a:pt x="23350" y="40958"/>
                      </a:cubicBezTo>
                      <a:cubicBezTo>
                        <a:pt x="22398" y="36195"/>
                        <a:pt x="24303" y="31433"/>
                        <a:pt x="27160" y="27623"/>
                      </a:cubicBezTo>
                      <a:cubicBezTo>
                        <a:pt x="28113" y="25718"/>
                        <a:pt x="30971" y="22860"/>
                        <a:pt x="35733" y="22860"/>
                      </a:cubicBezTo>
                      <a:lnTo>
                        <a:pt x="32875" y="0"/>
                      </a:lnTo>
                      <a:cubicBezTo>
                        <a:pt x="23350" y="953"/>
                        <a:pt x="14778" y="5716"/>
                        <a:pt x="9063" y="13335"/>
                      </a:cubicBezTo>
                      <a:cubicBezTo>
                        <a:pt x="2396" y="21908"/>
                        <a:pt x="-1415" y="33338"/>
                        <a:pt x="490" y="43816"/>
                      </a:cubicBezTo>
                      <a:cubicBezTo>
                        <a:pt x="2396" y="60960"/>
                        <a:pt x="14778" y="77153"/>
                        <a:pt x="32875" y="84773"/>
                      </a:cubicBezTo>
                      <a:cubicBezTo>
                        <a:pt x="48115" y="91441"/>
                        <a:pt x="65260" y="93345"/>
                        <a:pt x="79548" y="9334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8"/>
                <p:cNvSpPr/>
                <p:nvPr/>
              </p:nvSpPr>
              <p:spPr>
                <a:xfrm>
                  <a:off x="-1012507" y="10979467"/>
                  <a:ext cx="50482" cy="27622"/>
                </a:xfrm>
                <a:custGeom>
                  <a:avLst/>
                  <a:gdLst/>
                  <a:ahLst/>
                  <a:cxnLst/>
                  <a:rect l="l" t="t" r="r" b="b"/>
                  <a:pathLst>
                    <a:path w="50482" h="27622" extrusionOk="0">
                      <a:moveTo>
                        <a:pt x="48577" y="27623"/>
                      </a:moveTo>
                      <a:lnTo>
                        <a:pt x="50482" y="4763"/>
                      </a:lnTo>
                      <a:lnTo>
                        <a:pt x="2857" y="0"/>
                      </a:lnTo>
                      <a:lnTo>
                        <a:pt x="0" y="2286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28"/>
                <p:cNvSpPr/>
                <p:nvPr/>
              </p:nvSpPr>
              <p:spPr>
                <a:xfrm>
                  <a:off x="-839152" y="10979467"/>
                  <a:ext cx="183832" cy="61912"/>
                </a:xfrm>
                <a:custGeom>
                  <a:avLst/>
                  <a:gdLst/>
                  <a:ahLst/>
                  <a:cxnLst/>
                  <a:rect l="l" t="t" r="r" b="b"/>
                  <a:pathLst>
                    <a:path w="183832" h="61912" extrusionOk="0">
                      <a:moveTo>
                        <a:pt x="51435" y="61913"/>
                      </a:moveTo>
                      <a:cubicBezTo>
                        <a:pt x="99060" y="61913"/>
                        <a:pt x="145733" y="46673"/>
                        <a:pt x="183833" y="19050"/>
                      </a:cubicBezTo>
                      <a:lnTo>
                        <a:pt x="170497" y="0"/>
                      </a:lnTo>
                      <a:cubicBezTo>
                        <a:pt x="123825" y="34291"/>
                        <a:pt x="61913" y="45720"/>
                        <a:pt x="5715" y="32385"/>
                      </a:cubicBezTo>
                      <a:lnTo>
                        <a:pt x="0" y="55245"/>
                      </a:lnTo>
                      <a:cubicBezTo>
                        <a:pt x="17145" y="60008"/>
                        <a:pt x="34290" y="61913"/>
                        <a:pt x="51435" y="619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28"/>
                <p:cNvSpPr/>
                <p:nvPr/>
              </p:nvSpPr>
              <p:spPr>
                <a:xfrm>
                  <a:off x="-1142047" y="10793730"/>
                  <a:ext cx="100965" cy="86677"/>
                </a:xfrm>
                <a:custGeom>
                  <a:avLst/>
                  <a:gdLst/>
                  <a:ahLst/>
                  <a:cxnLst/>
                  <a:rect l="l" t="t" r="r" b="b"/>
                  <a:pathLst>
                    <a:path w="100965" h="86677" extrusionOk="0">
                      <a:moveTo>
                        <a:pt x="20955" y="86678"/>
                      </a:moveTo>
                      <a:cubicBezTo>
                        <a:pt x="34290" y="53340"/>
                        <a:pt x="65722" y="28574"/>
                        <a:pt x="100965" y="22860"/>
                      </a:cubicBezTo>
                      <a:lnTo>
                        <a:pt x="98107" y="0"/>
                      </a:lnTo>
                      <a:cubicBezTo>
                        <a:pt x="54292" y="6668"/>
                        <a:pt x="16192" y="37147"/>
                        <a:pt x="0" y="78105"/>
                      </a:cubicBezTo>
                      <a:lnTo>
                        <a:pt x="20955" y="86678"/>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6" name="Google Shape;646;p28"/>
              <p:cNvGrpSpPr/>
              <p:nvPr/>
            </p:nvGrpSpPr>
            <p:grpSpPr>
              <a:xfrm>
                <a:off x="-1225845" y="10010622"/>
                <a:ext cx="209528" cy="267106"/>
                <a:chOff x="-1225845" y="10010622"/>
                <a:chExt cx="209528" cy="267106"/>
              </a:xfrm>
            </p:grpSpPr>
            <p:grpSp>
              <p:nvGrpSpPr>
                <p:cNvPr id="647" name="Google Shape;647;p28"/>
                <p:cNvGrpSpPr/>
                <p:nvPr/>
              </p:nvGrpSpPr>
              <p:grpSpPr>
                <a:xfrm>
                  <a:off x="-1176115" y="10010622"/>
                  <a:ext cx="141699" cy="235214"/>
                  <a:chOff x="-1176115" y="10010622"/>
                  <a:chExt cx="141699" cy="235214"/>
                </a:xfrm>
              </p:grpSpPr>
              <p:sp>
                <p:nvSpPr>
                  <p:cNvPr id="648" name="Google Shape;648;p28"/>
                  <p:cNvSpPr/>
                  <p:nvPr/>
                </p:nvSpPr>
                <p:spPr>
                  <a:xfrm>
                    <a:off x="-1176115" y="10010622"/>
                    <a:ext cx="141699" cy="235214"/>
                  </a:xfrm>
                  <a:custGeom>
                    <a:avLst/>
                    <a:gdLst/>
                    <a:ahLst/>
                    <a:cxnLst/>
                    <a:rect l="l" t="t" r="r" b="b"/>
                    <a:pathLst>
                      <a:path w="141699" h="235214" extrusionOk="0">
                        <a:moveTo>
                          <a:pt x="730" y="198272"/>
                        </a:moveTo>
                        <a:lnTo>
                          <a:pt x="64547" y="58255"/>
                        </a:lnTo>
                        <a:cubicBezTo>
                          <a:pt x="73120" y="40157"/>
                          <a:pt x="101695" y="43967"/>
                          <a:pt x="101695" y="43967"/>
                        </a:cubicBezTo>
                        <a:lnTo>
                          <a:pt x="112172" y="20155"/>
                        </a:lnTo>
                        <a:lnTo>
                          <a:pt x="109315" y="19202"/>
                        </a:lnTo>
                        <a:lnTo>
                          <a:pt x="117887" y="152"/>
                        </a:lnTo>
                        <a:cubicBezTo>
                          <a:pt x="119793" y="152"/>
                          <a:pt x="125508" y="-800"/>
                          <a:pt x="131222" y="2057"/>
                        </a:cubicBezTo>
                        <a:cubicBezTo>
                          <a:pt x="137890" y="4915"/>
                          <a:pt x="140747" y="9677"/>
                          <a:pt x="141700" y="11582"/>
                        </a:cubicBezTo>
                        <a:cubicBezTo>
                          <a:pt x="138843" y="18250"/>
                          <a:pt x="135985" y="23965"/>
                          <a:pt x="133128" y="30632"/>
                        </a:cubicBezTo>
                        <a:lnTo>
                          <a:pt x="130270" y="29680"/>
                        </a:lnTo>
                        <a:lnTo>
                          <a:pt x="119793" y="53492"/>
                        </a:lnTo>
                        <a:cubicBezTo>
                          <a:pt x="119793" y="53492"/>
                          <a:pt x="141700" y="72542"/>
                          <a:pt x="134080" y="90640"/>
                        </a:cubicBezTo>
                        <a:lnTo>
                          <a:pt x="70262" y="230657"/>
                        </a:lnTo>
                        <a:cubicBezTo>
                          <a:pt x="68358" y="234467"/>
                          <a:pt x="63595" y="236372"/>
                          <a:pt x="59785" y="234467"/>
                        </a:cubicBezTo>
                        <a:lnTo>
                          <a:pt x="5492" y="209702"/>
                        </a:lnTo>
                        <a:cubicBezTo>
                          <a:pt x="730" y="206845"/>
                          <a:pt x="-1175" y="202082"/>
                          <a:pt x="730" y="19827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28"/>
                  <p:cNvSpPr/>
                  <p:nvPr/>
                </p:nvSpPr>
                <p:spPr>
                  <a:xfrm>
                    <a:off x="-1173823" y="10017442"/>
                    <a:ext cx="135598" cy="226099"/>
                  </a:xfrm>
                  <a:custGeom>
                    <a:avLst/>
                    <a:gdLst/>
                    <a:ahLst/>
                    <a:cxnLst/>
                    <a:rect l="l" t="t" r="r" b="b"/>
                    <a:pathLst>
                      <a:path w="135598" h="226099" extrusionOk="0">
                        <a:moveTo>
                          <a:pt x="343" y="193357"/>
                        </a:moveTo>
                        <a:lnTo>
                          <a:pt x="7011" y="180022"/>
                        </a:lnTo>
                        <a:lnTo>
                          <a:pt x="7011" y="180022"/>
                        </a:lnTo>
                        <a:cubicBezTo>
                          <a:pt x="26061" y="188595"/>
                          <a:pt x="47968" y="180022"/>
                          <a:pt x="55589" y="161925"/>
                        </a:cubicBezTo>
                        <a:lnTo>
                          <a:pt x="128931" y="0"/>
                        </a:lnTo>
                        <a:cubicBezTo>
                          <a:pt x="131789" y="1905"/>
                          <a:pt x="134646" y="3810"/>
                          <a:pt x="135599" y="5715"/>
                        </a:cubicBezTo>
                        <a:lnTo>
                          <a:pt x="128931" y="20955"/>
                        </a:lnTo>
                        <a:lnTo>
                          <a:pt x="126074" y="20002"/>
                        </a:lnTo>
                        <a:lnTo>
                          <a:pt x="113691" y="47625"/>
                        </a:lnTo>
                        <a:lnTo>
                          <a:pt x="115596" y="48577"/>
                        </a:lnTo>
                        <a:cubicBezTo>
                          <a:pt x="115596" y="48577"/>
                          <a:pt x="135599" y="66675"/>
                          <a:pt x="128931" y="82868"/>
                        </a:cubicBezTo>
                        <a:lnTo>
                          <a:pt x="65114" y="222885"/>
                        </a:lnTo>
                        <a:cubicBezTo>
                          <a:pt x="64161" y="225743"/>
                          <a:pt x="61304" y="226695"/>
                          <a:pt x="58446" y="225743"/>
                        </a:cubicBezTo>
                        <a:lnTo>
                          <a:pt x="4154" y="200977"/>
                        </a:lnTo>
                        <a:cubicBezTo>
                          <a:pt x="343" y="198120"/>
                          <a:pt x="-609" y="195263"/>
                          <a:pt x="343" y="193357"/>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28"/>
                  <p:cNvSpPr/>
                  <p:nvPr/>
                </p:nvSpPr>
                <p:spPr>
                  <a:xfrm>
                    <a:off x="-1157287" y="10057341"/>
                    <a:ext cx="80962" cy="133577"/>
                  </a:xfrm>
                  <a:custGeom>
                    <a:avLst/>
                    <a:gdLst/>
                    <a:ahLst/>
                    <a:cxnLst/>
                    <a:rect l="l" t="t" r="r" b="b"/>
                    <a:pathLst>
                      <a:path w="80962" h="133577" extrusionOk="0">
                        <a:moveTo>
                          <a:pt x="0" y="131551"/>
                        </a:moveTo>
                        <a:lnTo>
                          <a:pt x="59055" y="2963"/>
                        </a:lnTo>
                        <a:cubicBezTo>
                          <a:pt x="67628" y="-847"/>
                          <a:pt x="77153" y="106"/>
                          <a:pt x="80963" y="106"/>
                        </a:cubicBezTo>
                        <a:lnTo>
                          <a:pt x="25718" y="122026"/>
                        </a:lnTo>
                        <a:cubicBezTo>
                          <a:pt x="20955" y="132503"/>
                          <a:pt x="9525" y="136313"/>
                          <a:pt x="0" y="131551"/>
                        </a:cubicBezTo>
                        <a:lnTo>
                          <a:pt x="0" y="131551"/>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28"/>
                  <p:cNvSpPr/>
                  <p:nvPr/>
                </p:nvSpPr>
                <p:spPr>
                  <a:xfrm rot="-3929096">
                    <a:off x="-1166870" y="10204015"/>
                    <a:ext cx="18100" cy="19052"/>
                  </a:xfrm>
                  <a:custGeom>
                    <a:avLst/>
                    <a:gdLst/>
                    <a:ahLst/>
                    <a:cxnLst/>
                    <a:rect l="l" t="t" r="r" b="b"/>
                    <a:pathLst>
                      <a:path w="18097" h="19049" extrusionOk="0">
                        <a:moveTo>
                          <a:pt x="0" y="0"/>
                        </a:moveTo>
                        <a:lnTo>
                          <a:pt x="18097" y="0"/>
                        </a:lnTo>
                        <a:lnTo>
                          <a:pt x="18097" y="19050"/>
                        </a:lnTo>
                        <a:lnTo>
                          <a:pt x="0" y="1905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28"/>
                  <p:cNvSpPr/>
                  <p:nvPr/>
                </p:nvSpPr>
                <p:spPr>
                  <a:xfrm>
                    <a:off x="-1062990" y="10014585"/>
                    <a:ext cx="10477" cy="15239"/>
                  </a:xfrm>
                  <a:custGeom>
                    <a:avLst/>
                    <a:gdLst/>
                    <a:ahLst/>
                    <a:cxnLst/>
                    <a:rect l="l" t="t" r="r" b="b"/>
                    <a:pathLst>
                      <a:path w="10477" h="15239" extrusionOk="0">
                        <a:moveTo>
                          <a:pt x="3810" y="15240"/>
                        </a:moveTo>
                        <a:lnTo>
                          <a:pt x="10478" y="0"/>
                        </a:lnTo>
                        <a:lnTo>
                          <a:pt x="6668" y="0"/>
                        </a:lnTo>
                        <a:lnTo>
                          <a:pt x="0" y="13335"/>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3" name="Google Shape;653;p28"/>
                <p:cNvSpPr/>
                <p:nvPr/>
              </p:nvSpPr>
              <p:spPr>
                <a:xfrm>
                  <a:off x="-1225845" y="10158198"/>
                  <a:ext cx="161130" cy="119530"/>
                </a:xfrm>
                <a:custGeom>
                  <a:avLst/>
                  <a:gdLst/>
                  <a:ahLst/>
                  <a:cxnLst/>
                  <a:rect l="l" t="t" r="r" b="b"/>
                  <a:pathLst>
                    <a:path w="161130" h="119530" extrusionOk="0">
                      <a:moveTo>
                        <a:pt x="160627" y="0"/>
                      </a:moveTo>
                      <a:lnTo>
                        <a:pt x="50137" y="0"/>
                      </a:lnTo>
                      <a:cubicBezTo>
                        <a:pt x="50137" y="0"/>
                        <a:pt x="-15586" y="47625"/>
                        <a:pt x="3464" y="87630"/>
                      </a:cubicBezTo>
                      <a:cubicBezTo>
                        <a:pt x="21562" y="127635"/>
                        <a:pt x="136814" y="123825"/>
                        <a:pt x="151102" y="109538"/>
                      </a:cubicBezTo>
                      <a:cubicBezTo>
                        <a:pt x="164437" y="95250"/>
                        <a:pt x="160627" y="0"/>
                        <a:pt x="160627" y="0"/>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28"/>
                <p:cNvSpPr/>
                <p:nvPr/>
              </p:nvSpPr>
              <p:spPr>
                <a:xfrm>
                  <a:off x="-1072515" y="10153650"/>
                  <a:ext cx="32532" cy="28575"/>
                </a:xfrm>
                <a:custGeom>
                  <a:avLst/>
                  <a:gdLst/>
                  <a:ahLst/>
                  <a:cxnLst/>
                  <a:rect l="l" t="t" r="r" b="b"/>
                  <a:pathLst>
                    <a:path w="32532" h="28575" extrusionOk="0">
                      <a:moveTo>
                        <a:pt x="15240" y="28575"/>
                      </a:moveTo>
                      <a:cubicBezTo>
                        <a:pt x="18097" y="28575"/>
                        <a:pt x="20003" y="28575"/>
                        <a:pt x="22860" y="28575"/>
                      </a:cubicBezTo>
                      <a:cubicBezTo>
                        <a:pt x="24765" y="28575"/>
                        <a:pt x="28575" y="27623"/>
                        <a:pt x="31433" y="24765"/>
                      </a:cubicBezTo>
                      <a:cubicBezTo>
                        <a:pt x="32385" y="22860"/>
                        <a:pt x="33338" y="20002"/>
                        <a:pt x="31433" y="14288"/>
                      </a:cubicBezTo>
                      <a:cubicBezTo>
                        <a:pt x="29528" y="8573"/>
                        <a:pt x="24765" y="3810"/>
                        <a:pt x="20003" y="0"/>
                      </a:cubicBezTo>
                      <a:lnTo>
                        <a:pt x="15240" y="6668"/>
                      </a:lnTo>
                      <a:cubicBezTo>
                        <a:pt x="19050" y="9525"/>
                        <a:pt x="21908" y="13335"/>
                        <a:pt x="23813" y="17145"/>
                      </a:cubicBezTo>
                      <a:cubicBezTo>
                        <a:pt x="24765" y="19050"/>
                        <a:pt x="24765" y="20002"/>
                        <a:pt x="24765" y="20002"/>
                      </a:cubicBezTo>
                      <a:lnTo>
                        <a:pt x="24765" y="20002"/>
                      </a:lnTo>
                      <a:cubicBezTo>
                        <a:pt x="24765" y="20002"/>
                        <a:pt x="24765" y="20002"/>
                        <a:pt x="21908" y="20955"/>
                      </a:cubicBezTo>
                      <a:cubicBezTo>
                        <a:pt x="15240" y="21907"/>
                        <a:pt x="8572" y="20955"/>
                        <a:pt x="1905" y="20002"/>
                      </a:cubicBezTo>
                      <a:lnTo>
                        <a:pt x="0" y="27623"/>
                      </a:lnTo>
                      <a:cubicBezTo>
                        <a:pt x="4763" y="28575"/>
                        <a:pt x="9525" y="28575"/>
                        <a:pt x="15240" y="2857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28"/>
                <p:cNvSpPr/>
                <p:nvPr/>
              </p:nvSpPr>
              <p:spPr>
                <a:xfrm>
                  <a:off x="-1124902" y="10168889"/>
                  <a:ext cx="34290" cy="9525"/>
                </a:xfrm>
                <a:custGeom>
                  <a:avLst/>
                  <a:gdLst/>
                  <a:ahLst/>
                  <a:cxnLst/>
                  <a:rect l="l" t="t" r="r" b="b"/>
                  <a:pathLst>
                    <a:path w="34290" h="9525" extrusionOk="0">
                      <a:moveTo>
                        <a:pt x="9525" y="9525"/>
                      </a:moveTo>
                      <a:cubicBezTo>
                        <a:pt x="18097" y="9525"/>
                        <a:pt x="25718" y="8573"/>
                        <a:pt x="34290" y="7620"/>
                      </a:cubicBezTo>
                      <a:lnTo>
                        <a:pt x="33338" y="0"/>
                      </a:lnTo>
                      <a:cubicBezTo>
                        <a:pt x="22860" y="1905"/>
                        <a:pt x="11430" y="2858"/>
                        <a:pt x="953" y="1905"/>
                      </a:cubicBezTo>
                      <a:lnTo>
                        <a:pt x="0" y="9525"/>
                      </a:lnTo>
                      <a:cubicBezTo>
                        <a:pt x="2858" y="9525"/>
                        <a:pt x="6668" y="9525"/>
                        <a:pt x="9525" y="952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28"/>
                <p:cNvSpPr/>
                <p:nvPr/>
              </p:nvSpPr>
              <p:spPr>
                <a:xfrm>
                  <a:off x="-1177543" y="10144125"/>
                  <a:ext cx="27875" cy="31432"/>
                </a:xfrm>
                <a:custGeom>
                  <a:avLst/>
                  <a:gdLst/>
                  <a:ahLst/>
                  <a:cxnLst/>
                  <a:rect l="l" t="t" r="r" b="b"/>
                  <a:pathLst>
                    <a:path w="27875" h="31432" extrusionOk="0">
                      <a:moveTo>
                        <a:pt x="27876" y="31432"/>
                      </a:moveTo>
                      <a:lnTo>
                        <a:pt x="27876" y="23813"/>
                      </a:lnTo>
                      <a:cubicBezTo>
                        <a:pt x="24066" y="23813"/>
                        <a:pt x="19303" y="23813"/>
                        <a:pt x="15493" y="21907"/>
                      </a:cubicBezTo>
                      <a:cubicBezTo>
                        <a:pt x="11683" y="20002"/>
                        <a:pt x="8826" y="17145"/>
                        <a:pt x="8826" y="14288"/>
                      </a:cubicBezTo>
                      <a:cubicBezTo>
                        <a:pt x="8826" y="12382"/>
                        <a:pt x="8826" y="11430"/>
                        <a:pt x="9779" y="9525"/>
                      </a:cubicBezTo>
                      <a:cubicBezTo>
                        <a:pt x="9779" y="8573"/>
                        <a:pt x="10731" y="7620"/>
                        <a:pt x="12636" y="7620"/>
                      </a:cubicBezTo>
                      <a:lnTo>
                        <a:pt x="11683" y="0"/>
                      </a:lnTo>
                      <a:cubicBezTo>
                        <a:pt x="8826" y="0"/>
                        <a:pt x="5968" y="1905"/>
                        <a:pt x="3111" y="4763"/>
                      </a:cubicBezTo>
                      <a:cubicBezTo>
                        <a:pt x="1206" y="7620"/>
                        <a:pt x="-699" y="11430"/>
                        <a:pt x="253" y="15240"/>
                      </a:cubicBezTo>
                      <a:cubicBezTo>
                        <a:pt x="1206" y="20955"/>
                        <a:pt x="5016" y="26670"/>
                        <a:pt x="11683" y="29527"/>
                      </a:cubicBezTo>
                      <a:cubicBezTo>
                        <a:pt x="17398" y="30480"/>
                        <a:pt x="23113" y="30480"/>
                        <a:pt x="27876" y="31432"/>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28"/>
                <p:cNvSpPr/>
                <p:nvPr/>
              </p:nvSpPr>
              <p:spPr>
                <a:xfrm>
                  <a:off x="-1140142" y="10186035"/>
                  <a:ext cx="18097" cy="9525"/>
                </a:xfrm>
                <a:custGeom>
                  <a:avLst/>
                  <a:gdLst/>
                  <a:ahLst/>
                  <a:cxnLst/>
                  <a:rect l="l" t="t" r="r" b="b"/>
                  <a:pathLst>
                    <a:path w="18097" h="9525" extrusionOk="0">
                      <a:moveTo>
                        <a:pt x="17145" y="9525"/>
                      </a:moveTo>
                      <a:lnTo>
                        <a:pt x="18098" y="952"/>
                      </a:lnTo>
                      <a:lnTo>
                        <a:pt x="953" y="0"/>
                      </a:lnTo>
                      <a:lnTo>
                        <a:pt x="0" y="762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28"/>
                <p:cNvSpPr/>
                <p:nvPr/>
              </p:nvSpPr>
              <p:spPr>
                <a:xfrm>
                  <a:off x="-1080134" y="10186035"/>
                  <a:ext cx="63817" cy="20954"/>
                </a:xfrm>
                <a:custGeom>
                  <a:avLst/>
                  <a:gdLst/>
                  <a:ahLst/>
                  <a:cxnLst/>
                  <a:rect l="l" t="t" r="r" b="b"/>
                  <a:pathLst>
                    <a:path w="63817" h="20954" extrusionOk="0">
                      <a:moveTo>
                        <a:pt x="18097" y="20955"/>
                      </a:moveTo>
                      <a:cubicBezTo>
                        <a:pt x="34290" y="20955"/>
                        <a:pt x="50482" y="16192"/>
                        <a:pt x="63817" y="6667"/>
                      </a:cubicBezTo>
                      <a:lnTo>
                        <a:pt x="59055" y="0"/>
                      </a:lnTo>
                      <a:cubicBezTo>
                        <a:pt x="42863" y="11430"/>
                        <a:pt x="21907" y="16192"/>
                        <a:pt x="1905" y="11430"/>
                      </a:cubicBezTo>
                      <a:lnTo>
                        <a:pt x="0" y="19050"/>
                      </a:lnTo>
                      <a:cubicBezTo>
                        <a:pt x="5715" y="20002"/>
                        <a:pt x="12382" y="20955"/>
                        <a:pt x="18097" y="2095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28"/>
                <p:cNvSpPr/>
                <p:nvPr/>
              </p:nvSpPr>
              <p:spPr>
                <a:xfrm>
                  <a:off x="-1184910" y="10122217"/>
                  <a:ext cx="35242" cy="29527"/>
                </a:xfrm>
                <a:custGeom>
                  <a:avLst/>
                  <a:gdLst/>
                  <a:ahLst/>
                  <a:cxnLst/>
                  <a:rect l="l" t="t" r="r" b="b"/>
                  <a:pathLst>
                    <a:path w="35242" h="29527" extrusionOk="0">
                      <a:moveTo>
                        <a:pt x="7620" y="29527"/>
                      </a:moveTo>
                      <a:cubicBezTo>
                        <a:pt x="12383" y="18097"/>
                        <a:pt x="22860" y="9525"/>
                        <a:pt x="35243" y="7620"/>
                      </a:cubicBezTo>
                      <a:lnTo>
                        <a:pt x="34290" y="0"/>
                      </a:lnTo>
                      <a:cubicBezTo>
                        <a:pt x="19050" y="1905"/>
                        <a:pt x="5715" y="12382"/>
                        <a:pt x="0" y="26670"/>
                      </a:cubicBezTo>
                      <a:lnTo>
                        <a:pt x="7620" y="2952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60" name="Google Shape;660;p28"/>
              <p:cNvGrpSpPr/>
              <p:nvPr/>
            </p:nvGrpSpPr>
            <p:grpSpPr>
              <a:xfrm>
                <a:off x="-3718912" y="8271386"/>
                <a:ext cx="1717795" cy="2157596"/>
                <a:chOff x="-3718912" y="8271386"/>
                <a:chExt cx="1717795" cy="2157596"/>
              </a:xfrm>
            </p:grpSpPr>
            <p:grpSp>
              <p:nvGrpSpPr>
                <p:cNvPr id="661" name="Google Shape;661;p28"/>
                <p:cNvGrpSpPr/>
                <p:nvPr/>
              </p:nvGrpSpPr>
              <p:grpSpPr>
                <a:xfrm>
                  <a:off x="-3718912" y="8271386"/>
                  <a:ext cx="1717795" cy="1466593"/>
                  <a:chOff x="-3718912" y="8271386"/>
                  <a:chExt cx="1717795" cy="1466593"/>
                </a:xfrm>
              </p:grpSpPr>
              <p:sp>
                <p:nvSpPr>
                  <p:cNvPr id="662" name="Google Shape;662;p28"/>
                  <p:cNvSpPr/>
                  <p:nvPr/>
                </p:nvSpPr>
                <p:spPr>
                  <a:xfrm>
                    <a:off x="-3559801" y="8271386"/>
                    <a:ext cx="1270195" cy="811812"/>
                  </a:xfrm>
                  <a:custGeom>
                    <a:avLst/>
                    <a:gdLst/>
                    <a:ahLst/>
                    <a:cxnLst/>
                    <a:rect l="l" t="t" r="r" b="b"/>
                    <a:pathLst>
                      <a:path w="1270195" h="811812" extrusionOk="0">
                        <a:moveTo>
                          <a:pt x="826127" y="81087"/>
                        </a:moveTo>
                        <a:cubicBezTo>
                          <a:pt x="901374" y="42034"/>
                          <a:pt x="980432" y="2981"/>
                          <a:pt x="1065204" y="124"/>
                        </a:cubicBezTo>
                        <a:cubicBezTo>
                          <a:pt x="1149977" y="-2734"/>
                          <a:pt x="1242369" y="43939"/>
                          <a:pt x="1265229" y="125854"/>
                        </a:cubicBezTo>
                        <a:cubicBezTo>
                          <a:pt x="1293804" y="234439"/>
                          <a:pt x="1193792" y="331594"/>
                          <a:pt x="1100447" y="393506"/>
                        </a:cubicBezTo>
                        <a:cubicBezTo>
                          <a:pt x="881372" y="538287"/>
                          <a:pt x="640389" y="645919"/>
                          <a:pt x="400359" y="753551"/>
                        </a:cubicBezTo>
                        <a:cubicBezTo>
                          <a:pt x="299394" y="798319"/>
                          <a:pt x="176522" y="843087"/>
                          <a:pt x="83177" y="782126"/>
                        </a:cubicBezTo>
                        <a:cubicBezTo>
                          <a:pt x="-291156" y="534476"/>
                          <a:pt x="712779" y="139189"/>
                          <a:pt x="826127" y="8108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28"/>
                  <p:cNvSpPr/>
                  <p:nvPr/>
                </p:nvSpPr>
                <p:spPr>
                  <a:xfrm>
                    <a:off x="-3035279" y="9237257"/>
                    <a:ext cx="784868" cy="500722"/>
                  </a:xfrm>
                  <a:custGeom>
                    <a:avLst/>
                    <a:gdLst/>
                    <a:ahLst/>
                    <a:cxnLst/>
                    <a:rect l="l" t="t" r="r" b="b"/>
                    <a:pathLst>
                      <a:path w="784868" h="500722" extrusionOk="0">
                        <a:moveTo>
                          <a:pt x="510202" y="50569"/>
                        </a:moveTo>
                        <a:cubicBezTo>
                          <a:pt x="556874" y="26757"/>
                          <a:pt x="605452" y="1992"/>
                          <a:pt x="657840" y="87"/>
                        </a:cubicBezTo>
                        <a:cubicBezTo>
                          <a:pt x="710227" y="-1818"/>
                          <a:pt x="767377" y="27710"/>
                          <a:pt x="781665" y="78192"/>
                        </a:cubicBezTo>
                        <a:cubicBezTo>
                          <a:pt x="799762" y="144867"/>
                          <a:pt x="737849" y="204874"/>
                          <a:pt x="679747" y="242974"/>
                        </a:cubicBezTo>
                        <a:cubicBezTo>
                          <a:pt x="544492" y="332510"/>
                          <a:pt x="395902" y="399185"/>
                          <a:pt x="247312" y="464907"/>
                        </a:cubicBezTo>
                        <a:cubicBezTo>
                          <a:pt x="184447" y="492530"/>
                          <a:pt x="109199" y="520152"/>
                          <a:pt x="51097" y="482052"/>
                        </a:cubicBezTo>
                        <a:cubicBezTo>
                          <a:pt x="-179408" y="330605"/>
                          <a:pt x="440669" y="85812"/>
                          <a:pt x="510202" y="5056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28"/>
                  <p:cNvSpPr/>
                  <p:nvPr/>
                </p:nvSpPr>
                <p:spPr>
                  <a:xfrm>
                    <a:off x="-3337890" y="8331481"/>
                    <a:ext cx="485275" cy="309876"/>
                  </a:xfrm>
                  <a:custGeom>
                    <a:avLst/>
                    <a:gdLst/>
                    <a:ahLst/>
                    <a:cxnLst/>
                    <a:rect l="l" t="t" r="r" b="b"/>
                    <a:pathLst>
                      <a:path w="485275" h="309876" extrusionOk="0">
                        <a:moveTo>
                          <a:pt x="315608" y="30516"/>
                        </a:moveTo>
                        <a:cubicBezTo>
                          <a:pt x="344183" y="15276"/>
                          <a:pt x="374663" y="36"/>
                          <a:pt x="407047" y="36"/>
                        </a:cubicBezTo>
                        <a:cubicBezTo>
                          <a:pt x="439433" y="-917"/>
                          <a:pt x="474675" y="17181"/>
                          <a:pt x="483247" y="48613"/>
                        </a:cubicBezTo>
                        <a:cubicBezTo>
                          <a:pt x="494678" y="89570"/>
                          <a:pt x="455625" y="126718"/>
                          <a:pt x="420383" y="150531"/>
                        </a:cubicBezTo>
                        <a:cubicBezTo>
                          <a:pt x="336563" y="205776"/>
                          <a:pt x="245122" y="246733"/>
                          <a:pt x="152730" y="287691"/>
                        </a:cubicBezTo>
                        <a:cubicBezTo>
                          <a:pt x="113678" y="304836"/>
                          <a:pt x="67005" y="321981"/>
                          <a:pt x="31763" y="298168"/>
                        </a:cubicBezTo>
                        <a:cubicBezTo>
                          <a:pt x="-111112" y="203870"/>
                          <a:pt x="271792" y="52423"/>
                          <a:pt x="315608" y="305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28"/>
                  <p:cNvSpPr/>
                  <p:nvPr/>
                </p:nvSpPr>
                <p:spPr>
                  <a:xfrm>
                    <a:off x="-3546579" y="8582484"/>
                    <a:ext cx="1498038" cy="1000088"/>
                  </a:xfrm>
                  <a:custGeom>
                    <a:avLst/>
                    <a:gdLst/>
                    <a:ahLst/>
                    <a:cxnLst/>
                    <a:rect l="l" t="t" r="r" b="b"/>
                    <a:pathLst>
                      <a:path w="1498038" h="1000088" extrusionOk="0">
                        <a:moveTo>
                          <a:pt x="1208192" y="20496"/>
                        </a:moveTo>
                        <a:cubicBezTo>
                          <a:pt x="1290107" y="-2364"/>
                          <a:pt x="1387262" y="-17604"/>
                          <a:pt x="1450127" y="39546"/>
                        </a:cubicBezTo>
                        <a:cubicBezTo>
                          <a:pt x="1501562" y="86218"/>
                          <a:pt x="1509182" y="168133"/>
                          <a:pt x="1484417" y="232903"/>
                        </a:cubicBezTo>
                        <a:cubicBezTo>
                          <a:pt x="1459652" y="297673"/>
                          <a:pt x="1409169" y="350061"/>
                          <a:pt x="1358687" y="397686"/>
                        </a:cubicBezTo>
                        <a:cubicBezTo>
                          <a:pt x="1187237" y="557706"/>
                          <a:pt x="161394" y="1286368"/>
                          <a:pt x="12804" y="876793"/>
                        </a:cubicBezTo>
                        <a:cubicBezTo>
                          <a:pt x="-129118" y="484364"/>
                          <a:pt x="950065" y="90981"/>
                          <a:pt x="1208192" y="204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28"/>
                  <p:cNvSpPr/>
                  <p:nvPr/>
                </p:nvSpPr>
                <p:spPr>
                  <a:xfrm>
                    <a:off x="-2221770" y="8309275"/>
                    <a:ext cx="126296" cy="219409"/>
                  </a:xfrm>
                  <a:custGeom>
                    <a:avLst/>
                    <a:gdLst/>
                    <a:ahLst/>
                    <a:cxnLst/>
                    <a:rect l="l" t="t" r="r" b="b"/>
                    <a:pathLst>
                      <a:path w="126296" h="219409" extrusionOk="0">
                        <a:moveTo>
                          <a:pt x="7208" y="187976"/>
                        </a:moveTo>
                        <a:cubicBezTo>
                          <a:pt x="13876" y="207026"/>
                          <a:pt x="33878" y="219409"/>
                          <a:pt x="53881" y="219409"/>
                        </a:cubicBezTo>
                        <a:cubicBezTo>
                          <a:pt x="73883" y="219409"/>
                          <a:pt x="92933" y="208931"/>
                          <a:pt x="105316" y="193692"/>
                        </a:cubicBezTo>
                        <a:cubicBezTo>
                          <a:pt x="121508" y="173689"/>
                          <a:pt x="126271" y="147019"/>
                          <a:pt x="126271" y="122254"/>
                        </a:cubicBezTo>
                        <a:cubicBezTo>
                          <a:pt x="127223" y="82249"/>
                          <a:pt x="101506" y="-24431"/>
                          <a:pt x="41498" y="5097"/>
                        </a:cubicBezTo>
                        <a:cubicBezTo>
                          <a:pt x="-2317" y="26051"/>
                          <a:pt x="-7079" y="151781"/>
                          <a:pt x="7208" y="18797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28"/>
                  <p:cNvSpPr/>
                  <p:nvPr/>
                </p:nvSpPr>
                <p:spPr>
                  <a:xfrm>
                    <a:off x="-3718912" y="9107760"/>
                    <a:ext cx="196432" cy="144741"/>
                  </a:xfrm>
                  <a:custGeom>
                    <a:avLst/>
                    <a:gdLst/>
                    <a:ahLst/>
                    <a:cxnLst/>
                    <a:rect l="l" t="t" r="r" b="b"/>
                    <a:pathLst>
                      <a:path w="196432" h="144741" extrusionOk="0">
                        <a:moveTo>
                          <a:pt x="183233" y="8617"/>
                        </a:moveTo>
                        <a:cubicBezTo>
                          <a:pt x="126083" y="-26625"/>
                          <a:pt x="-89182" y="52432"/>
                          <a:pt x="41311" y="133395"/>
                        </a:cubicBezTo>
                        <a:cubicBezTo>
                          <a:pt x="70838" y="151492"/>
                          <a:pt x="110843" y="146729"/>
                          <a:pt x="139418" y="127679"/>
                        </a:cubicBezTo>
                        <a:cubicBezTo>
                          <a:pt x="167993" y="108629"/>
                          <a:pt x="186090" y="76245"/>
                          <a:pt x="195615" y="42907"/>
                        </a:cubicBezTo>
                        <a:cubicBezTo>
                          <a:pt x="198473" y="25762"/>
                          <a:pt x="193711" y="15285"/>
                          <a:pt x="183233" y="86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28"/>
                  <p:cNvSpPr/>
                  <p:nvPr/>
                </p:nvSpPr>
                <p:spPr>
                  <a:xfrm>
                    <a:off x="-2216130" y="8989123"/>
                    <a:ext cx="215013" cy="240541"/>
                  </a:xfrm>
                  <a:custGeom>
                    <a:avLst/>
                    <a:gdLst/>
                    <a:ahLst/>
                    <a:cxnLst/>
                    <a:rect l="l" t="t" r="r" b="b"/>
                    <a:pathLst>
                      <a:path w="215013" h="240541" extrusionOk="0">
                        <a:moveTo>
                          <a:pt x="73005" y="29146"/>
                        </a:moveTo>
                        <a:cubicBezTo>
                          <a:pt x="105390" y="8191"/>
                          <a:pt x="146348" y="-10859"/>
                          <a:pt x="179685" y="7239"/>
                        </a:cubicBezTo>
                        <a:cubicBezTo>
                          <a:pt x="198735" y="17716"/>
                          <a:pt x="210165" y="37719"/>
                          <a:pt x="213975" y="59626"/>
                        </a:cubicBezTo>
                        <a:cubicBezTo>
                          <a:pt x="215880" y="70103"/>
                          <a:pt x="214928" y="80581"/>
                          <a:pt x="213023" y="91059"/>
                        </a:cubicBezTo>
                        <a:cubicBezTo>
                          <a:pt x="211118" y="101536"/>
                          <a:pt x="208260" y="112014"/>
                          <a:pt x="203498" y="122491"/>
                        </a:cubicBezTo>
                        <a:cubicBezTo>
                          <a:pt x="181590" y="175831"/>
                          <a:pt x="65385" y="292989"/>
                          <a:pt x="12998" y="213931"/>
                        </a:cubicBezTo>
                        <a:cubicBezTo>
                          <a:pt x="-24150" y="157734"/>
                          <a:pt x="25380" y="60578"/>
                          <a:pt x="73005" y="291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9" name="Google Shape;669;p28"/>
                <p:cNvSpPr/>
                <p:nvPr/>
              </p:nvSpPr>
              <p:spPr>
                <a:xfrm>
                  <a:off x="-3123071" y="8813452"/>
                  <a:ext cx="563679" cy="1615530"/>
                </a:xfrm>
                <a:custGeom>
                  <a:avLst/>
                  <a:gdLst/>
                  <a:ahLst/>
                  <a:cxnLst/>
                  <a:rect l="l" t="t" r="r" b="b"/>
                  <a:pathLst>
                    <a:path w="563679" h="1615530" extrusionOk="0">
                      <a:moveTo>
                        <a:pt x="347486" y="1569750"/>
                      </a:moveTo>
                      <a:cubicBezTo>
                        <a:pt x="343677" y="1580228"/>
                        <a:pt x="347486" y="1591658"/>
                        <a:pt x="357964" y="1596420"/>
                      </a:cubicBezTo>
                      <a:cubicBezTo>
                        <a:pt x="376061" y="1605945"/>
                        <a:pt x="404636" y="1616423"/>
                        <a:pt x="440832" y="1615470"/>
                      </a:cubicBezTo>
                      <a:cubicBezTo>
                        <a:pt x="478932" y="1614518"/>
                        <a:pt x="508459" y="1602135"/>
                        <a:pt x="524652" y="1592610"/>
                      </a:cubicBezTo>
                      <a:cubicBezTo>
                        <a:pt x="530367" y="1589753"/>
                        <a:pt x="534177" y="1584037"/>
                        <a:pt x="536082" y="1577370"/>
                      </a:cubicBezTo>
                      <a:cubicBezTo>
                        <a:pt x="588469" y="1317337"/>
                        <a:pt x="556084" y="1125885"/>
                        <a:pt x="522747" y="998250"/>
                      </a:cubicBezTo>
                      <a:cubicBezTo>
                        <a:pt x="454167" y="732503"/>
                        <a:pt x="272239" y="570578"/>
                        <a:pt x="326532" y="463898"/>
                      </a:cubicBezTo>
                      <a:cubicBezTo>
                        <a:pt x="380824" y="356265"/>
                        <a:pt x="553227" y="-3780"/>
                        <a:pt x="517984" y="30"/>
                      </a:cubicBezTo>
                      <a:cubicBezTo>
                        <a:pt x="482742" y="2887"/>
                        <a:pt x="303672" y="512475"/>
                        <a:pt x="229377" y="441037"/>
                      </a:cubicBezTo>
                      <a:cubicBezTo>
                        <a:pt x="156034" y="369600"/>
                        <a:pt x="17922" y="227678"/>
                        <a:pt x="1729" y="246728"/>
                      </a:cubicBezTo>
                      <a:cubicBezTo>
                        <a:pt x="-14464" y="265778"/>
                        <a:pt x="88407" y="339120"/>
                        <a:pt x="88407" y="339120"/>
                      </a:cubicBezTo>
                      <a:cubicBezTo>
                        <a:pt x="440832" y="639158"/>
                        <a:pt x="460834" y="1257330"/>
                        <a:pt x="347486" y="156975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0" name="Google Shape;670;p28"/>
              <p:cNvGrpSpPr/>
              <p:nvPr/>
            </p:nvGrpSpPr>
            <p:grpSpPr>
              <a:xfrm>
                <a:off x="-1908898" y="8663658"/>
                <a:ext cx="1076240" cy="1303926"/>
                <a:chOff x="-1908898" y="8663658"/>
                <a:chExt cx="1076240" cy="1303926"/>
              </a:xfrm>
            </p:grpSpPr>
            <p:grpSp>
              <p:nvGrpSpPr>
                <p:cNvPr id="671" name="Google Shape;671;p28"/>
                <p:cNvGrpSpPr/>
                <p:nvPr/>
              </p:nvGrpSpPr>
              <p:grpSpPr>
                <a:xfrm>
                  <a:off x="-1908898" y="8663658"/>
                  <a:ext cx="1076240" cy="859372"/>
                  <a:chOff x="-1908898" y="8663658"/>
                  <a:chExt cx="1076240" cy="859372"/>
                </a:xfrm>
              </p:grpSpPr>
              <p:sp>
                <p:nvSpPr>
                  <p:cNvPr id="672" name="Google Shape;672;p28"/>
                  <p:cNvSpPr/>
                  <p:nvPr/>
                </p:nvSpPr>
                <p:spPr>
                  <a:xfrm>
                    <a:off x="-1782125" y="8677648"/>
                    <a:ext cx="830800" cy="394288"/>
                  </a:xfrm>
                  <a:custGeom>
                    <a:avLst/>
                    <a:gdLst/>
                    <a:ahLst/>
                    <a:cxnLst/>
                    <a:rect l="l" t="t" r="r" b="b"/>
                    <a:pathLst>
                      <a:path w="830800" h="394288" extrusionOk="0">
                        <a:moveTo>
                          <a:pt x="570545" y="23439"/>
                        </a:moveTo>
                        <a:cubicBezTo>
                          <a:pt x="621028" y="9152"/>
                          <a:pt x="673415" y="-6088"/>
                          <a:pt x="724850" y="2484"/>
                        </a:cubicBezTo>
                        <a:cubicBezTo>
                          <a:pt x="776285" y="11057"/>
                          <a:pt x="827720" y="50109"/>
                          <a:pt x="830578" y="102497"/>
                        </a:cubicBezTo>
                        <a:cubicBezTo>
                          <a:pt x="835340" y="172029"/>
                          <a:pt x="762950" y="218702"/>
                          <a:pt x="699132" y="245372"/>
                        </a:cubicBezTo>
                        <a:cubicBezTo>
                          <a:pt x="549590" y="307284"/>
                          <a:pt x="390523" y="344432"/>
                          <a:pt x="232407" y="380627"/>
                        </a:cubicBezTo>
                        <a:cubicBezTo>
                          <a:pt x="165732" y="395866"/>
                          <a:pt x="85723" y="408249"/>
                          <a:pt x="37145" y="360624"/>
                        </a:cubicBezTo>
                        <a:cubicBezTo>
                          <a:pt x="-160975" y="166314"/>
                          <a:pt x="494345" y="45347"/>
                          <a:pt x="570545" y="2343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28"/>
                  <p:cNvSpPr/>
                  <p:nvPr/>
                </p:nvSpPr>
                <p:spPr>
                  <a:xfrm>
                    <a:off x="-1548021" y="9278850"/>
                    <a:ext cx="513736" cy="244180"/>
                  </a:xfrm>
                  <a:custGeom>
                    <a:avLst/>
                    <a:gdLst/>
                    <a:ahLst/>
                    <a:cxnLst/>
                    <a:rect l="l" t="t" r="r" b="b"/>
                    <a:pathLst>
                      <a:path w="513736" h="244180" extrusionOk="0">
                        <a:moveTo>
                          <a:pt x="352634" y="14692"/>
                        </a:moveTo>
                        <a:cubicBezTo>
                          <a:pt x="384066" y="5167"/>
                          <a:pt x="416452" y="-3406"/>
                          <a:pt x="447884" y="1357"/>
                        </a:cubicBezTo>
                        <a:cubicBezTo>
                          <a:pt x="480269" y="7072"/>
                          <a:pt x="511702" y="30885"/>
                          <a:pt x="513606" y="63269"/>
                        </a:cubicBezTo>
                        <a:cubicBezTo>
                          <a:pt x="516464" y="106132"/>
                          <a:pt x="471696" y="134707"/>
                          <a:pt x="432644" y="151852"/>
                        </a:cubicBezTo>
                        <a:cubicBezTo>
                          <a:pt x="340252" y="189952"/>
                          <a:pt x="242144" y="212812"/>
                          <a:pt x="144036" y="235672"/>
                        </a:cubicBezTo>
                        <a:cubicBezTo>
                          <a:pt x="103079" y="245197"/>
                          <a:pt x="53549" y="252817"/>
                          <a:pt x="23069" y="223289"/>
                        </a:cubicBezTo>
                        <a:cubicBezTo>
                          <a:pt x="-99804" y="102322"/>
                          <a:pt x="305961" y="28027"/>
                          <a:pt x="352634" y="146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28"/>
                  <p:cNvSpPr/>
                  <p:nvPr/>
                </p:nvSpPr>
                <p:spPr>
                  <a:xfrm>
                    <a:off x="-1605361" y="8663658"/>
                    <a:ext cx="317675" cy="150213"/>
                  </a:xfrm>
                  <a:custGeom>
                    <a:avLst/>
                    <a:gdLst/>
                    <a:ahLst/>
                    <a:cxnLst/>
                    <a:rect l="l" t="t" r="r" b="b"/>
                    <a:pathLst>
                      <a:path w="317675" h="150213" extrusionOk="0">
                        <a:moveTo>
                          <a:pt x="217569" y="8854"/>
                        </a:moveTo>
                        <a:cubicBezTo>
                          <a:pt x="236619" y="3139"/>
                          <a:pt x="256622" y="-2577"/>
                          <a:pt x="276624" y="1234"/>
                        </a:cubicBezTo>
                        <a:cubicBezTo>
                          <a:pt x="296627" y="4091"/>
                          <a:pt x="315677" y="19331"/>
                          <a:pt x="317582" y="39334"/>
                        </a:cubicBezTo>
                        <a:cubicBezTo>
                          <a:pt x="319487" y="66004"/>
                          <a:pt x="291864" y="84101"/>
                          <a:pt x="267099" y="93626"/>
                        </a:cubicBezTo>
                        <a:cubicBezTo>
                          <a:pt x="209949" y="117439"/>
                          <a:pt x="148989" y="131726"/>
                          <a:pt x="88982" y="145061"/>
                        </a:cubicBezTo>
                        <a:cubicBezTo>
                          <a:pt x="63264" y="150776"/>
                          <a:pt x="32785" y="155539"/>
                          <a:pt x="14687" y="137441"/>
                        </a:cubicBezTo>
                        <a:cubicBezTo>
                          <a:pt x="-62465" y="64098"/>
                          <a:pt x="188042" y="17426"/>
                          <a:pt x="217569" y="8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8"/>
                  <p:cNvSpPr/>
                  <p:nvPr/>
                </p:nvSpPr>
                <p:spPr>
                  <a:xfrm>
                    <a:off x="-1830369" y="8898832"/>
                    <a:ext cx="990469" cy="483126"/>
                  </a:xfrm>
                  <a:custGeom>
                    <a:avLst/>
                    <a:gdLst/>
                    <a:ahLst/>
                    <a:cxnLst/>
                    <a:rect l="l" t="t" r="r" b="b"/>
                    <a:pathLst>
                      <a:path w="990469" h="483126" extrusionOk="0">
                        <a:moveTo>
                          <a:pt x="828340" y="1327"/>
                        </a:moveTo>
                        <a:cubicBezTo>
                          <a:pt x="880727" y="-2483"/>
                          <a:pt x="941687" y="-578"/>
                          <a:pt x="973120" y="41332"/>
                        </a:cubicBezTo>
                        <a:cubicBezTo>
                          <a:pt x="998837" y="75622"/>
                          <a:pt x="994075" y="126105"/>
                          <a:pt x="971215" y="163252"/>
                        </a:cubicBezTo>
                        <a:cubicBezTo>
                          <a:pt x="948355" y="199447"/>
                          <a:pt x="912160" y="225165"/>
                          <a:pt x="875012" y="248025"/>
                        </a:cubicBezTo>
                        <a:cubicBezTo>
                          <a:pt x="752140" y="325177"/>
                          <a:pt x="43480" y="645217"/>
                          <a:pt x="1570" y="379469"/>
                        </a:cubicBezTo>
                        <a:cubicBezTo>
                          <a:pt x="-37482" y="124200"/>
                          <a:pt x="663557" y="13710"/>
                          <a:pt x="828340" y="13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28"/>
                  <p:cNvSpPr/>
                  <p:nvPr/>
                </p:nvSpPr>
                <p:spPr>
                  <a:xfrm>
                    <a:off x="-914926" y="8742855"/>
                    <a:ext cx="82268" cy="133377"/>
                  </a:xfrm>
                  <a:custGeom>
                    <a:avLst/>
                    <a:gdLst/>
                    <a:ahLst/>
                    <a:cxnLst/>
                    <a:rect l="l" t="t" r="r" b="b"/>
                    <a:pathLst>
                      <a:path w="82268" h="133377" extrusionOk="0">
                        <a:moveTo>
                          <a:pt x="526" y="107774"/>
                        </a:moveTo>
                        <a:cubicBezTo>
                          <a:pt x="2431" y="120157"/>
                          <a:pt x="12909" y="129682"/>
                          <a:pt x="25291" y="132539"/>
                        </a:cubicBezTo>
                        <a:cubicBezTo>
                          <a:pt x="37674" y="135396"/>
                          <a:pt x="50056" y="130634"/>
                          <a:pt x="59581" y="123014"/>
                        </a:cubicBezTo>
                        <a:cubicBezTo>
                          <a:pt x="71011" y="112537"/>
                          <a:pt x="77679" y="97296"/>
                          <a:pt x="80536" y="82057"/>
                        </a:cubicBezTo>
                        <a:cubicBezTo>
                          <a:pt x="85299" y="58244"/>
                          <a:pt x="82441" y="-9383"/>
                          <a:pt x="43389" y="1094"/>
                        </a:cubicBezTo>
                        <a:cubicBezTo>
                          <a:pt x="13861" y="8714"/>
                          <a:pt x="-3284" y="83962"/>
                          <a:pt x="526" y="1077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28"/>
                  <p:cNvSpPr/>
                  <p:nvPr/>
                </p:nvSpPr>
                <p:spPr>
                  <a:xfrm>
                    <a:off x="-1908898" y="9057586"/>
                    <a:ext cx="125659" cy="83930"/>
                  </a:xfrm>
                  <a:custGeom>
                    <a:avLst/>
                    <a:gdLst/>
                    <a:ahLst/>
                    <a:cxnLst/>
                    <a:rect l="l" t="t" r="r" b="b"/>
                    <a:pathLst>
                      <a:path w="125659" h="83930" extrusionOk="0">
                        <a:moveTo>
                          <a:pt x="120103" y="12119"/>
                        </a:moveTo>
                        <a:cubicBezTo>
                          <a:pt x="89623" y="-16456"/>
                          <a:pt x="-50394" y="6403"/>
                          <a:pt x="19138" y="71174"/>
                        </a:cubicBezTo>
                        <a:cubicBezTo>
                          <a:pt x="34378" y="85461"/>
                          <a:pt x="59143" y="87366"/>
                          <a:pt x="79146" y="78794"/>
                        </a:cubicBezTo>
                        <a:cubicBezTo>
                          <a:pt x="99148" y="70221"/>
                          <a:pt x="113436" y="53076"/>
                          <a:pt x="122961" y="34026"/>
                        </a:cubicBezTo>
                        <a:cubicBezTo>
                          <a:pt x="127723" y="24501"/>
                          <a:pt x="125818" y="17834"/>
                          <a:pt x="120103" y="1211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8"/>
                  <p:cNvSpPr/>
                  <p:nvPr/>
                </p:nvSpPr>
                <p:spPr>
                  <a:xfrm>
                    <a:off x="-994194" y="9164798"/>
                    <a:ext cx="143730" cy="136361"/>
                  </a:xfrm>
                  <a:custGeom>
                    <a:avLst/>
                    <a:gdLst/>
                    <a:ahLst/>
                    <a:cxnLst/>
                    <a:rect l="l" t="t" r="r" b="b"/>
                    <a:pathLst>
                      <a:path w="143730" h="136361" extrusionOk="0">
                        <a:moveTo>
                          <a:pt x="61697" y="9681"/>
                        </a:moveTo>
                        <a:cubicBezTo>
                          <a:pt x="83604" y="1108"/>
                          <a:pt x="110274" y="-6511"/>
                          <a:pt x="129324" y="8728"/>
                        </a:cubicBezTo>
                        <a:cubicBezTo>
                          <a:pt x="139802" y="17301"/>
                          <a:pt x="144564" y="30636"/>
                          <a:pt x="143612" y="43971"/>
                        </a:cubicBezTo>
                        <a:cubicBezTo>
                          <a:pt x="143612" y="50639"/>
                          <a:pt x="141707" y="57306"/>
                          <a:pt x="139802" y="63021"/>
                        </a:cubicBezTo>
                        <a:cubicBezTo>
                          <a:pt x="136944" y="69689"/>
                          <a:pt x="134087" y="75403"/>
                          <a:pt x="130277" y="81119"/>
                        </a:cubicBezTo>
                        <a:cubicBezTo>
                          <a:pt x="110274" y="110646"/>
                          <a:pt x="26454" y="167796"/>
                          <a:pt x="3594" y="114456"/>
                        </a:cubicBezTo>
                        <a:cubicBezTo>
                          <a:pt x="-12598" y="76356"/>
                          <a:pt x="29312" y="23016"/>
                          <a:pt x="61697" y="968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9" name="Google Shape;679;p28"/>
                <p:cNvSpPr/>
                <p:nvPr/>
              </p:nvSpPr>
              <p:spPr>
                <a:xfrm>
                  <a:off x="-1533456" y="8994447"/>
                  <a:ext cx="345819" cy="973137"/>
                </a:xfrm>
                <a:custGeom>
                  <a:avLst/>
                  <a:gdLst/>
                  <a:ahLst/>
                  <a:cxnLst/>
                  <a:rect l="l" t="t" r="r" b="b"/>
                  <a:pathLst>
                    <a:path w="345819" h="973137" extrusionOk="0">
                      <a:moveTo>
                        <a:pt x="56129" y="933459"/>
                      </a:moveTo>
                      <a:cubicBezTo>
                        <a:pt x="52319" y="939175"/>
                        <a:pt x="54224" y="946795"/>
                        <a:pt x="58986" y="950604"/>
                      </a:cubicBezTo>
                      <a:cubicBezTo>
                        <a:pt x="68511" y="958225"/>
                        <a:pt x="84704" y="967750"/>
                        <a:pt x="106611" y="971559"/>
                      </a:cubicBezTo>
                      <a:cubicBezTo>
                        <a:pt x="129471" y="975370"/>
                        <a:pt x="149474" y="971559"/>
                        <a:pt x="159951" y="967750"/>
                      </a:cubicBezTo>
                      <a:cubicBezTo>
                        <a:pt x="163761" y="966797"/>
                        <a:pt x="166619" y="963940"/>
                        <a:pt x="168524" y="960129"/>
                      </a:cubicBezTo>
                      <a:cubicBezTo>
                        <a:pt x="231389" y="808682"/>
                        <a:pt x="234246" y="688667"/>
                        <a:pt x="228531" y="606752"/>
                      </a:cubicBezTo>
                      <a:cubicBezTo>
                        <a:pt x="218054" y="437207"/>
                        <a:pt x="126614" y="318145"/>
                        <a:pt x="172334" y="259090"/>
                      </a:cubicBezTo>
                      <a:cubicBezTo>
                        <a:pt x="218054" y="200034"/>
                        <a:pt x="364739" y="1915"/>
                        <a:pt x="343784" y="9"/>
                      </a:cubicBezTo>
                      <a:cubicBezTo>
                        <a:pt x="321876" y="-1896"/>
                        <a:pt x="153284" y="285759"/>
                        <a:pt x="117089" y="233372"/>
                      </a:cubicBezTo>
                      <a:cubicBezTo>
                        <a:pt x="80894" y="180984"/>
                        <a:pt x="14219" y="79067"/>
                        <a:pt x="1836" y="88592"/>
                      </a:cubicBezTo>
                      <a:cubicBezTo>
                        <a:pt x="-10546" y="98117"/>
                        <a:pt x="43746" y="155267"/>
                        <a:pt x="43746" y="155267"/>
                      </a:cubicBezTo>
                      <a:cubicBezTo>
                        <a:pt x="222816" y="380057"/>
                        <a:pt x="161856" y="758200"/>
                        <a:pt x="56129" y="93345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0" name="Google Shape;680;p28"/>
              <p:cNvSpPr/>
              <p:nvPr/>
            </p:nvSpPr>
            <p:spPr>
              <a:xfrm>
                <a:off x="-2610543" y="10624265"/>
                <a:ext cx="499797" cy="307795"/>
              </a:xfrm>
              <a:custGeom>
                <a:avLst/>
                <a:gdLst/>
                <a:ahLst/>
                <a:cxnLst/>
                <a:rect l="l" t="t" r="r" b="b"/>
                <a:pathLst>
                  <a:path w="499797" h="307795" extrusionOk="0">
                    <a:moveTo>
                      <a:pt x="406458" y="80883"/>
                    </a:moveTo>
                    <a:cubicBezTo>
                      <a:pt x="436938" y="99933"/>
                      <a:pt x="466466" y="122792"/>
                      <a:pt x="483611" y="153272"/>
                    </a:cubicBezTo>
                    <a:cubicBezTo>
                      <a:pt x="501708" y="183752"/>
                      <a:pt x="506471" y="224710"/>
                      <a:pt x="488374" y="255189"/>
                    </a:cubicBezTo>
                    <a:cubicBezTo>
                      <a:pt x="446463" y="325675"/>
                      <a:pt x="330258" y="306625"/>
                      <a:pt x="263583" y="301862"/>
                    </a:cubicBezTo>
                    <a:cubicBezTo>
                      <a:pt x="196908" y="297100"/>
                      <a:pt x="86418" y="305672"/>
                      <a:pt x="34983" y="253285"/>
                    </a:cubicBezTo>
                    <a:cubicBezTo>
                      <a:pt x="-35501" y="181847"/>
                      <a:pt x="7361" y="31352"/>
                      <a:pt x="102611" y="6587"/>
                    </a:cubicBezTo>
                    <a:cubicBezTo>
                      <a:pt x="196908" y="-18178"/>
                      <a:pt x="328354" y="31352"/>
                      <a:pt x="406458" y="8088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28"/>
              <p:cNvSpPr/>
              <p:nvPr/>
            </p:nvSpPr>
            <p:spPr>
              <a:xfrm>
                <a:off x="-3171590" y="10658658"/>
                <a:ext cx="369087" cy="198607"/>
              </a:xfrm>
              <a:custGeom>
                <a:avLst/>
                <a:gdLst/>
                <a:ahLst/>
                <a:cxnLst/>
                <a:rect l="l" t="t" r="r" b="b"/>
                <a:pathLst>
                  <a:path w="369087" h="198607" extrusionOk="0">
                    <a:moveTo>
                      <a:pt x="326473" y="34107"/>
                    </a:moveTo>
                    <a:cubicBezTo>
                      <a:pt x="353143" y="49347"/>
                      <a:pt x="373146" y="79827"/>
                      <a:pt x="368383" y="110307"/>
                    </a:cubicBezTo>
                    <a:cubicBezTo>
                      <a:pt x="362668" y="147454"/>
                      <a:pt x="324568" y="171267"/>
                      <a:pt x="288373" y="181744"/>
                    </a:cubicBezTo>
                    <a:cubicBezTo>
                      <a:pt x="216936" y="202700"/>
                      <a:pt x="-44049" y="228417"/>
                      <a:pt x="6433" y="93162"/>
                    </a:cubicBezTo>
                    <a:cubicBezTo>
                      <a:pt x="48343" y="-20185"/>
                      <a:pt x="240748" y="-17328"/>
                      <a:pt x="326473" y="34107"/>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28"/>
              <p:cNvSpPr/>
              <p:nvPr/>
            </p:nvSpPr>
            <p:spPr>
              <a:xfrm>
                <a:off x="-470916" y="10544598"/>
                <a:ext cx="526033" cy="256863"/>
              </a:xfrm>
              <a:custGeom>
                <a:avLst/>
                <a:gdLst/>
                <a:ahLst/>
                <a:cxnLst/>
                <a:rect l="l" t="t" r="r" b="b"/>
                <a:pathLst>
                  <a:path w="526033" h="256863" extrusionOk="0">
                    <a:moveTo>
                      <a:pt x="40387" y="151977"/>
                    </a:moveTo>
                    <a:cubicBezTo>
                      <a:pt x="14669" y="127212"/>
                      <a:pt x="-10096" y="91016"/>
                      <a:pt x="4192" y="57679"/>
                    </a:cubicBezTo>
                    <a:cubicBezTo>
                      <a:pt x="18479" y="24341"/>
                      <a:pt x="61342" y="17674"/>
                      <a:pt x="97537" y="14816"/>
                    </a:cubicBezTo>
                    <a:cubicBezTo>
                      <a:pt x="160402" y="11007"/>
                      <a:pt x="222314" y="7197"/>
                      <a:pt x="285179" y="2434"/>
                    </a:cubicBezTo>
                    <a:cubicBezTo>
                      <a:pt x="343282" y="-1376"/>
                      <a:pt x="405194" y="-4234"/>
                      <a:pt x="457582" y="22437"/>
                    </a:cubicBezTo>
                    <a:cubicBezTo>
                      <a:pt x="509969" y="49107"/>
                      <a:pt x="545212" y="117687"/>
                      <a:pt x="514732" y="168169"/>
                    </a:cubicBezTo>
                    <a:cubicBezTo>
                      <a:pt x="496634" y="198649"/>
                      <a:pt x="462344" y="213889"/>
                      <a:pt x="429007" y="225319"/>
                    </a:cubicBezTo>
                    <a:cubicBezTo>
                      <a:pt x="273749" y="279612"/>
                      <a:pt x="162307" y="269135"/>
                      <a:pt x="40387" y="1519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28"/>
              <p:cNvSpPr/>
              <p:nvPr/>
            </p:nvSpPr>
            <p:spPr>
              <a:xfrm>
                <a:off x="-135807" y="10305838"/>
                <a:ext cx="194012" cy="122403"/>
              </a:xfrm>
              <a:custGeom>
                <a:avLst/>
                <a:gdLst/>
                <a:ahLst/>
                <a:cxnLst/>
                <a:rect l="l" t="t" r="r" b="b"/>
                <a:pathLst>
                  <a:path w="194012" h="122403" extrusionOk="0">
                    <a:moveTo>
                      <a:pt x="149142" y="104034"/>
                    </a:moveTo>
                    <a:cubicBezTo>
                      <a:pt x="170097" y="93556"/>
                      <a:pt x="192005" y="77364"/>
                      <a:pt x="193910" y="54504"/>
                    </a:cubicBezTo>
                    <a:cubicBezTo>
                      <a:pt x="194862" y="42122"/>
                      <a:pt x="189147" y="30692"/>
                      <a:pt x="179622" y="21167"/>
                    </a:cubicBezTo>
                    <a:cubicBezTo>
                      <a:pt x="174860" y="16404"/>
                      <a:pt x="170097" y="12594"/>
                      <a:pt x="163430" y="9737"/>
                    </a:cubicBezTo>
                    <a:cubicBezTo>
                      <a:pt x="146285" y="1164"/>
                      <a:pt x="127235" y="212"/>
                      <a:pt x="108185" y="212"/>
                    </a:cubicBezTo>
                    <a:cubicBezTo>
                      <a:pt x="50082" y="-741"/>
                      <a:pt x="-28023" y="-1694"/>
                      <a:pt x="10077" y="74506"/>
                    </a:cubicBezTo>
                    <a:cubicBezTo>
                      <a:pt x="40557" y="135467"/>
                      <a:pt x="96755" y="129751"/>
                      <a:pt x="149142" y="1040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1" name="Google Shape;561;p28"/>
          <p:cNvSpPr txBox="1">
            <a:spLocks noGrp="1"/>
          </p:cNvSpPr>
          <p:nvPr>
            <p:ph type="subTitle" idx="1"/>
          </p:nvPr>
        </p:nvSpPr>
        <p:spPr>
          <a:xfrm>
            <a:off x="355141" y="1112063"/>
            <a:ext cx="8158002" cy="3504232"/>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GB" sz="1800" b="1" kern="100" dirty="0">
                <a:effectLst/>
                <a:latin typeface="Times New Roman" panose="02020603050405020304" pitchFamily="18" charset="0"/>
                <a:ea typeface="Calibri" panose="020F0502020204030204" pitchFamily="34" charset="0"/>
                <a:cs typeface="Times New Roman" panose="02020603050405020304" pitchFamily="18" charset="0"/>
              </a:rPr>
              <a:t>Good evening, everyone.</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We're excited to present our project. Our team participated in the NASA Space Apps challenge and chose to focus on climate change storytelling according to our passion.</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Our goal was to create a powerful and engaging way to raise awareness about the urgent issue of climate change. We believe that using simplicity to present information in an eye-catching and creative way will increase people’s enthusiasm and attract them more, making them curious to discover more about the issue and its details.</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Our project consists of two main components: a website and an app. They serve as a digital time capsule, providing information about climate change throughout history and offering an interactive and immersive experience, allowing users to explore the stories of our extinct narrators in more detail.</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562" name="Google Shape;562;p28"/>
          <p:cNvSpPr txBox="1">
            <a:spLocks noGrp="1"/>
          </p:cNvSpPr>
          <p:nvPr>
            <p:ph type="title"/>
          </p:nvPr>
        </p:nvSpPr>
        <p:spPr>
          <a:xfrm>
            <a:off x="499541" y="3171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Requires="am3d">
          <p:graphicFrame>
            <p:nvGraphicFramePr>
              <p:cNvPr id="2" name="3D Model 1" descr="Earth">
                <a:extLst>
                  <a:ext uri="{FF2B5EF4-FFF2-40B4-BE49-F238E27FC236}">
                    <a16:creationId xmlns:a16="http://schemas.microsoft.com/office/drawing/2014/main" id="{08DE3173-0B02-4CB0-A30D-0C86180A64C2}"/>
                  </a:ext>
                </a:extLst>
              </p:cNvPr>
              <p:cNvGraphicFramePr>
                <a:graphicFrameLocks noChangeAspect="1"/>
              </p:cNvGraphicFramePr>
              <p:nvPr>
                <p:extLst>
                  <p:ext uri="{D42A27DB-BD31-4B8C-83A1-F6EECF244321}">
                    <p14:modId xmlns:p14="http://schemas.microsoft.com/office/powerpoint/2010/main" val="2978115555"/>
                  </p:ext>
                </p:extLst>
              </p:nvPr>
            </p:nvGraphicFramePr>
            <p:xfrm>
              <a:off x="-3656202" y="4674421"/>
              <a:ext cx="3656202" cy="3656202"/>
            </p:xfrm>
            <a:graphic>
              <a:graphicData uri="http://schemas.microsoft.com/office/drawing/2017/model3d">
                <am3d:model3d r:embed="rId3">
                  <am3d:spPr>
                    <a:xfrm>
                      <a:off x="0" y="0"/>
                      <a:ext cx="3656202" cy="3656202"/>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1235998" ay="-1100858" az="-404869"/>
                    <am3d:postTrans dx="0" dy="0" dz="0"/>
                  </am3d:trans>
                  <am3d:raster rName="Office3DRenderer" rVer="16.0.8326">
                    <am3d:blip r:embed="rId4"/>
                  </am3d:raster>
                  <am3d:objViewport viewportSz="6531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Earth">
                <a:extLst>
                  <a:ext uri="{FF2B5EF4-FFF2-40B4-BE49-F238E27FC236}">
                    <a16:creationId xmlns:a16="http://schemas.microsoft.com/office/drawing/2014/main" id="{08DE3173-0B02-4CB0-A30D-0C86180A64C2}"/>
                  </a:ext>
                </a:extLst>
              </p:cNvPr>
              <p:cNvPicPr>
                <a:picLocks noGrp="1" noRot="1" noChangeAspect="1" noMove="1" noResize="1" noEditPoints="1" noAdjustHandles="1" noChangeArrowheads="1" noChangeShapeType="1" noCrop="1"/>
              </p:cNvPicPr>
              <p:nvPr/>
            </p:nvPicPr>
            <p:blipFill>
              <a:blip r:embed="rId4"/>
              <a:stretch>
                <a:fillRect/>
              </a:stretch>
            </p:blipFill>
            <p:spPr>
              <a:xfrm>
                <a:off x="-3656202" y="4674421"/>
                <a:ext cx="3656202" cy="3656202"/>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9"/>
          <p:cNvSpPr txBox="1">
            <a:spLocks noGrp="1"/>
          </p:cNvSpPr>
          <p:nvPr>
            <p:ph type="title"/>
          </p:nvPr>
        </p:nvSpPr>
        <p:spPr>
          <a:xfrm>
            <a:off x="5304655" y="2208578"/>
            <a:ext cx="3367174" cy="2745005"/>
          </a:xfrm>
          <a:prstGeom prst="rect">
            <a:avLst/>
          </a:prstGeom>
        </p:spPr>
        <p:txBody>
          <a:bodyPr spcFirstLastPara="1" wrap="square" lIns="91425" tIns="91425" rIns="91425" bIns="91425" anchor="b" anchorCtr="0">
            <a:noAutofit/>
          </a:bodyPr>
          <a:lstStyle/>
          <a:p>
            <a:r>
              <a:rPr lang="en-US" dirty="0">
                <a:latin typeface="Times New Roman" panose="02020603050405020304" pitchFamily="18" charset="0"/>
                <a:cs typeface="Times New Roman" panose="02020603050405020304" pitchFamily="18" charset="0"/>
              </a:rPr>
              <a:t>Timeline of climate change </a:t>
            </a:r>
            <a:br>
              <a:rPr lang="en-US"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
        <p:nvSpPr>
          <p:cNvPr id="690" name="Google Shape;690;p29"/>
          <p:cNvSpPr txBox="1">
            <a:spLocks noGrp="1"/>
          </p:cNvSpPr>
          <p:nvPr>
            <p:ph type="title" idx="2"/>
          </p:nvPr>
        </p:nvSpPr>
        <p:spPr>
          <a:xfrm>
            <a:off x="6369713" y="878367"/>
            <a:ext cx="2124600" cy="10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691" name="Google Shape;691;p29"/>
          <p:cNvGrpSpPr/>
          <p:nvPr/>
        </p:nvGrpSpPr>
        <p:grpSpPr>
          <a:xfrm>
            <a:off x="257645" y="-45304"/>
            <a:ext cx="5047010" cy="4488680"/>
            <a:chOff x="-848929" y="-709453"/>
            <a:chExt cx="5047010" cy="4488680"/>
          </a:xfrm>
        </p:grpSpPr>
        <p:grpSp>
          <p:nvGrpSpPr>
            <p:cNvPr id="692" name="Google Shape;692;p29"/>
            <p:cNvGrpSpPr/>
            <p:nvPr/>
          </p:nvGrpSpPr>
          <p:grpSpPr>
            <a:xfrm>
              <a:off x="-848929" y="-709453"/>
              <a:ext cx="3124308" cy="3124308"/>
              <a:chOff x="1683813" y="1403257"/>
              <a:chExt cx="6881736" cy="6881736"/>
            </a:xfrm>
          </p:grpSpPr>
          <p:grpSp>
            <p:nvGrpSpPr>
              <p:cNvPr id="693" name="Google Shape;693;p29"/>
              <p:cNvGrpSpPr/>
              <p:nvPr/>
            </p:nvGrpSpPr>
            <p:grpSpPr>
              <a:xfrm>
                <a:off x="1683813" y="1403257"/>
                <a:ext cx="6881736" cy="6881736"/>
                <a:chOff x="1683813" y="1403257"/>
                <a:chExt cx="6881736" cy="6881736"/>
              </a:xfrm>
            </p:grpSpPr>
            <p:sp>
              <p:nvSpPr>
                <p:cNvPr id="694" name="Google Shape;694;p29"/>
                <p:cNvSpPr/>
                <p:nvPr/>
              </p:nvSpPr>
              <p:spPr>
                <a:xfrm>
                  <a:off x="2665095" y="2386965"/>
                  <a:ext cx="4914900" cy="4914900"/>
                </a:xfrm>
                <a:custGeom>
                  <a:avLst/>
                  <a:gdLst/>
                  <a:ahLst/>
                  <a:cxnLst/>
                  <a:rect l="l" t="t" r="r" b="b"/>
                  <a:pathLst>
                    <a:path w="4914900" h="4914900" extrusionOk="0">
                      <a:moveTo>
                        <a:pt x="4914900" y="2457450"/>
                      </a:moveTo>
                      <a:cubicBezTo>
                        <a:pt x="4914900" y="3814662"/>
                        <a:pt x="3814662" y="4914900"/>
                        <a:pt x="2457450" y="4914900"/>
                      </a:cubicBezTo>
                      <a:cubicBezTo>
                        <a:pt x="1100238" y="4914900"/>
                        <a:pt x="0" y="3814662"/>
                        <a:pt x="0" y="2457450"/>
                      </a:cubicBezTo>
                      <a:cubicBezTo>
                        <a:pt x="0" y="1100238"/>
                        <a:pt x="1100238" y="0"/>
                        <a:pt x="2457450" y="0"/>
                      </a:cubicBezTo>
                      <a:cubicBezTo>
                        <a:pt x="3814662" y="0"/>
                        <a:pt x="4914900" y="1100238"/>
                        <a:pt x="4914900" y="245745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rgbClr val="04A5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6" name="Google Shape;696;p29"/>
                <p:cNvGrpSpPr/>
                <p:nvPr/>
              </p:nvGrpSpPr>
              <p:grpSpPr>
                <a:xfrm>
                  <a:off x="1683813" y="1403257"/>
                  <a:ext cx="6881736" cy="6881736"/>
                  <a:chOff x="1683813" y="1403257"/>
                  <a:chExt cx="6881736" cy="6881736"/>
                </a:xfrm>
              </p:grpSpPr>
              <p:grpSp>
                <p:nvGrpSpPr>
                  <p:cNvPr id="697" name="Google Shape;697;p29"/>
                  <p:cNvGrpSpPr/>
                  <p:nvPr/>
                </p:nvGrpSpPr>
                <p:grpSpPr>
                  <a:xfrm>
                    <a:off x="1683813" y="1403257"/>
                    <a:ext cx="6881736" cy="6881736"/>
                    <a:chOff x="1683813" y="1403257"/>
                    <a:chExt cx="6881736" cy="6881736"/>
                  </a:xfrm>
                </p:grpSpPr>
                <p:sp>
                  <p:nvSpPr>
                    <p:cNvPr id="698" name="Google Shape;698;p29"/>
                    <p:cNvSpPr/>
                    <p:nvPr/>
                  </p:nvSpPr>
                  <p:spPr>
                    <a:xfrm rot="-2700000">
                      <a:off x="2691620" y="2411064"/>
                      <a:ext cx="4866123" cy="4866123"/>
                    </a:xfrm>
                    <a:custGeom>
                      <a:avLst/>
                      <a:gdLst/>
                      <a:ahLst/>
                      <a:cxnLst/>
                      <a:rect l="l" t="t" r="r" b="b"/>
                      <a:pathLst>
                        <a:path w="4863418" h="4863418" extrusionOk="0">
                          <a:moveTo>
                            <a:pt x="4863419" y="2431709"/>
                          </a:moveTo>
                          <a:cubicBezTo>
                            <a:pt x="4863419" y="3774705"/>
                            <a:pt x="3774705" y="4863419"/>
                            <a:pt x="2431709" y="4863419"/>
                          </a:cubicBezTo>
                          <a:cubicBezTo>
                            <a:pt x="1088713" y="4863419"/>
                            <a:pt x="0" y="3774705"/>
                            <a:pt x="0" y="2431710"/>
                          </a:cubicBezTo>
                          <a:cubicBezTo>
                            <a:pt x="0" y="1088714"/>
                            <a:pt x="1088713" y="0"/>
                            <a:pt x="2431709" y="0"/>
                          </a:cubicBezTo>
                          <a:cubicBezTo>
                            <a:pt x="3774705" y="0"/>
                            <a:pt x="4863419" y="1088714"/>
                            <a:pt x="4863419" y="24317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9" name="Google Shape;699;p29"/>
                    <p:cNvGrpSpPr/>
                    <p:nvPr/>
                  </p:nvGrpSpPr>
                  <p:grpSpPr>
                    <a:xfrm>
                      <a:off x="2690020" y="2407920"/>
                      <a:ext cx="4739209" cy="4491989"/>
                      <a:chOff x="2690020" y="2407920"/>
                      <a:chExt cx="4739209" cy="4491989"/>
                    </a:xfrm>
                  </p:grpSpPr>
                  <p:sp>
                    <p:nvSpPr>
                      <p:cNvPr id="700" name="Google Shape;700;p29"/>
                      <p:cNvSpPr/>
                      <p:nvPr/>
                    </p:nvSpPr>
                    <p:spPr>
                      <a:xfrm>
                        <a:off x="7418069" y="4461509"/>
                        <a:ext cx="714" cy="1099"/>
                      </a:xfrm>
                      <a:custGeom>
                        <a:avLst/>
                        <a:gdLst/>
                        <a:ahLst/>
                        <a:cxnLst/>
                        <a:rect l="l" t="t" r="r" b="b"/>
                        <a:pathLst>
                          <a:path w="714" h="1099" extrusionOk="0">
                            <a:moveTo>
                              <a:pt x="0" y="0"/>
                            </a:moveTo>
                            <a:lnTo>
                              <a:pt x="0" y="0"/>
                            </a:lnTo>
                            <a:cubicBezTo>
                              <a:pt x="953" y="1905"/>
                              <a:pt x="953" y="953"/>
                              <a:pt x="0" y="0"/>
                            </a:cubicBezTo>
                            <a:close/>
                          </a:path>
                        </a:pathLst>
                      </a:custGeom>
                      <a:solidFill>
                        <a:srgbClr val="A2C5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9"/>
                      <p:cNvSpPr/>
                      <p:nvPr/>
                    </p:nvSpPr>
                    <p:spPr>
                      <a:xfrm>
                        <a:off x="4011838" y="2472690"/>
                        <a:ext cx="3362069" cy="4147929"/>
                      </a:xfrm>
                      <a:custGeom>
                        <a:avLst/>
                        <a:gdLst/>
                        <a:ahLst/>
                        <a:cxnLst/>
                        <a:rect l="l" t="t" r="r" b="b"/>
                        <a:pathLst>
                          <a:path w="3362069" h="4147929" extrusionOk="0">
                            <a:moveTo>
                              <a:pt x="1377407" y="0"/>
                            </a:moveTo>
                            <a:cubicBezTo>
                              <a:pt x="1375502" y="0"/>
                              <a:pt x="1372644" y="0"/>
                              <a:pt x="1370739" y="0"/>
                            </a:cubicBezTo>
                            <a:lnTo>
                              <a:pt x="1348832" y="2857"/>
                            </a:lnTo>
                            <a:lnTo>
                              <a:pt x="1345974" y="32385"/>
                            </a:lnTo>
                            <a:cubicBezTo>
                              <a:pt x="1345974" y="36195"/>
                              <a:pt x="1345974" y="40957"/>
                              <a:pt x="1347879" y="44767"/>
                            </a:cubicBezTo>
                            <a:lnTo>
                              <a:pt x="1430747" y="263842"/>
                            </a:lnTo>
                            <a:cubicBezTo>
                              <a:pt x="1434557" y="274320"/>
                              <a:pt x="1431699" y="284797"/>
                              <a:pt x="1424079" y="292417"/>
                            </a:cubicBezTo>
                            <a:lnTo>
                              <a:pt x="1402172" y="313372"/>
                            </a:lnTo>
                            <a:lnTo>
                              <a:pt x="1293587" y="426720"/>
                            </a:lnTo>
                            <a:cubicBezTo>
                              <a:pt x="1285967" y="434340"/>
                              <a:pt x="1275489" y="437197"/>
                              <a:pt x="1265012" y="433388"/>
                            </a:cubicBezTo>
                            <a:lnTo>
                              <a:pt x="1132614" y="386715"/>
                            </a:lnTo>
                            <a:cubicBezTo>
                              <a:pt x="1130709" y="385763"/>
                              <a:pt x="1128804" y="385763"/>
                              <a:pt x="1126899" y="385763"/>
                            </a:cubicBezTo>
                            <a:lnTo>
                              <a:pt x="959259" y="368617"/>
                            </a:lnTo>
                            <a:cubicBezTo>
                              <a:pt x="958307" y="368617"/>
                              <a:pt x="956402" y="368617"/>
                              <a:pt x="955449" y="368617"/>
                            </a:cubicBezTo>
                            <a:lnTo>
                              <a:pt x="852579" y="371475"/>
                            </a:lnTo>
                            <a:cubicBezTo>
                              <a:pt x="847817" y="371475"/>
                              <a:pt x="843054" y="373380"/>
                              <a:pt x="838292" y="376238"/>
                            </a:cubicBezTo>
                            <a:lnTo>
                              <a:pt x="656364" y="498157"/>
                            </a:lnTo>
                            <a:cubicBezTo>
                              <a:pt x="646839" y="503872"/>
                              <a:pt x="643029" y="515302"/>
                              <a:pt x="644934" y="525780"/>
                            </a:cubicBezTo>
                            <a:lnTo>
                              <a:pt x="658269" y="591502"/>
                            </a:lnTo>
                            <a:cubicBezTo>
                              <a:pt x="659222" y="597218"/>
                              <a:pt x="662079" y="601980"/>
                              <a:pt x="666842" y="605790"/>
                            </a:cubicBezTo>
                            <a:lnTo>
                              <a:pt x="860199" y="776288"/>
                            </a:lnTo>
                            <a:cubicBezTo>
                              <a:pt x="870677" y="785813"/>
                              <a:pt x="872582" y="802005"/>
                              <a:pt x="864009" y="812482"/>
                            </a:cubicBezTo>
                            <a:lnTo>
                              <a:pt x="765902" y="939165"/>
                            </a:lnTo>
                            <a:cubicBezTo>
                              <a:pt x="762092" y="943927"/>
                              <a:pt x="756377" y="947738"/>
                              <a:pt x="750662" y="948690"/>
                            </a:cubicBezTo>
                            <a:lnTo>
                              <a:pt x="701132" y="959168"/>
                            </a:lnTo>
                            <a:cubicBezTo>
                              <a:pt x="688749" y="962025"/>
                              <a:pt x="676367" y="955357"/>
                              <a:pt x="670652" y="943927"/>
                            </a:cubicBezTo>
                            <a:lnTo>
                              <a:pt x="603024" y="795338"/>
                            </a:lnTo>
                            <a:cubicBezTo>
                              <a:pt x="603024" y="794385"/>
                              <a:pt x="602072" y="794385"/>
                              <a:pt x="602072" y="793432"/>
                            </a:cubicBezTo>
                            <a:lnTo>
                              <a:pt x="563019" y="724852"/>
                            </a:lnTo>
                            <a:cubicBezTo>
                              <a:pt x="554447" y="709613"/>
                              <a:pt x="534444" y="706755"/>
                              <a:pt x="521109" y="718185"/>
                            </a:cubicBezTo>
                            <a:lnTo>
                              <a:pt x="415382" y="815340"/>
                            </a:lnTo>
                            <a:cubicBezTo>
                              <a:pt x="413477" y="817245"/>
                              <a:pt x="411572" y="819150"/>
                              <a:pt x="410619" y="822007"/>
                            </a:cubicBezTo>
                            <a:cubicBezTo>
                              <a:pt x="401094" y="838200"/>
                              <a:pt x="365852" y="904875"/>
                              <a:pt x="380139" y="934402"/>
                            </a:cubicBezTo>
                            <a:cubicBezTo>
                              <a:pt x="392522" y="960120"/>
                              <a:pt x="436337" y="1008697"/>
                              <a:pt x="455387" y="1030605"/>
                            </a:cubicBezTo>
                            <a:cubicBezTo>
                              <a:pt x="461102" y="1037272"/>
                              <a:pt x="463959" y="1045845"/>
                              <a:pt x="462054" y="1055370"/>
                            </a:cubicBezTo>
                            <a:lnTo>
                              <a:pt x="459197" y="1069657"/>
                            </a:lnTo>
                            <a:cubicBezTo>
                              <a:pt x="456339" y="1081088"/>
                              <a:pt x="462054" y="1093470"/>
                              <a:pt x="471579" y="1099185"/>
                            </a:cubicBezTo>
                            <a:lnTo>
                              <a:pt x="596357" y="1171575"/>
                            </a:lnTo>
                            <a:cubicBezTo>
                              <a:pt x="612549" y="1181100"/>
                              <a:pt x="614454" y="1203007"/>
                              <a:pt x="601119" y="1214438"/>
                            </a:cubicBezTo>
                            <a:lnTo>
                              <a:pt x="542064" y="1266825"/>
                            </a:lnTo>
                            <a:cubicBezTo>
                              <a:pt x="539207" y="1269682"/>
                              <a:pt x="535397" y="1271588"/>
                              <a:pt x="531587" y="1272540"/>
                            </a:cubicBezTo>
                            <a:lnTo>
                              <a:pt x="372519" y="1315403"/>
                            </a:lnTo>
                            <a:cubicBezTo>
                              <a:pt x="362042" y="1318260"/>
                              <a:pt x="354422" y="1326832"/>
                              <a:pt x="352517" y="1338263"/>
                            </a:cubicBezTo>
                            <a:cubicBezTo>
                              <a:pt x="346802" y="1386840"/>
                              <a:pt x="331562" y="1520190"/>
                              <a:pt x="346802" y="1530667"/>
                            </a:cubicBezTo>
                            <a:cubicBezTo>
                              <a:pt x="361089" y="1540192"/>
                              <a:pt x="386807" y="1514475"/>
                              <a:pt x="398237" y="1502092"/>
                            </a:cubicBezTo>
                            <a:cubicBezTo>
                              <a:pt x="402999" y="1497330"/>
                              <a:pt x="408714" y="1494473"/>
                              <a:pt x="414429" y="1493520"/>
                            </a:cubicBezTo>
                            <a:lnTo>
                              <a:pt x="608739" y="1472565"/>
                            </a:lnTo>
                            <a:cubicBezTo>
                              <a:pt x="616359" y="1471613"/>
                              <a:pt x="623027" y="1467803"/>
                              <a:pt x="626837" y="1462088"/>
                            </a:cubicBezTo>
                            <a:lnTo>
                              <a:pt x="749709" y="1298257"/>
                            </a:lnTo>
                            <a:cubicBezTo>
                              <a:pt x="751614" y="1295400"/>
                              <a:pt x="755424" y="1292542"/>
                              <a:pt x="758282" y="1290638"/>
                            </a:cubicBezTo>
                            <a:lnTo>
                              <a:pt x="877344" y="1225867"/>
                            </a:lnTo>
                            <a:cubicBezTo>
                              <a:pt x="884964" y="1222057"/>
                              <a:pt x="894489" y="1221105"/>
                              <a:pt x="902109" y="1225867"/>
                            </a:cubicBezTo>
                            <a:lnTo>
                              <a:pt x="1132614" y="1345882"/>
                            </a:lnTo>
                            <a:cubicBezTo>
                              <a:pt x="1138329" y="1348740"/>
                              <a:pt x="1143092" y="1353503"/>
                              <a:pt x="1144997" y="1360170"/>
                            </a:cubicBezTo>
                            <a:lnTo>
                              <a:pt x="1178334" y="1443990"/>
                            </a:lnTo>
                            <a:cubicBezTo>
                              <a:pt x="1186907" y="1465898"/>
                              <a:pt x="1218339" y="1466850"/>
                              <a:pt x="1227864" y="1444942"/>
                            </a:cubicBezTo>
                            <a:lnTo>
                              <a:pt x="1252629" y="1389698"/>
                            </a:lnTo>
                            <a:cubicBezTo>
                              <a:pt x="1257392" y="1379220"/>
                              <a:pt x="1254534" y="1366838"/>
                              <a:pt x="1246914" y="1358265"/>
                            </a:cubicBezTo>
                            <a:lnTo>
                              <a:pt x="1080227" y="1203960"/>
                            </a:lnTo>
                            <a:cubicBezTo>
                              <a:pt x="1059272" y="1184910"/>
                              <a:pt x="1079274" y="1150620"/>
                              <a:pt x="1105944" y="1158240"/>
                            </a:cubicBezTo>
                            <a:lnTo>
                              <a:pt x="1211672" y="1189673"/>
                            </a:lnTo>
                            <a:cubicBezTo>
                              <a:pt x="1217387" y="1191578"/>
                              <a:pt x="1222149" y="1195388"/>
                              <a:pt x="1225959" y="1200150"/>
                            </a:cubicBezTo>
                            <a:lnTo>
                              <a:pt x="1325972" y="1342073"/>
                            </a:lnTo>
                            <a:cubicBezTo>
                              <a:pt x="1326924" y="1343025"/>
                              <a:pt x="1326924" y="1343978"/>
                              <a:pt x="1327877" y="1343978"/>
                            </a:cubicBezTo>
                            <a:lnTo>
                              <a:pt x="1361214" y="1381125"/>
                            </a:lnTo>
                            <a:cubicBezTo>
                              <a:pt x="1374549" y="1396365"/>
                              <a:pt x="1400267" y="1391603"/>
                              <a:pt x="1406934" y="1371600"/>
                            </a:cubicBezTo>
                            <a:lnTo>
                              <a:pt x="1406934" y="1371600"/>
                            </a:lnTo>
                            <a:cubicBezTo>
                              <a:pt x="1415507" y="1346835"/>
                              <a:pt x="1450749" y="1346835"/>
                              <a:pt x="1458369" y="1371600"/>
                            </a:cubicBezTo>
                            <a:cubicBezTo>
                              <a:pt x="1473609" y="1420178"/>
                              <a:pt x="1489802" y="1473517"/>
                              <a:pt x="1491707" y="1482090"/>
                            </a:cubicBezTo>
                            <a:cubicBezTo>
                              <a:pt x="1494564" y="1495425"/>
                              <a:pt x="1588862" y="1484948"/>
                              <a:pt x="1609817" y="1483042"/>
                            </a:cubicBezTo>
                            <a:cubicBezTo>
                              <a:pt x="1612674" y="1483042"/>
                              <a:pt x="1614579" y="1482090"/>
                              <a:pt x="1617437" y="1481138"/>
                            </a:cubicBezTo>
                            <a:lnTo>
                              <a:pt x="1706972" y="1442085"/>
                            </a:lnTo>
                            <a:cubicBezTo>
                              <a:pt x="1709829" y="1441132"/>
                              <a:pt x="1711734" y="1439228"/>
                              <a:pt x="1713639" y="1438275"/>
                            </a:cubicBezTo>
                            <a:lnTo>
                              <a:pt x="1767932" y="1391603"/>
                            </a:lnTo>
                            <a:cubicBezTo>
                              <a:pt x="1779362" y="1382078"/>
                              <a:pt x="1796507" y="1383030"/>
                              <a:pt x="1806032" y="1394460"/>
                            </a:cubicBezTo>
                            <a:lnTo>
                              <a:pt x="1899377" y="1503045"/>
                            </a:lnTo>
                            <a:cubicBezTo>
                              <a:pt x="1906997" y="1511617"/>
                              <a:pt x="1907949" y="1523048"/>
                              <a:pt x="1903187" y="1532573"/>
                            </a:cubicBezTo>
                            <a:lnTo>
                              <a:pt x="1865087" y="1606867"/>
                            </a:lnTo>
                            <a:cubicBezTo>
                              <a:pt x="1861277" y="1615440"/>
                              <a:pt x="1852704" y="1620203"/>
                              <a:pt x="1843179" y="1621155"/>
                            </a:cubicBezTo>
                            <a:cubicBezTo>
                              <a:pt x="1771742" y="1626870"/>
                              <a:pt x="1462179" y="1653540"/>
                              <a:pt x="1450749" y="1664970"/>
                            </a:cubicBezTo>
                            <a:cubicBezTo>
                              <a:pt x="1442177" y="1673542"/>
                              <a:pt x="1436462" y="1710690"/>
                              <a:pt x="1433604" y="1734503"/>
                            </a:cubicBezTo>
                            <a:cubicBezTo>
                              <a:pt x="1431699" y="1746885"/>
                              <a:pt x="1422174" y="1756410"/>
                              <a:pt x="1409792" y="1758315"/>
                            </a:cubicBezTo>
                            <a:cubicBezTo>
                              <a:pt x="1343117" y="1764982"/>
                              <a:pt x="1146902" y="1783080"/>
                              <a:pt x="1136424" y="1771650"/>
                            </a:cubicBezTo>
                            <a:cubicBezTo>
                              <a:pt x="1124994" y="1760220"/>
                              <a:pt x="1043079" y="1691640"/>
                              <a:pt x="1023077" y="1674495"/>
                            </a:cubicBezTo>
                            <a:cubicBezTo>
                              <a:pt x="1020219" y="1671638"/>
                              <a:pt x="1017362" y="1668780"/>
                              <a:pt x="1016409" y="1665923"/>
                            </a:cubicBezTo>
                            <a:lnTo>
                              <a:pt x="930684" y="1487805"/>
                            </a:lnTo>
                            <a:cubicBezTo>
                              <a:pt x="924969" y="1475423"/>
                              <a:pt x="910682" y="1469707"/>
                              <a:pt x="897347" y="1474470"/>
                            </a:cubicBezTo>
                            <a:lnTo>
                              <a:pt x="222977" y="1708785"/>
                            </a:lnTo>
                            <a:cubicBezTo>
                              <a:pt x="216309" y="1710690"/>
                              <a:pt x="210594" y="1716405"/>
                              <a:pt x="207737" y="1722120"/>
                            </a:cubicBezTo>
                            <a:cubicBezTo>
                              <a:pt x="178209" y="1784985"/>
                              <a:pt x="16284" y="2121217"/>
                              <a:pt x="2949" y="2127885"/>
                            </a:cubicBezTo>
                            <a:cubicBezTo>
                              <a:pt x="-11338" y="2134553"/>
                              <a:pt x="30572" y="2569845"/>
                              <a:pt x="37239" y="2638425"/>
                            </a:cubicBezTo>
                            <a:cubicBezTo>
                              <a:pt x="38192" y="2644140"/>
                              <a:pt x="40097" y="2649855"/>
                              <a:pt x="43907" y="2653665"/>
                            </a:cubicBezTo>
                            <a:lnTo>
                              <a:pt x="382997" y="3023235"/>
                            </a:lnTo>
                            <a:cubicBezTo>
                              <a:pt x="390617" y="3030855"/>
                              <a:pt x="402047" y="3033713"/>
                              <a:pt x="412524" y="3029903"/>
                            </a:cubicBezTo>
                            <a:lnTo>
                              <a:pt x="959259" y="2826067"/>
                            </a:lnTo>
                            <a:cubicBezTo>
                              <a:pt x="972594" y="2821305"/>
                              <a:pt x="987834" y="2827973"/>
                              <a:pt x="993549" y="2841308"/>
                            </a:cubicBezTo>
                            <a:lnTo>
                              <a:pt x="1010694" y="2884170"/>
                            </a:lnTo>
                            <a:cubicBezTo>
                              <a:pt x="1013552" y="2891790"/>
                              <a:pt x="1020219" y="2897505"/>
                              <a:pt x="1027839" y="2899410"/>
                            </a:cubicBezTo>
                            <a:cubicBezTo>
                              <a:pt x="1067844" y="2911792"/>
                              <a:pt x="1193574" y="2951798"/>
                              <a:pt x="1200242" y="2964180"/>
                            </a:cubicBezTo>
                            <a:cubicBezTo>
                              <a:pt x="1206909" y="2977515"/>
                              <a:pt x="1237389" y="3154680"/>
                              <a:pt x="1244057" y="3193733"/>
                            </a:cubicBezTo>
                            <a:cubicBezTo>
                              <a:pt x="1245009" y="3198495"/>
                              <a:pt x="1246914" y="3203258"/>
                              <a:pt x="1250724" y="3207067"/>
                            </a:cubicBezTo>
                            <a:cubicBezTo>
                              <a:pt x="1291682" y="3253740"/>
                              <a:pt x="1571717" y="3569017"/>
                              <a:pt x="1560287" y="3592830"/>
                            </a:cubicBezTo>
                            <a:cubicBezTo>
                              <a:pt x="1546952" y="3617595"/>
                              <a:pt x="1511709" y="3754755"/>
                              <a:pt x="1529807" y="3777615"/>
                            </a:cubicBezTo>
                            <a:cubicBezTo>
                              <a:pt x="1546952" y="3800475"/>
                              <a:pt x="1646012" y="3967162"/>
                              <a:pt x="1668872" y="4000500"/>
                            </a:cubicBezTo>
                            <a:cubicBezTo>
                              <a:pt x="1686969" y="4027170"/>
                              <a:pt x="1769837" y="4108133"/>
                              <a:pt x="1804127" y="4140517"/>
                            </a:cubicBezTo>
                            <a:cubicBezTo>
                              <a:pt x="1812699" y="4149090"/>
                              <a:pt x="1826034" y="4150042"/>
                              <a:pt x="1836512" y="4144328"/>
                            </a:cubicBezTo>
                            <a:lnTo>
                              <a:pt x="2102259" y="3981450"/>
                            </a:lnTo>
                            <a:cubicBezTo>
                              <a:pt x="2105117" y="3979545"/>
                              <a:pt x="2107022" y="3977640"/>
                              <a:pt x="2108927" y="3975735"/>
                            </a:cubicBezTo>
                            <a:cubicBezTo>
                              <a:pt x="2146074" y="3930967"/>
                              <a:pt x="2546124" y="3450908"/>
                              <a:pt x="2533742" y="3426142"/>
                            </a:cubicBezTo>
                            <a:cubicBezTo>
                              <a:pt x="2521359" y="3400425"/>
                              <a:pt x="2435634" y="3208973"/>
                              <a:pt x="2417537" y="3185160"/>
                            </a:cubicBezTo>
                            <a:cubicBezTo>
                              <a:pt x="2400392" y="3162300"/>
                              <a:pt x="2544219" y="2727008"/>
                              <a:pt x="2544219" y="2701290"/>
                            </a:cubicBezTo>
                            <a:cubicBezTo>
                              <a:pt x="2544219" y="2678430"/>
                              <a:pt x="2816634" y="2282190"/>
                              <a:pt x="2878547" y="2192655"/>
                            </a:cubicBezTo>
                            <a:cubicBezTo>
                              <a:pt x="2885214" y="2182178"/>
                              <a:pt x="2884262" y="2168842"/>
                              <a:pt x="2875689" y="2159317"/>
                            </a:cubicBezTo>
                            <a:lnTo>
                              <a:pt x="2816634" y="2095500"/>
                            </a:lnTo>
                            <a:cubicBezTo>
                              <a:pt x="2806157" y="2084070"/>
                              <a:pt x="2789012" y="2084070"/>
                              <a:pt x="2777582" y="2094548"/>
                            </a:cubicBezTo>
                            <a:lnTo>
                              <a:pt x="2624230" y="2247900"/>
                            </a:lnTo>
                            <a:cubicBezTo>
                              <a:pt x="2618514" y="2253615"/>
                              <a:pt x="2608989" y="2256473"/>
                              <a:pt x="2600417" y="2255520"/>
                            </a:cubicBezTo>
                            <a:lnTo>
                              <a:pt x="2362292" y="2214563"/>
                            </a:lnTo>
                            <a:cubicBezTo>
                              <a:pt x="2356577" y="2213610"/>
                              <a:pt x="2350862" y="2210753"/>
                              <a:pt x="2346099" y="2205990"/>
                            </a:cubicBezTo>
                            <a:cubicBezTo>
                              <a:pt x="2303237" y="2155508"/>
                              <a:pt x="2049872" y="1859280"/>
                              <a:pt x="2043204" y="1844992"/>
                            </a:cubicBezTo>
                            <a:cubicBezTo>
                              <a:pt x="2039394" y="1837373"/>
                              <a:pt x="1994627" y="1782128"/>
                              <a:pt x="1949859" y="1727835"/>
                            </a:cubicBezTo>
                            <a:lnTo>
                              <a:pt x="1949859" y="1727835"/>
                            </a:lnTo>
                            <a:lnTo>
                              <a:pt x="1998437" y="1704975"/>
                            </a:lnTo>
                            <a:cubicBezTo>
                              <a:pt x="2008914" y="1700213"/>
                              <a:pt x="2021297" y="1702117"/>
                              <a:pt x="2029869" y="1710690"/>
                            </a:cubicBezTo>
                            <a:lnTo>
                              <a:pt x="2406107" y="2105978"/>
                            </a:lnTo>
                            <a:cubicBezTo>
                              <a:pt x="2412774" y="2112645"/>
                              <a:pt x="2421347" y="2115503"/>
                              <a:pt x="2429919" y="2113598"/>
                            </a:cubicBezTo>
                            <a:lnTo>
                              <a:pt x="2565174" y="2089785"/>
                            </a:lnTo>
                            <a:cubicBezTo>
                              <a:pt x="2570889" y="2088832"/>
                              <a:pt x="2576605" y="2085975"/>
                              <a:pt x="2580414" y="2081213"/>
                            </a:cubicBezTo>
                            <a:cubicBezTo>
                              <a:pt x="2608989" y="2047875"/>
                              <a:pt x="2729005" y="1908810"/>
                              <a:pt x="2738530" y="1904048"/>
                            </a:cubicBezTo>
                            <a:cubicBezTo>
                              <a:pt x="2749007" y="1899285"/>
                              <a:pt x="2820444" y="1654492"/>
                              <a:pt x="2820444" y="1654492"/>
                            </a:cubicBezTo>
                            <a:lnTo>
                              <a:pt x="2849019" y="1544955"/>
                            </a:lnTo>
                            <a:cubicBezTo>
                              <a:pt x="2851877" y="1532573"/>
                              <a:pt x="2863307" y="1524000"/>
                              <a:pt x="2875689" y="1524953"/>
                            </a:cubicBezTo>
                            <a:lnTo>
                              <a:pt x="3081430" y="1532573"/>
                            </a:lnTo>
                            <a:cubicBezTo>
                              <a:pt x="3090955" y="1532573"/>
                              <a:pt x="3100480" y="1539240"/>
                              <a:pt x="3104289" y="1547813"/>
                            </a:cubicBezTo>
                            <a:lnTo>
                              <a:pt x="3260499" y="1871663"/>
                            </a:lnTo>
                            <a:cubicBezTo>
                              <a:pt x="3261452" y="1873567"/>
                              <a:pt x="3262405" y="1875473"/>
                              <a:pt x="3263357" y="1876425"/>
                            </a:cubicBezTo>
                            <a:cubicBezTo>
                              <a:pt x="3269072" y="1884045"/>
                              <a:pt x="3290980" y="1911667"/>
                              <a:pt x="3313839" y="1940242"/>
                            </a:cubicBezTo>
                            <a:cubicBezTo>
                              <a:pt x="3330984" y="1962150"/>
                              <a:pt x="3367180" y="1945957"/>
                              <a:pt x="3361464" y="1918335"/>
                            </a:cubicBezTo>
                            <a:lnTo>
                              <a:pt x="3268119" y="1435417"/>
                            </a:lnTo>
                            <a:cubicBezTo>
                              <a:pt x="3267167" y="1431607"/>
                              <a:pt x="3267167" y="1427798"/>
                              <a:pt x="3268119" y="1423988"/>
                            </a:cubicBezTo>
                            <a:lnTo>
                              <a:pt x="3280502" y="1376363"/>
                            </a:lnTo>
                            <a:cubicBezTo>
                              <a:pt x="3279549" y="1369695"/>
                              <a:pt x="3279549" y="1363980"/>
                              <a:pt x="3278597" y="1357313"/>
                            </a:cubicBezTo>
                            <a:cubicBezTo>
                              <a:pt x="2907122" y="583882"/>
                              <a:pt x="2174649" y="96202"/>
                              <a:pt x="1377407" y="0"/>
                            </a:cubicBezTo>
                            <a:close/>
                          </a:path>
                        </a:pathLst>
                      </a:custGeom>
                      <a:solidFill>
                        <a:srgbClr val="87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9"/>
                      <p:cNvSpPr/>
                      <p:nvPr/>
                    </p:nvSpPr>
                    <p:spPr>
                      <a:xfrm>
                        <a:off x="3961726" y="2410777"/>
                        <a:ext cx="3467503" cy="4255770"/>
                      </a:xfrm>
                      <a:custGeom>
                        <a:avLst/>
                        <a:gdLst/>
                        <a:ahLst/>
                        <a:cxnLst/>
                        <a:rect l="l" t="t" r="r" b="b"/>
                        <a:pathLst>
                          <a:path w="3467503" h="4255770" extrusionOk="0">
                            <a:moveTo>
                              <a:pt x="1906626" y="4255770"/>
                            </a:moveTo>
                            <a:cubicBezTo>
                              <a:pt x="1884718" y="4255770"/>
                              <a:pt x="1864716" y="4248150"/>
                              <a:pt x="1848523" y="4233862"/>
                            </a:cubicBezTo>
                            <a:cubicBezTo>
                              <a:pt x="1767561" y="4158615"/>
                              <a:pt x="1718983" y="4109085"/>
                              <a:pt x="1703743" y="4086225"/>
                            </a:cubicBezTo>
                            <a:cubicBezTo>
                              <a:pt x="1693266" y="4070985"/>
                              <a:pt x="1668501" y="4031933"/>
                              <a:pt x="1642783" y="3990975"/>
                            </a:cubicBezTo>
                            <a:lnTo>
                              <a:pt x="1640878" y="3988117"/>
                            </a:lnTo>
                            <a:cubicBezTo>
                              <a:pt x="1611351" y="3941445"/>
                              <a:pt x="1571346" y="3878580"/>
                              <a:pt x="1563726" y="3868103"/>
                            </a:cubicBezTo>
                            <a:cubicBezTo>
                              <a:pt x="1527531" y="3821430"/>
                              <a:pt x="1560868" y="3698558"/>
                              <a:pt x="1576108" y="3649980"/>
                            </a:cubicBezTo>
                            <a:cubicBezTo>
                              <a:pt x="1543723" y="3602355"/>
                              <a:pt x="1424661" y="3463290"/>
                              <a:pt x="1278928" y="3305175"/>
                            </a:cubicBezTo>
                            <a:cubicBezTo>
                              <a:pt x="1268451" y="3293745"/>
                              <a:pt x="1261783" y="3279458"/>
                              <a:pt x="1258926" y="3264217"/>
                            </a:cubicBezTo>
                            <a:cubicBezTo>
                              <a:pt x="1241781" y="3173730"/>
                              <a:pt x="1226541" y="3097530"/>
                              <a:pt x="1218921" y="3062288"/>
                            </a:cubicBezTo>
                            <a:cubicBezTo>
                              <a:pt x="1196061" y="3053715"/>
                              <a:pt x="1150341" y="3037523"/>
                              <a:pt x="1077951" y="3016567"/>
                            </a:cubicBezTo>
                            <a:cubicBezTo>
                              <a:pt x="1054138" y="3009900"/>
                              <a:pt x="1034136" y="2991803"/>
                              <a:pt x="1024611" y="2968942"/>
                            </a:cubicBezTo>
                            <a:lnTo>
                              <a:pt x="1017943" y="2952750"/>
                            </a:lnTo>
                            <a:lnTo>
                              <a:pt x="500736" y="3154680"/>
                            </a:lnTo>
                            <a:cubicBezTo>
                              <a:pt x="491211" y="3158490"/>
                              <a:pt x="481686" y="3160395"/>
                              <a:pt x="472161" y="3160395"/>
                            </a:cubicBezTo>
                            <a:cubicBezTo>
                              <a:pt x="449301" y="3160395"/>
                              <a:pt x="426441" y="3150870"/>
                              <a:pt x="411201" y="3134678"/>
                            </a:cubicBezTo>
                            <a:lnTo>
                              <a:pt x="66396" y="2770823"/>
                            </a:lnTo>
                            <a:cubicBezTo>
                              <a:pt x="54013" y="2757488"/>
                              <a:pt x="46393" y="2741295"/>
                              <a:pt x="44488" y="2723198"/>
                            </a:cubicBezTo>
                            <a:cubicBezTo>
                              <a:pt x="-11709" y="2230755"/>
                              <a:pt x="-7899" y="2187892"/>
                              <a:pt x="18771" y="2165985"/>
                            </a:cubicBezTo>
                            <a:cubicBezTo>
                              <a:pt x="39726" y="2129790"/>
                              <a:pt x="115926" y="1970723"/>
                              <a:pt x="205461" y="1774507"/>
                            </a:cubicBezTo>
                            <a:cubicBezTo>
                              <a:pt x="214986" y="1754505"/>
                              <a:pt x="231178" y="1739265"/>
                              <a:pt x="252133" y="1731645"/>
                            </a:cubicBezTo>
                            <a:lnTo>
                              <a:pt x="600748" y="1603057"/>
                            </a:lnTo>
                            <a:lnTo>
                              <a:pt x="475018" y="1618298"/>
                            </a:lnTo>
                            <a:cubicBezTo>
                              <a:pt x="438823" y="1655445"/>
                              <a:pt x="414058" y="1660207"/>
                              <a:pt x="396913" y="1660207"/>
                            </a:cubicBezTo>
                            <a:cubicBezTo>
                              <a:pt x="383578" y="1660207"/>
                              <a:pt x="370243" y="1656398"/>
                              <a:pt x="358813" y="1649730"/>
                            </a:cubicBezTo>
                            <a:cubicBezTo>
                              <a:pt x="329286" y="1630680"/>
                              <a:pt x="314046" y="1610678"/>
                              <a:pt x="335953" y="1403985"/>
                            </a:cubicBezTo>
                            <a:cubicBezTo>
                              <a:pt x="339763" y="1370648"/>
                              <a:pt x="362623" y="1343025"/>
                              <a:pt x="395008" y="1333500"/>
                            </a:cubicBezTo>
                            <a:lnTo>
                              <a:pt x="546456" y="1289685"/>
                            </a:lnTo>
                            <a:lnTo>
                              <a:pt x="570268" y="1267778"/>
                            </a:lnTo>
                            <a:lnTo>
                              <a:pt x="478828" y="1217295"/>
                            </a:lnTo>
                            <a:cubicBezTo>
                              <a:pt x="447396" y="1200150"/>
                              <a:pt x="431203" y="1163003"/>
                              <a:pt x="437871" y="1127760"/>
                            </a:cubicBezTo>
                            <a:cubicBezTo>
                              <a:pt x="398818" y="1085850"/>
                              <a:pt x="373101" y="1053465"/>
                              <a:pt x="361671" y="1030605"/>
                            </a:cubicBezTo>
                            <a:cubicBezTo>
                              <a:pt x="342621" y="992505"/>
                              <a:pt x="352146" y="937260"/>
                              <a:pt x="391198" y="865822"/>
                            </a:cubicBezTo>
                            <a:cubicBezTo>
                              <a:pt x="395008" y="858202"/>
                              <a:pt x="400723" y="851535"/>
                              <a:pt x="407391" y="844868"/>
                            </a:cubicBezTo>
                            <a:lnTo>
                              <a:pt x="512166" y="745807"/>
                            </a:lnTo>
                            <a:cubicBezTo>
                              <a:pt x="527406" y="731520"/>
                              <a:pt x="547408" y="722947"/>
                              <a:pt x="567411" y="722947"/>
                            </a:cubicBezTo>
                            <a:cubicBezTo>
                              <a:pt x="596938" y="722947"/>
                              <a:pt x="625513" y="738188"/>
                              <a:pt x="639801" y="763905"/>
                            </a:cubicBezTo>
                            <a:lnTo>
                              <a:pt x="679806" y="831532"/>
                            </a:lnTo>
                            <a:cubicBezTo>
                              <a:pt x="680758" y="833438"/>
                              <a:pt x="681711" y="835343"/>
                              <a:pt x="682663" y="837247"/>
                            </a:cubicBezTo>
                            <a:lnTo>
                              <a:pt x="742671" y="962977"/>
                            </a:lnTo>
                            <a:lnTo>
                              <a:pt x="758863" y="959168"/>
                            </a:lnTo>
                            <a:lnTo>
                              <a:pt x="832206" y="861060"/>
                            </a:lnTo>
                            <a:lnTo>
                              <a:pt x="657898" y="714375"/>
                            </a:lnTo>
                            <a:cubicBezTo>
                              <a:pt x="644563" y="702945"/>
                              <a:pt x="635038" y="686752"/>
                              <a:pt x="631228" y="669607"/>
                            </a:cubicBezTo>
                            <a:lnTo>
                              <a:pt x="616941" y="604838"/>
                            </a:lnTo>
                            <a:cubicBezTo>
                              <a:pt x="609321" y="571500"/>
                              <a:pt x="622656" y="538163"/>
                              <a:pt x="650278" y="519113"/>
                            </a:cubicBezTo>
                            <a:lnTo>
                              <a:pt x="830301" y="394335"/>
                            </a:lnTo>
                            <a:cubicBezTo>
                              <a:pt x="842683" y="385763"/>
                              <a:pt x="857923" y="380047"/>
                              <a:pt x="873163" y="380047"/>
                            </a:cubicBezTo>
                            <a:cubicBezTo>
                              <a:pt x="873163" y="380047"/>
                              <a:pt x="977938" y="375285"/>
                              <a:pt x="977938" y="375285"/>
                            </a:cubicBezTo>
                            <a:cubicBezTo>
                              <a:pt x="981748" y="375285"/>
                              <a:pt x="984606" y="375285"/>
                              <a:pt x="986511" y="375285"/>
                            </a:cubicBezTo>
                            <a:lnTo>
                              <a:pt x="1154151" y="390525"/>
                            </a:lnTo>
                            <a:cubicBezTo>
                              <a:pt x="1160818" y="391477"/>
                              <a:pt x="1166533" y="392430"/>
                              <a:pt x="1173201" y="394335"/>
                            </a:cubicBezTo>
                            <a:lnTo>
                              <a:pt x="1288453" y="432435"/>
                            </a:lnTo>
                            <a:lnTo>
                              <a:pt x="1382751" y="331470"/>
                            </a:lnTo>
                            <a:lnTo>
                              <a:pt x="1392276" y="321945"/>
                            </a:lnTo>
                            <a:lnTo>
                              <a:pt x="1313218" y="121920"/>
                            </a:lnTo>
                            <a:cubicBezTo>
                              <a:pt x="1308456" y="109538"/>
                              <a:pt x="1306551" y="96202"/>
                              <a:pt x="1307503" y="83820"/>
                            </a:cubicBezTo>
                            <a:lnTo>
                              <a:pt x="1314171" y="10477"/>
                            </a:lnTo>
                            <a:lnTo>
                              <a:pt x="1379893" y="952"/>
                            </a:lnTo>
                            <a:cubicBezTo>
                              <a:pt x="1383703" y="952"/>
                              <a:pt x="1386561" y="0"/>
                              <a:pt x="1390371" y="0"/>
                            </a:cubicBezTo>
                            <a:cubicBezTo>
                              <a:pt x="1393228" y="0"/>
                              <a:pt x="1397038" y="0"/>
                              <a:pt x="1399896" y="0"/>
                            </a:cubicBezTo>
                            <a:cubicBezTo>
                              <a:pt x="2250478" y="88582"/>
                              <a:pt x="2986761" y="598170"/>
                              <a:pt x="3368713" y="1362075"/>
                            </a:cubicBezTo>
                            <a:lnTo>
                              <a:pt x="3373476" y="1370648"/>
                            </a:lnTo>
                            <a:lnTo>
                              <a:pt x="3378238" y="1409700"/>
                            </a:lnTo>
                            <a:lnTo>
                              <a:pt x="3365856" y="1461135"/>
                            </a:lnTo>
                            <a:lnTo>
                              <a:pt x="3465868" y="1935480"/>
                            </a:lnTo>
                            <a:cubicBezTo>
                              <a:pt x="3470631" y="1960245"/>
                              <a:pt x="3464916" y="1985010"/>
                              <a:pt x="3449676" y="2004060"/>
                            </a:cubicBezTo>
                            <a:cubicBezTo>
                              <a:pt x="3434436" y="2023110"/>
                              <a:pt x="3410623" y="2035492"/>
                              <a:pt x="3385858" y="2035492"/>
                            </a:cubicBezTo>
                            <a:cubicBezTo>
                              <a:pt x="3360141" y="2035492"/>
                              <a:pt x="3336328" y="2025015"/>
                              <a:pt x="3320136" y="2005013"/>
                            </a:cubicBezTo>
                            <a:cubicBezTo>
                              <a:pt x="3296323" y="1976438"/>
                              <a:pt x="3275368" y="1949767"/>
                              <a:pt x="3268701" y="1942148"/>
                            </a:cubicBezTo>
                            <a:cubicBezTo>
                              <a:pt x="3264891" y="1937385"/>
                              <a:pt x="3262033" y="1932623"/>
                              <a:pt x="3259176" y="1926907"/>
                            </a:cubicBezTo>
                            <a:lnTo>
                              <a:pt x="3105823" y="1621155"/>
                            </a:lnTo>
                            <a:lnTo>
                              <a:pt x="2940088" y="1617345"/>
                            </a:lnTo>
                            <a:lnTo>
                              <a:pt x="2919133" y="1704023"/>
                            </a:lnTo>
                            <a:cubicBezTo>
                              <a:pt x="2851506" y="1949767"/>
                              <a:pt x="2839123" y="1974532"/>
                              <a:pt x="2820073" y="1986915"/>
                            </a:cubicBezTo>
                            <a:cubicBezTo>
                              <a:pt x="2803881" y="2003107"/>
                              <a:pt x="2745778" y="2071688"/>
                              <a:pt x="2675293" y="2156460"/>
                            </a:cubicBezTo>
                            <a:cubicBezTo>
                              <a:pt x="2662911" y="2170748"/>
                              <a:pt x="2645766" y="2181225"/>
                              <a:pt x="2627668" y="2185035"/>
                            </a:cubicBezTo>
                            <a:lnTo>
                              <a:pt x="2493366" y="2210753"/>
                            </a:lnTo>
                            <a:cubicBezTo>
                              <a:pt x="2490508" y="2211705"/>
                              <a:pt x="2486698" y="2211705"/>
                              <a:pt x="2483841" y="2211705"/>
                            </a:cubicBezTo>
                            <a:lnTo>
                              <a:pt x="2648623" y="2237423"/>
                            </a:lnTo>
                            <a:lnTo>
                              <a:pt x="2789593" y="2092642"/>
                            </a:lnTo>
                            <a:cubicBezTo>
                              <a:pt x="2804833" y="2076450"/>
                              <a:pt x="2825788" y="2067878"/>
                              <a:pt x="2847696" y="2067878"/>
                            </a:cubicBezTo>
                            <a:cubicBezTo>
                              <a:pt x="2870556" y="2067878"/>
                              <a:pt x="2893416" y="2076450"/>
                              <a:pt x="2908656" y="2093595"/>
                            </a:cubicBezTo>
                            <a:lnTo>
                              <a:pt x="2968663" y="2156460"/>
                            </a:lnTo>
                            <a:cubicBezTo>
                              <a:pt x="2995333" y="2185035"/>
                              <a:pt x="2999143" y="2226945"/>
                              <a:pt x="2977236" y="2259330"/>
                            </a:cubicBezTo>
                            <a:cubicBezTo>
                              <a:pt x="2779116" y="2557463"/>
                              <a:pt x="2675293" y="2721292"/>
                              <a:pt x="2659101" y="2754630"/>
                            </a:cubicBezTo>
                            <a:cubicBezTo>
                              <a:pt x="2656243" y="2771775"/>
                              <a:pt x="2647671" y="2804160"/>
                              <a:pt x="2620048" y="2901315"/>
                            </a:cubicBezTo>
                            <a:cubicBezTo>
                              <a:pt x="2596236" y="2986088"/>
                              <a:pt x="2546706" y="3159442"/>
                              <a:pt x="2540038" y="3209925"/>
                            </a:cubicBezTo>
                            <a:cubicBezTo>
                              <a:pt x="2558136" y="3241358"/>
                              <a:pt x="2590521" y="3308033"/>
                              <a:pt x="2636241" y="3404235"/>
                            </a:cubicBezTo>
                            <a:lnTo>
                              <a:pt x="2641003" y="3413760"/>
                            </a:lnTo>
                            <a:cubicBezTo>
                              <a:pt x="2647671" y="3427095"/>
                              <a:pt x="2652433" y="3437573"/>
                              <a:pt x="2654338" y="3442335"/>
                            </a:cubicBezTo>
                            <a:cubicBezTo>
                              <a:pt x="2672436" y="3478530"/>
                              <a:pt x="2678151" y="3489008"/>
                              <a:pt x="2458123" y="3771900"/>
                            </a:cubicBezTo>
                            <a:cubicBezTo>
                              <a:pt x="2357158" y="3902392"/>
                              <a:pt x="2251431" y="4033837"/>
                              <a:pt x="2231428" y="4058603"/>
                            </a:cubicBezTo>
                            <a:cubicBezTo>
                              <a:pt x="2225713" y="4065270"/>
                              <a:pt x="2219046" y="4071937"/>
                              <a:pt x="2211426" y="4076700"/>
                            </a:cubicBezTo>
                            <a:lnTo>
                              <a:pt x="1948536" y="4243387"/>
                            </a:lnTo>
                            <a:cubicBezTo>
                              <a:pt x="1936153" y="4251008"/>
                              <a:pt x="1921866" y="4254818"/>
                              <a:pt x="1906626" y="4255770"/>
                            </a:cubicBezTo>
                            <a:close/>
                            <a:moveTo>
                              <a:pt x="2446693" y="2205990"/>
                            </a:moveTo>
                            <a:cubicBezTo>
                              <a:pt x="2440026" y="2203133"/>
                              <a:pt x="2434311" y="2200275"/>
                              <a:pt x="2428596" y="2195513"/>
                            </a:cubicBezTo>
                            <a:cubicBezTo>
                              <a:pt x="2431453" y="2198370"/>
                              <a:pt x="2433358" y="2201228"/>
                              <a:pt x="2436216" y="2204085"/>
                            </a:cubicBezTo>
                            <a:lnTo>
                              <a:pt x="2446693" y="2205990"/>
                            </a:lnTo>
                            <a:close/>
                            <a:moveTo>
                              <a:pt x="1214158" y="1779270"/>
                            </a:moveTo>
                            <a:cubicBezTo>
                              <a:pt x="1264641" y="1778317"/>
                              <a:pt x="1371321" y="1767840"/>
                              <a:pt x="1428471" y="1761173"/>
                            </a:cubicBezTo>
                            <a:cubicBezTo>
                              <a:pt x="1435138" y="1711642"/>
                              <a:pt x="1444663" y="1693545"/>
                              <a:pt x="1457998" y="1680210"/>
                            </a:cubicBezTo>
                            <a:cubicBezTo>
                              <a:pt x="1474191" y="1664017"/>
                              <a:pt x="1483716" y="1654492"/>
                              <a:pt x="1867573" y="1616392"/>
                            </a:cubicBezTo>
                            <a:lnTo>
                              <a:pt x="1888528" y="1573530"/>
                            </a:lnTo>
                            <a:lnTo>
                              <a:pt x="1825663" y="1503045"/>
                            </a:lnTo>
                            <a:lnTo>
                              <a:pt x="1794231" y="1530667"/>
                            </a:lnTo>
                            <a:cubicBezTo>
                              <a:pt x="1787563" y="1536382"/>
                              <a:pt x="1780896" y="1541145"/>
                              <a:pt x="1773276" y="1544003"/>
                            </a:cubicBezTo>
                            <a:lnTo>
                              <a:pt x="1683741" y="1584960"/>
                            </a:lnTo>
                            <a:cubicBezTo>
                              <a:pt x="1676121" y="1588770"/>
                              <a:pt x="1668501" y="1590675"/>
                              <a:pt x="1659928" y="1591628"/>
                            </a:cubicBezTo>
                            <a:cubicBezTo>
                              <a:pt x="1643736" y="1593532"/>
                              <a:pt x="1601826" y="1599248"/>
                              <a:pt x="1568488" y="1599248"/>
                            </a:cubicBezTo>
                            <a:cubicBezTo>
                              <a:pt x="1547533" y="1599248"/>
                              <a:pt x="1491336" y="1600200"/>
                              <a:pt x="1479906" y="1548765"/>
                            </a:cubicBezTo>
                            <a:cubicBezTo>
                              <a:pt x="1479906" y="1548765"/>
                              <a:pt x="1478001" y="1541145"/>
                              <a:pt x="1461808" y="1492567"/>
                            </a:cubicBezTo>
                            <a:cubicBezTo>
                              <a:pt x="1450378" y="1499235"/>
                              <a:pt x="1437043" y="1502092"/>
                              <a:pt x="1423708" y="1502092"/>
                            </a:cubicBezTo>
                            <a:cubicBezTo>
                              <a:pt x="1399896" y="1502092"/>
                              <a:pt x="1377036" y="1492567"/>
                              <a:pt x="1360843" y="1474470"/>
                            </a:cubicBezTo>
                            <a:lnTo>
                              <a:pt x="1348461" y="1460182"/>
                            </a:lnTo>
                            <a:cubicBezTo>
                              <a:pt x="1347508" y="1463040"/>
                              <a:pt x="1346556" y="1465898"/>
                              <a:pt x="1345603" y="1467803"/>
                            </a:cubicBezTo>
                            <a:lnTo>
                              <a:pt x="1320838" y="1523048"/>
                            </a:lnTo>
                            <a:cubicBezTo>
                              <a:pt x="1307503" y="1552575"/>
                              <a:pt x="1278928" y="1571625"/>
                              <a:pt x="1246543" y="1572578"/>
                            </a:cubicBezTo>
                            <a:cubicBezTo>
                              <a:pt x="1212253" y="1573530"/>
                              <a:pt x="1181773" y="1553528"/>
                              <a:pt x="1168438" y="1521142"/>
                            </a:cubicBezTo>
                            <a:lnTo>
                              <a:pt x="1137958" y="1447800"/>
                            </a:lnTo>
                            <a:lnTo>
                              <a:pt x="929361" y="1343025"/>
                            </a:lnTo>
                            <a:lnTo>
                              <a:pt x="830301" y="1399223"/>
                            </a:lnTo>
                            <a:lnTo>
                              <a:pt x="715048" y="1561148"/>
                            </a:lnTo>
                            <a:lnTo>
                              <a:pt x="921741" y="1485900"/>
                            </a:lnTo>
                            <a:cubicBezTo>
                              <a:pt x="930313" y="1483042"/>
                              <a:pt x="939838" y="1481138"/>
                              <a:pt x="948411" y="1481138"/>
                            </a:cubicBezTo>
                            <a:cubicBezTo>
                              <a:pt x="979843" y="1480185"/>
                              <a:pt x="1009371" y="1498282"/>
                              <a:pt x="1023658" y="1526857"/>
                            </a:cubicBezTo>
                            <a:lnTo>
                              <a:pt x="1109383" y="1698307"/>
                            </a:lnTo>
                            <a:cubicBezTo>
                              <a:pt x="1143673" y="1725930"/>
                              <a:pt x="1186536" y="1761173"/>
                              <a:pt x="1208443" y="1780223"/>
                            </a:cubicBezTo>
                            <a:cubicBezTo>
                              <a:pt x="1210348" y="1779270"/>
                              <a:pt x="1212253" y="1779270"/>
                              <a:pt x="1214158" y="177927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9"/>
                      <p:cNvSpPr/>
                      <p:nvPr/>
                    </p:nvSpPr>
                    <p:spPr>
                      <a:xfrm>
                        <a:off x="3985229" y="2407920"/>
                        <a:ext cx="3436026" cy="4226242"/>
                      </a:xfrm>
                      <a:custGeom>
                        <a:avLst/>
                        <a:gdLst/>
                        <a:ahLst/>
                        <a:cxnLst/>
                        <a:rect l="l" t="t" r="r" b="b"/>
                        <a:pathLst>
                          <a:path w="3436026" h="4226242" extrusionOk="0">
                            <a:moveTo>
                              <a:pt x="1857406" y="4226243"/>
                            </a:moveTo>
                            <a:cubicBezTo>
                              <a:pt x="1840261" y="4226243"/>
                              <a:pt x="1825021" y="4219575"/>
                              <a:pt x="1812638" y="4208145"/>
                            </a:cubicBezTo>
                            <a:cubicBezTo>
                              <a:pt x="1758346" y="4155757"/>
                              <a:pt x="1690718" y="4088130"/>
                              <a:pt x="1672621" y="4061460"/>
                            </a:cubicBezTo>
                            <a:cubicBezTo>
                              <a:pt x="1662143" y="4046220"/>
                              <a:pt x="1637378" y="4005262"/>
                              <a:pt x="1611661" y="3962400"/>
                            </a:cubicBezTo>
                            <a:cubicBezTo>
                              <a:pt x="1581181" y="3912870"/>
                              <a:pt x="1544033" y="3850957"/>
                              <a:pt x="1535461" y="3839528"/>
                            </a:cubicBezTo>
                            <a:cubicBezTo>
                              <a:pt x="1504981" y="3798570"/>
                              <a:pt x="1541176" y="3675698"/>
                              <a:pt x="1556416" y="3630930"/>
                            </a:cubicBezTo>
                            <a:cubicBezTo>
                              <a:pt x="1532603" y="3589973"/>
                              <a:pt x="1411636" y="3443287"/>
                              <a:pt x="1258283" y="3270885"/>
                            </a:cubicBezTo>
                            <a:cubicBezTo>
                              <a:pt x="1250663" y="3262312"/>
                              <a:pt x="1244948" y="3250883"/>
                              <a:pt x="1243043" y="3239453"/>
                            </a:cubicBezTo>
                            <a:cubicBezTo>
                              <a:pt x="1225898" y="3137535"/>
                              <a:pt x="1210658" y="3055620"/>
                              <a:pt x="1203991" y="3027045"/>
                            </a:cubicBezTo>
                            <a:cubicBezTo>
                              <a:pt x="1184941" y="3017520"/>
                              <a:pt x="1133506" y="2999423"/>
                              <a:pt x="1052543" y="2974658"/>
                            </a:cubicBezTo>
                            <a:cubicBezTo>
                              <a:pt x="1034446" y="2968943"/>
                              <a:pt x="1019206" y="2955608"/>
                              <a:pt x="1011586" y="2937510"/>
                            </a:cubicBezTo>
                            <a:lnTo>
                              <a:pt x="998251" y="2904173"/>
                            </a:lnTo>
                            <a:lnTo>
                              <a:pt x="462946" y="3104198"/>
                            </a:lnTo>
                            <a:cubicBezTo>
                              <a:pt x="455326" y="3107055"/>
                              <a:pt x="448658" y="3108008"/>
                              <a:pt x="440086" y="3108008"/>
                            </a:cubicBezTo>
                            <a:cubicBezTo>
                              <a:pt x="421988" y="3108008"/>
                              <a:pt x="404843" y="3100387"/>
                              <a:pt x="392461" y="3087053"/>
                            </a:cubicBezTo>
                            <a:lnTo>
                              <a:pt x="53371" y="2718435"/>
                            </a:lnTo>
                            <a:cubicBezTo>
                              <a:pt x="43846" y="2707958"/>
                              <a:pt x="38131" y="2695575"/>
                              <a:pt x="37178" y="2681287"/>
                            </a:cubicBezTo>
                            <a:cubicBezTo>
                              <a:pt x="-9494" y="2206943"/>
                              <a:pt x="-6637" y="2154555"/>
                              <a:pt x="15271" y="2138362"/>
                            </a:cubicBezTo>
                            <a:cubicBezTo>
                              <a:pt x="34321" y="2107883"/>
                              <a:pt x="113378" y="1949768"/>
                              <a:pt x="211486" y="1744980"/>
                            </a:cubicBezTo>
                            <a:cubicBezTo>
                              <a:pt x="219106" y="1729740"/>
                              <a:pt x="231488" y="1717358"/>
                              <a:pt x="248633" y="1712595"/>
                            </a:cubicBezTo>
                            <a:lnTo>
                              <a:pt x="923003" y="1478280"/>
                            </a:lnTo>
                            <a:cubicBezTo>
                              <a:pt x="929671" y="1476375"/>
                              <a:pt x="937291" y="1474470"/>
                              <a:pt x="943958" y="1474470"/>
                            </a:cubicBezTo>
                            <a:cubicBezTo>
                              <a:pt x="968723" y="1474470"/>
                              <a:pt x="991583" y="1488758"/>
                              <a:pt x="1002061" y="1510665"/>
                            </a:cubicBezTo>
                            <a:lnTo>
                              <a:pt x="1086833" y="1686877"/>
                            </a:lnTo>
                            <a:cubicBezTo>
                              <a:pt x="1125886" y="1719262"/>
                              <a:pt x="1172558" y="1758315"/>
                              <a:pt x="1192561" y="1777365"/>
                            </a:cubicBezTo>
                            <a:cubicBezTo>
                              <a:pt x="1195418" y="1777365"/>
                              <a:pt x="1199228" y="1777365"/>
                              <a:pt x="1204943" y="1777365"/>
                            </a:cubicBezTo>
                            <a:cubicBezTo>
                              <a:pt x="1260188" y="1777365"/>
                              <a:pt x="1379251" y="1766887"/>
                              <a:pt x="1435448" y="1761173"/>
                            </a:cubicBezTo>
                            <a:cubicBezTo>
                              <a:pt x="1443068" y="1700212"/>
                              <a:pt x="1453546" y="1685925"/>
                              <a:pt x="1462118" y="1677352"/>
                            </a:cubicBezTo>
                            <a:cubicBezTo>
                              <a:pt x="1474501" y="1665923"/>
                              <a:pt x="1484026" y="1656398"/>
                              <a:pt x="1871693" y="1624012"/>
                            </a:cubicBezTo>
                            <a:lnTo>
                              <a:pt x="1904078" y="1561148"/>
                            </a:lnTo>
                            <a:lnTo>
                              <a:pt x="1821211" y="1465898"/>
                            </a:lnTo>
                            <a:lnTo>
                              <a:pt x="1775491" y="1505902"/>
                            </a:lnTo>
                            <a:cubicBezTo>
                              <a:pt x="1770728" y="1509712"/>
                              <a:pt x="1765013" y="1513523"/>
                              <a:pt x="1759298" y="1516380"/>
                            </a:cubicBezTo>
                            <a:lnTo>
                              <a:pt x="1669763" y="1555433"/>
                            </a:lnTo>
                            <a:cubicBezTo>
                              <a:pt x="1664048" y="1558290"/>
                              <a:pt x="1657381" y="1559243"/>
                              <a:pt x="1651666" y="1560195"/>
                            </a:cubicBezTo>
                            <a:cubicBezTo>
                              <a:pt x="1635473" y="1562100"/>
                              <a:pt x="1594516" y="1566862"/>
                              <a:pt x="1563083" y="1566862"/>
                            </a:cubicBezTo>
                            <a:cubicBezTo>
                              <a:pt x="1543081" y="1566862"/>
                              <a:pt x="1500218" y="1566862"/>
                              <a:pt x="1493551" y="1530668"/>
                            </a:cubicBezTo>
                            <a:cubicBezTo>
                              <a:pt x="1492598" y="1528762"/>
                              <a:pt x="1489741" y="1516380"/>
                              <a:pt x="1468786" y="1446848"/>
                            </a:cubicBezTo>
                            <a:cubicBezTo>
                              <a:pt x="1456403" y="1460183"/>
                              <a:pt x="1439258" y="1468755"/>
                              <a:pt x="1420208" y="1468755"/>
                            </a:cubicBezTo>
                            <a:cubicBezTo>
                              <a:pt x="1402111" y="1468755"/>
                              <a:pt x="1384013" y="1461135"/>
                              <a:pt x="1371631" y="1446848"/>
                            </a:cubicBezTo>
                            <a:lnTo>
                              <a:pt x="1338293" y="1409700"/>
                            </a:lnTo>
                            <a:cubicBezTo>
                              <a:pt x="1336388" y="1407795"/>
                              <a:pt x="1335436" y="1405890"/>
                              <a:pt x="1333531" y="1403985"/>
                            </a:cubicBezTo>
                            <a:lnTo>
                              <a:pt x="1323053" y="1389698"/>
                            </a:lnTo>
                            <a:cubicBezTo>
                              <a:pt x="1331626" y="1406843"/>
                              <a:pt x="1332578" y="1426845"/>
                              <a:pt x="1324006" y="1444943"/>
                            </a:cubicBezTo>
                            <a:lnTo>
                              <a:pt x="1299241" y="1500187"/>
                            </a:lnTo>
                            <a:cubicBezTo>
                              <a:pt x="1288763" y="1523048"/>
                              <a:pt x="1265903" y="1537335"/>
                              <a:pt x="1241138" y="1537335"/>
                            </a:cubicBezTo>
                            <a:cubicBezTo>
                              <a:pt x="1214468" y="1537335"/>
                              <a:pt x="1191608" y="1521143"/>
                              <a:pt x="1181131" y="1497330"/>
                            </a:cubicBezTo>
                            <a:lnTo>
                              <a:pt x="1148746" y="1416368"/>
                            </a:lnTo>
                            <a:lnTo>
                              <a:pt x="926813" y="1301115"/>
                            </a:lnTo>
                            <a:lnTo>
                              <a:pt x="814418" y="1362075"/>
                            </a:lnTo>
                            <a:lnTo>
                              <a:pt x="693451" y="1524000"/>
                            </a:lnTo>
                            <a:cubicBezTo>
                              <a:pt x="682973" y="1538287"/>
                              <a:pt x="666781" y="1547812"/>
                              <a:pt x="648683" y="1549718"/>
                            </a:cubicBezTo>
                            <a:lnTo>
                              <a:pt x="459136" y="1570673"/>
                            </a:lnTo>
                            <a:cubicBezTo>
                              <a:pt x="424846" y="1606868"/>
                              <a:pt x="402938" y="1610677"/>
                              <a:pt x="389603" y="1610677"/>
                            </a:cubicBezTo>
                            <a:cubicBezTo>
                              <a:pt x="380078" y="1610677"/>
                              <a:pt x="370553" y="1607820"/>
                              <a:pt x="361981" y="1603058"/>
                            </a:cubicBezTo>
                            <a:cubicBezTo>
                              <a:pt x="342931" y="1590675"/>
                              <a:pt x="325786" y="1579245"/>
                              <a:pt x="351503" y="1375410"/>
                            </a:cubicBezTo>
                            <a:cubicBezTo>
                              <a:pt x="354361" y="1349693"/>
                              <a:pt x="373411" y="1328737"/>
                              <a:pt x="398176" y="1321118"/>
                            </a:cubicBezTo>
                            <a:lnTo>
                              <a:pt x="554386" y="1278255"/>
                            </a:lnTo>
                            <a:lnTo>
                              <a:pt x="601058" y="1236345"/>
                            </a:lnTo>
                            <a:lnTo>
                              <a:pt x="488663" y="1171575"/>
                            </a:lnTo>
                            <a:cubicBezTo>
                              <a:pt x="463898" y="1157287"/>
                              <a:pt x="451516" y="1128712"/>
                              <a:pt x="458183" y="1101090"/>
                            </a:cubicBezTo>
                            <a:lnTo>
                              <a:pt x="460088" y="1092518"/>
                            </a:lnTo>
                            <a:cubicBezTo>
                              <a:pt x="430561" y="1061085"/>
                              <a:pt x="395318" y="1019175"/>
                              <a:pt x="381983" y="991552"/>
                            </a:cubicBezTo>
                            <a:cubicBezTo>
                              <a:pt x="361981" y="950595"/>
                              <a:pt x="388651" y="889635"/>
                              <a:pt x="413416" y="844868"/>
                            </a:cubicBezTo>
                            <a:cubicBezTo>
                              <a:pt x="416273" y="839152"/>
                              <a:pt x="421036" y="833438"/>
                              <a:pt x="425798" y="828675"/>
                            </a:cubicBezTo>
                            <a:lnTo>
                              <a:pt x="531526" y="731520"/>
                            </a:lnTo>
                            <a:cubicBezTo>
                              <a:pt x="542956" y="721043"/>
                              <a:pt x="559148" y="714375"/>
                              <a:pt x="575341" y="714375"/>
                            </a:cubicBezTo>
                            <a:cubicBezTo>
                              <a:pt x="598201" y="714375"/>
                              <a:pt x="620108" y="726758"/>
                              <a:pt x="631538" y="746760"/>
                            </a:cubicBezTo>
                            <a:lnTo>
                              <a:pt x="670591" y="815340"/>
                            </a:lnTo>
                            <a:cubicBezTo>
                              <a:pt x="671543" y="817245"/>
                              <a:pt x="672496" y="818197"/>
                              <a:pt x="673448" y="820102"/>
                            </a:cubicBezTo>
                            <a:lnTo>
                              <a:pt x="737266" y="961072"/>
                            </a:lnTo>
                            <a:lnTo>
                              <a:pt x="774413" y="952500"/>
                            </a:lnTo>
                            <a:lnTo>
                              <a:pt x="863948" y="837247"/>
                            </a:lnTo>
                            <a:lnTo>
                              <a:pt x="678211" y="673418"/>
                            </a:lnTo>
                            <a:cubicBezTo>
                              <a:pt x="667733" y="663893"/>
                              <a:pt x="661066" y="651510"/>
                              <a:pt x="658208" y="638175"/>
                            </a:cubicBezTo>
                            <a:lnTo>
                              <a:pt x="644873" y="572452"/>
                            </a:lnTo>
                            <a:cubicBezTo>
                              <a:pt x="639158" y="546735"/>
                              <a:pt x="650588" y="521017"/>
                              <a:pt x="672496" y="505777"/>
                            </a:cubicBezTo>
                            <a:lnTo>
                              <a:pt x="853471" y="382905"/>
                            </a:lnTo>
                            <a:cubicBezTo>
                              <a:pt x="863948" y="376238"/>
                              <a:pt x="875378" y="372427"/>
                              <a:pt x="886808" y="372427"/>
                            </a:cubicBezTo>
                            <a:lnTo>
                              <a:pt x="990631" y="369570"/>
                            </a:lnTo>
                            <a:cubicBezTo>
                              <a:pt x="992536" y="369570"/>
                              <a:pt x="995393" y="369570"/>
                              <a:pt x="997298" y="369570"/>
                            </a:cubicBezTo>
                            <a:lnTo>
                              <a:pt x="1164938" y="386715"/>
                            </a:lnTo>
                            <a:cubicBezTo>
                              <a:pt x="1169701" y="387667"/>
                              <a:pt x="1174463" y="388620"/>
                              <a:pt x="1179226" y="389572"/>
                            </a:cubicBezTo>
                            <a:lnTo>
                              <a:pt x="1304956" y="433388"/>
                            </a:lnTo>
                            <a:lnTo>
                              <a:pt x="1408778" y="325755"/>
                            </a:lnTo>
                            <a:lnTo>
                              <a:pt x="1426876" y="308610"/>
                            </a:lnTo>
                            <a:lnTo>
                              <a:pt x="1346866" y="95250"/>
                            </a:lnTo>
                            <a:cubicBezTo>
                              <a:pt x="1343056" y="85725"/>
                              <a:pt x="1342103" y="75247"/>
                              <a:pt x="1343056" y="65722"/>
                            </a:cubicBezTo>
                            <a:lnTo>
                              <a:pt x="1349723" y="7620"/>
                            </a:lnTo>
                            <a:lnTo>
                              <a:pt x="1401158" y="952"/>
                            </a:lnTo>
                            <a:cubicBezTo>
                              <a:pt x="1404016" y="952"/>
                              <a:pt x="1406873" y="0"/>
                              <a:pt x="1408778" y="0"/>
                            </a:cubicBezTo>
                            <a:cubicBezTo>
                              <a:pt x="1411636" y="0"/>
                              <a:pt x="1413541" y="0"/>
                              <a:pt x="1416398" y="0"/>
                            </a:cubicBezTo>
                            <a:cubicBezTo>
                              <a:pt x="2259361" y="101917"/>
                              <a:pt x="2981356" y="618172"/>
                              <a:pt x="3349021" y="1382077"/>
                            </a:cubicBezTo>
                            <a:lnTo>
                              <a:pt x="3351878" y="1387793"/>
                            </a:lnTo>
                            <a:lnTo>
                              <a:pt x="3354736" y="1420177"/>
                            </a:lnTo>
                            <a:lnTo>
                              <a:pt x="3341401" y="1471612"/>
                            </a:lnTo>
                            <a:lnTo>
                              <a:pt x="3434746" y="1951673"/>
                            </a:lnTo>
                            <a:cubicBezTo>
                              <a:pt x="3438556" y="1970723"/>
                              <a:pt x="3433793" y="1989773"/>
                              <a:pt x="3421411" y="2004060"/>
                            </a:cubicBezTo>
                            <a:cubicBezTo>
                              <a:pt x="3409028" y="2019300"/>
                              <a:pt x="3389978" y="2027873"/>
                              <a:pt x="3370928" y="2027873"/>
                            </a:cubicBezTo>
                            <a:cubicBezTo>
                              <a:pt x="3370928" y="2027873"/>
                              <a:pt x="3370928" y="2027873"/>
                              <a:pt x="3370928" y="2027873"/>
                            </a:cubicBezTo>
                            <a:cubicBezTo>
                              <a:pt x="3350926" y="2027873"/>
                              <a:pt x="3332828" y="2019300"/>
                              <a:pt x="3320446" y="2003108"/>
                            </a:cubicBezTo>
                            <a:cubicBezTo>
                              <a:pt x="3297586" y="1973580"/>
                              <a:pt x="3276631" y="1946910"/>
                              <a:pt x="3269963" y="1939290"/>
                            </a:cubicBezTo>
                            <a:cubicBezTo>
                              <a:pt x="3267106" y="1935480"/>
                              <a:pt x="3264248" y="1931670"/>
                              <a:pt x="3262343" y="1927860"/>
                            </a:cubicBezTo>
                            <a:lnTo>
                              <a:pt x="3110896" y="1610677"/>
                            </a:lnTo>
                            <a:lnTo>
                              <a:pt x="2919443" y="1604010"/>
                            </a:lnTo>
                            <a:lnTo>
                              <a:pt x="2892773" y="1704975"/>
                            </a:lnTo>
                            <a:cubicBezTo>
                              <a:pt x="2823241" y="1942148"/>
                              <a:pt x="2810858" y="1967865"/>
                              <a:pt x="2795618" y="1976437"/>
                            </a:cubicBezTo>
                            <a:cubicBezTo>
                              <a:pt x="2781331" y="1989773"/>
                              <a:pt x="2721323" y="2058352"/>
                              <a:pt x="2645123" y="2145983"/>
                            </a:cubicBezTo>
                            <a:cubicBezTo>
                              <a:pt x="2635598" y="2157412"/>
                              <a:pt x="2622263" y="2165033"/>
                              <a:pt x="2607976" y="2166937"/>
                            </a:cubicBezTo>
                            <a:lnTo>
                              <a:pt x="2472721" y="2190750"/>
                            </a:lnTo>
                            <a:cubicBezTo>
                              <a:pt x="2468911" y="2191703"/>
                              <a:pt x="2465101" y="2191703"/>
                              <a:pt x="2461291" y="2191703"/>
                            </a:cubicBezTo>
                            <a:cubicBezTo>
                              <a:pt x="2444146" y="2191703"/>
                              <a:pt x="2427001" y="2184083"/>
                              <a:pt x="2414618" y="2171700"/>
                            </a:cubicBezTo>
                            <a:lnTo>
                              <a:pt x="2056478" y="1795462"/>
                            </a:lnTo>
                            <a:cubicBezTo>
                              <a:pt x="2100293" y="1849755"/>
                              <a:pt x="2108866" y="1861185"/>
                              <a:pt x="2111723" y="1866900"/>
                            </a:cubicBezTo>
                            <a:cubicBezTo>
                              <a:pt x="2126963" y="1888808"/>
                              <a:pt x="2275553" y="2063115"/>
                              <a:pt x="2407951" y="2219325"/>
                            </a:cubicBezTo>
                            <a:lnTo>
                              <a:pt x="2636551" y="2258378"/>
                            </a:lnTo>
                            <a:lnTo>
                              <a:pt x="2786093" y="2108835"/>
                            </a:lnTo>
                            <a:cubicBezTo>
                              <a:pt x="2798476" y="2096452"/>
                              <a:pt x="2814668" y="2089785"/>
                              <a:pt x="2831813" y="2089785"/>
                            </a:cubicBezTo>
                            <a:cubicBezTo>
                              <a:pt x="2849911" y="2089785"/>
                              <a:pt x="2867056" y="2097405"/>
                              <a:pt x="2879438" y="2110740"/>
                            </a:cubicBezTo>
                            <a:lnTo>
                              <a:pt x="2938493" y="2174558"/>
                            </a:lnTo>
                            <a:cubicBezTo>
                              <a:pt x="2958496" y="2196465"/>
                              <a:pt x="2961353" y="2229803"/>
                              <a:pt x="2944208" y="2254568"/>
                            </a:cubicBezTo>
                            <a:cubicBezTo>
                              <a:pt x="2762281" y="2518410"/>
                              <a:pt x="2631788" y="2715578"/>
                              <a:pt x="2615596" y="2749868"/>
                            </a:cubicBezTo>
                            <a:cubicBezTo>
                              <a:pt x="2613691" y="2764155"/>
                              <a:pt x="2604166" y="2795587"/>
                              <a:pt x="2573686" y="2896553"/>
                            </a:cubicBezTo>
                            <a:cubicBezTo>
                              <a:pt x="2544158" y="2993708"/>
                              <a:pt x="2491771" y="3169920"/>
                              <a:pt x="2487961" y="3212783"/>
                            </a:cubicBezTo>
                            <a:cubicBezTo>
                              <a:pt x="2504153" y="3240405"/>
                              <a:pt x="2536538" y="3308985"/>
                              <a:pt x="2584163" y="3411855"/>
                            </a:cubicBezTo>
                            <a:cubicBezTo>
                              <a:pt x="2592736" y="3429953"/>
                              <a:pt x="2599403" y="3444240"/>
                              <a:pt x="2601308" y="3449955"/>
                            </a:cubicBezTo>
                            <a:cubicBezTo>
                              <a:pt x="2613691" y="3475673"/>
                              <a:pt x="2618453" y="3486150"/>
                              <a:pt x="2402236" y="3756660"/>
                            </a:cubicBezTo>
                            <a:cubicBezTo>
                              <a:pt x="2299366" y="3885248"/>
                              <a:pt x="2191733" y="4014787"/>
                              <a:pt x="2170778" y="4039553"/>
                            </a:cubicBezTo>
                            <a:cubicBezTo>
                              <a:pt x="2166016" y="4045268"/>
                              <a:pt x="2161253" y="4049078"/>
                              <a:pt x="2154586" y="4052887"/>
                            </a:cubicBezTo>
                            <a:lnTo>
                              <a:pt x="1891696" y="4216718"/>
                            </a:lnTo>
                            <a:cubicBezTo>
                              <a:pt x="1881218" y="4223385"/>
                              <a:pt x="1869788" y="4226243"/>
                              <a:pt x="1857406" y="4226243"/>
                            </a:cubicBezTo>
                            <a:close/>
                            <a:moveTo>
                              <a:pt x="1309718" y="1369695"/>
                            </a:moveTo>
                            <a:cubicBezTo>
                              <a:pt x="1310671" y="1370648"/>
                              <a:pt x="1311623" y="1371600"/>
                              <a:pt x="1312576" y="1372552"/>
                            </a:cubicBezTo>
                            <a:lnTo>
                              <a:pt x="1236376" y="1263968"/>
                            </a:lnTo>
                            <a:lnTo>
                              <a:pt x="1176368" y="1245870"/>
                            </a:lnTo>
                            <a:lnTo>
                              <a:pt x="1309718" y="136969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9"/>
                      <p:cNvSpPr/>
                      <p:nvPr/>
                    </p:nvSpPr>
                    <p:spPr>
                      <a:xfrm>
                        <a:off x="4036603" y="2428875"/>
                        <a:ext cx="3362069" cy="4148882"/>
                      </a:xfrm>
                      <a:custGeom>
                        <a:avLst/>
                        <a:gdLst/>
                        <a:ahLst/>
                        <a:cxnLst/>
                        <a:rect l="l" t="t" r="r" b="b"/>
                        <a:pathLst>
                          <a:path w="3362069" h="4148882" extrusionOk="0">
                            <a:moveTo>
                              <a:pt x="1374549" y="0"/>
                            </a:moveTo>
                            <a:cubicBezTo>
                              <a:pt x="1372644" y="0"/>
                              <a:pt x="1369787" y="0"/>
                              <a:pt x="1367882" y="0"/>
                            </a:cubicBezTo>
                            <a:lnTo>
                              <a:pt x="1345974" y="2858"/>
                            </a:lnTo>
                            <a:lnTo>
                              <a:pt x="1343117" y="32385"/>
                            </a:lnTo>
                            <a:cubicBezTo>
                              <a:pt x="1343117" y="36195"/>
                              <a:pt x="1343117" y="40958"/>
                              <a:pt x="1345022" y="44767"/>
                            </a:cubicBezTo>
                            <a:lnTo>
                              <a:pt x="1427889" y="263842"/>
                            </a:lnTo>
                            <a:cubicBezTo>
                              <a:pt x="1431699" y="274320"/>
                              <a:pt x="1428842" y="284797"/>
                              <a:pt x="1421222" y="292417"/>
                            </a:cubicBezTo>
                            <a:lnTo>
                              <a:pt x="1399314" y="313372"/>
                            </a:lnTo>
                            <a:lnTo>
                              <a:pt x="1290729" y="425767"/>
                            </a:lnTo>
                            <a:cubicBezTo>
                              <a:pt x="1283109" y="433388"/>
                              <a:pt x="1272632" y="436245"/>
                              <a:pt x="1262154" y="432435"/>
                            </a:cubicBezTo>
                            <a:lnTo>
                              <a:pt x="1129757" y="385763"/>
                            </a:lnTo>
                            <a:cubicBezTo>
                              <a:pt x="1127852" y="384810"/>
                              <a:pt x="1125947" y="384810"/>
                              <a:pt x="1124042" y="384810"/>
                            </a:cubicBezTo>
                            <a:lnTo>
                              <a:pt x="956402" y="367665"/>
                            </a:lnTo>
                            <a:cubicBezTo>
                              <a:pt x="955449" y="367665"/>
                              <a:pt x="953544" y="367665"/>
                              <a:pt x="952592" y="367665"/>
                            </a:cubicBezTo>
                            <a:lnTo>
                              <a:pt x="849722" y="370522"/>
                            </a:lnTo>
                            <a:cubicBezTo>
                              <a:pt x="844959" y="370522"/>
                              <a:pt x="840197" y="372428"/>
                              <a:pt x="835434" y="375285"/>
                            </a:cubicBezTo>
                            <a:lnTo>
                              <a:pt x="653507" y="497205"/>
                            </a:lnTo>
                            <a:cubicBezTo>
                              <a:pt x="643982" y="502920"/>
                              <a:pt x="640172" y="514350"/>
                              <a:pt x="642077" y="524828"/>
                            </a:cubicBezTo>
                            <a:lnTo>
                              <a:pt x="655412" y="590550"/>
                            </a:lnTo>
                            <a:cubicBezTo>
                              <a:pt x="656364" y="596265"/>
                              <a:pt x="659222" y="601028"/>
                              <a:pt x="663984" y="604838"/>
                            </a:cubicBezTo>
                            <a:lnTo>
                              <a:pt x="857342" y="775335"/>
                            </a:lnTo>
                            <a:cubicBezTo>
                              <a:pt x="867819" y="784860"/>
                              <a:pt x="869724" y="801053"/>
                              <a:pt x="861152" y="811530"/>
                            </a:cubicBezTo>
                            <a:lnTo>
                              <a:pt x="763044" y="938213"/>
                            </a:lnTo>
                            <a:cubicBezTo>
                              <a:pt x="759234" y="942975"/>
                              <a:pt x="753519" y="946785"/>
                              <a:pt x="747804" y="947738"/>
                            </a:cubicBezTo>
                            <a:lnTo>
                              <a:pt x="698274" y="958215"/>
                            </a:lnTo>
                            <a:cubicBezTo>
                              <a:pt x="685892" y="961072"/>
                              <a:pt x="673509" y="954405"/>
                              <a:pt x="667794" y="942975"/>
                            </a:cubicBezTo>
                            <a:lnTo>
                              <a:pt x="600167" y="794385"/>
                            </a:lnTo>
                            <a:cubicBezTo>
                              <a:pt x="600167" y="793433"/>
                              <a:pt x="599214" y="793433"/>
                              <a:pt x="599214" y="792480"/>
                            </a:cubicBezTo>
                            <a:lnTo>
                              <a:pt x="560162" y="723900"/>
                            </a:lnTo>
                            <a:cubicBezTo>
                              <a:pt x="551589" y="708660"/>
                              <a:pt x="531587" y="705803"/>
                              <a:pt x="518252" y="717233"/>
                            </a:cubicBezTo>
                            <a:lnTo>
                              <a:pt x="412524" y="814388"/>
                            </a:lnTo>
                            <a:cubicBezTo>
                              <a:pt x="410619" y="816293"/>
                              <a:pt x="408714" y="818197"/>
                              <a:pt x="407762" y="821055"/>
                            </a:cubicBezTo>
                            <a:cubicBezTo>
                              <a:pt x="398237" y="837247"/>
                              <a:pt x="362994" y="903922"/>
                              <a:pt x="377282" y="933450"/>
                            </a:cubicBezTo>
                            <a:cubicBezTo>
                              <a:pt x="389664" y="959168"/>
                              <a:pt x="433479" y="1007745"/>
                              <a:pt x="452529" y="1029653"/>
                            </a:cubicBezTo>
                            <a:cubicBezTo>
                              <a:pt x="458244" y="1036320"/>
                              <a:pt x="461102" y="1044893"/>
                              <a:pt x="459197" y="1054418"/>
                            </a:cubicBezTo>
                            <a:lnTo>
                              <a:pt x="456339" y="1068705"/>
                            </a:lnTo>
                            <a:cubicBezTo>
                              <a:pt x="453482" y="1080135"/>
                              <a:pt x="459197" y="1092518"/>
                              <a:pt x="468722" y="1098232"/>
                            </a:cubicBezTo>
                            <a:lnTo>
                              <a:pt x="593499" y="1170623"/>
                            </a:lnTo>
                            <a:cubicBezTo>
                              <a:pt x="609692" y="1180148"/>
                              <a:pt x="611597" y="1202055"/>
                              <a:pt x="598262" y="1213485"/>
                            </a:cubicBezTo>
                            <a:lnTo>
                              <a:pt x="539207" y="1265873"/>
                            </a:lnTo>
                            <a:cubicBezTo>
                              <a:pt x="536349" y="1268730"/>
                              <a:pt x="532539" y="1270635"/>
                              <a:pt x="528729" y="1271588"/>
                            </a:cubicBezTo>
                            <a:lnTo>
                              <a:pt x="369662" y="1314450"/>
                            </a:lnTo>
                            <a:cubicBezTo>
                              <a:pt x="359184" y="1317307"/>
                              <a:pt x="351564" y="1325880"/>
                              <a:pt x="349659" y="1337310"/>
                            </a:cubicBezTo>
                            <a:cubicBezTo>
                              <a:pt x="343944" y="1385888"/>
                              <a:pt x="328704" y="1519238"/>
                              <a:pt x="343944" y="1529715"/>
                            </a:cubicBezTo>
                            <a:cubicBezTo>
                              <a:pt x="358232" y="1539240"/>
                              <a:pt x="383949" y="1513523"/>
                              <a:pt x="395379" y="1501140"/>
                            </a:cubicBezTo>
                            <a:cubicBezTo>
                              <a:pt x="400142" y="1496378"/>
                              <a:pt x="405857" y="1493520"/>
                              <a:pt x="411572" y="1492568"/>
                            </a:cubicBezTo>
                            <a:lnTo>
                              <a:pt x="605882" y="1471613"/>
                            </a:lnTo>
                            <a:cubicBezTo>
                              <a:pt x="613502" y="1470660"/>
                              <a:pt x="620169" y="1466850"/>
                              <a:pt x="623979" y="1461135"/>
                            </a:cubicBezTo>
                            <a:lnTo>
                              <a:pt x="746852" y="1297305"/>
                            </a:lnTo>
                            <a:cubicBezTo>
                              <a:pt x="748757" y="1294448"/>
                              <a:pt x="752567" y="1291590"/>
                              <a:pt x="755424" y="1289685"/>
                            </a:cubicBezTo>
                            <a:lnTo>
                              <a:pt x="874487" y="1224915"/>
                            </a:lnTo>
                            <a:cubicBezTo>
                              <a:pt x="882107" y="1221105"/>
                              <a:pt x="891632" y="1220153"/>
                              <a:pt x="899252" y="1224915"/>
                            </a:cubicBezTo>
                            <a:lnTo>
                              <a:pt x="1129757" y="1344930"/>
                            </a:lnTo>
                            <a:cubicBezTo>
                              <a:pt x="1135472" y="1347788"/>
                              <a:pt x="1140234" y="1352550"/>
                              <a:pt x="1142139" y="1359218"/>
                            </a:cubicBezTo>
                            <a:lnTo>
                              <a:pt x="1175477" y="1443038"/>
                            </a:lnTo>
                            <a:cubicBezTo>
                              <a:pt x="1184049" y="1464945"/>
                              <a:pt x="1215482" y="1465898"/>
                              <a:pt x="1225007" y="1443990"/>
                            </a:cubicBezTo>
                            <a:lnTo>
                              <a:pt x="1249772" y="1388745"/>
                            </a:lnTo>
                            <a:cubicBezTo>
                              <a:pt x="1254534" y="1378268"/>
                              <a:pt x="1251677" y="1365885"/>
                              <a:pt x="1244057" y="1357313"/>
                            </a:cubicBezTo>
                            <a:lnTo>
                              <a:pt x="1077369" y="1203007"/>
                            </a:lnTo>
                            <a:cubicBezTo>
                              <a:pt x="1056414" y="1183957"/>
                              <a:pt x="1076417" y="1149668"/>
                              <a:pt x="1103087" y="1157288"/>
                            </a:cubicBezTo>
                            <a:lnTo>
                              <a:pt x="1211672" y="1190625"/>
                            </a:lnTo>
                            <a:cubicBezTo>
                              <a:pt x="1217387" y="1192530"/>
                              <a:pt x="1222149" y="1196340"/>
                              <a:pt x="1225959" y="1201103"/>
                            </a:cubicBezTo>
                            <a:lnTo>
                              <a:pt x="1325972" y="1343025"/>
                            </a:lnTo>
                            <a:cubicBezTo>
                              <a:pt x="1326924" y="1343978"/>
                              <a:pt x="1326924" y="1344930"/>
                              <a:pt x="1327877" y="1344930"/>
                            </a:cubicBezTo>
                            <a:lnTo>
                              <a:pt x="1361214" y="1382078"/>
                            </a:lnTo>
                            <a:cubicBezTo>
                              <a:pt x="1374549" y="1397318"/>
                              <a:pt x="1400267" y="1392555"/>
                              <a:pt x="1406934" y="1372553"/>
                            </a:cubicBezTo>
                            <a:lnTo>
                              <a:pt x="1406934" y="1372553"/>
                            </a:lnTo>
                            <a:cubicBezTo>
                              <a:pt x="1415507" y="1347788"/>
                              <a:pt x="1450749" y="1347788"/>
                              <a:pt x="1458369" y="1372553"/>
                            </a:cubicBezTo>
                            <a:cubicBezTo>
                              <a:pt x="1473609" y="1421130"/>
                              <a:pt x="1489802" y="1474470"/>
                              <a:pt x="1491707" y="1483043"/>
                            </a:cubicBezTo>
                            <a:cubicBezTo>
                              <a:pt x="1494564" y="1496378"/>
                              <a:pt x="1588862" y="1485900"/>
                              <a:pt x="1609817" y="1483995"/>
                            </a:cubicBezTo>
                            <a:cubicBezTo>
                              <a:pt x="1612674" y="1483995"/>
                              <a:pt x="1614579" y="1483043"/>
                              <a:pt x="1617437" y="1482090"/>
                            </a:cubicBezTo>
                            <a:lnTo>
                              <a:pt x="1706972" y="1443038"/>
                            </a:lnTo>
                            <a:cubicBezTo>
                              <a:pt x="1709829" y="1442085"/>
                              <a:pt x="1711734" y="1440180"/>
                              <a:pt x="1713639" y="1439228"/>
                            </a:cubicBezTo>
                            <a:lnTo>
                              <a:pt x="1767932" y="1392555"/>
                            </a:lnTo>
                            <a:cubicBezTo>
                              <a:pt x="1779362" y="1383030"/>
                              <a:pt x="1796507" y="1383982"/>
                              <a:pt x="1806032" y="1395413"/>
                            </a:cubicBezTo>
                            <a:lnTo>
                              <a:pt x="1899377" y="1503998"/>
                            </a:lnTo>
                            <a:cubicBezTo>
                              <a:pt x="1906997" y="1512570"/>
                              <a:pt x="1907949" y="1524000"/>
                              <a:pt x="1903187" y="1533525"/>
                            </a:cubicBezTo>
                            <a:lnTo>
                              <a:pt x="1865087" y="1607820"/>
                            </a:lnTo>
                            <a:cubicBezTo>
                              <a:pt x="1861277" y="1616393"/>
                              <a:pt x="1852704" y="1621155"/>
                              <a:pt x="1843179" y="1622107"/>
                            </a:cubicBezTo>
                            <a:cubicBezTo>
                              <a:pt x="1771742" y="1627823"/>
                              <a:pt x="1462179" y="1654493"/>
                              <a:pt x="1450749" y="1665923"/>
                            </a:cubicBezTo>
                            <a:cubicBezTo>
                              <a:pt x="1442177" y="1674495"/>
                              <a:pt x="1436462" y="1711643"/>
                              <a:pt x="1433604" y="1735455"/>
                            </a:cubicBezTo>
                            <a:cubicBezTo>
                              <a:pt x="1431699" y="1747838"/>
                              <a:pt x="1422174" y="1757363"/>
                              <a:pt x="1409792" y="1759268"/>
                            </a:cubicBezTo>
                            <a:cubicBezTo>
                              <a:pt x="1343117" y="1765935"/>
                              <a:pt x="1146902" y="1784032"/>
                              <a:pt x="1136424" y="1772603"/>
                            </a:cubicBezTo>
                            <a:cubicBezTo>
                              <a:pt x="1124994" y="1761173"/>
                              <a:pt x="1043079" y="1692593"/>
                              <a:pt x="1023077" y="1675448"/>
                            </a:cubicBezTo>
                            <a:cubicBezTo>
                              <a:pt x="1020219" y="1672590"/>
                              <a:pt x="1017362" y="1669732"/>
                              <a:pt x="1016409" y="1666875"/>
                            </a:cubicBezTo>
                            <a:lnTo>
                              <a:pt x="930684" y="1488757"/>
                            </a:lnTo>
                            <a:cubicBezTo>
                              <a:pt x="924969" y="1476375"/>
                              <a:pt x="910682" y="1470660"/>
                              <a:pt x="897347" y="1475423"/>
                            </a:cubicBezTo>
                            <a:lnTo>
                              <a:pt x="222977" y="1709738"/>
                            </a:lnTo>
                            <a:cubicBezTo>
                              <a:pt x="216309" y="1711643"/>
                              <a:pt x="210594" y="1717357"/>
                              <a:pt x="207737" y="1723073"/>
                            </a:cubicBezTo>
                            <a:cubicBezTo>
                              <a:pt x="178209" y="1785938"/>
                              <a:pt x="16284" y="2122170"/>
                              <a:pt x="2949" y="2128838"/>
                            </a:cubicBezTo>
                            <a:cubicBezTo>
                              <a:pt x="-11338" y="2135505"/>
                              <a:pt x="30572" y="2570798"/>
                              <a:pt x="37239" y="2639378"/>
                            </a:cubicBezTo>
                            <a:cubicBezTo>
                              <a:pt x="38192" y="2645093"/>
                              <a:pt x="40097" y="2650808"/>
                              <a:pt x="43907" y="2654618"/>
                            </a:cubicBezTo>
                            <a:lnTo>
                              <a:pt x="382997" y="3024188"/>
                            </a:lnTo>
                            <a:cubicBezTo>
                              <a:pt x="390617" y="3031808"/>
                              <a:pt x="402047" y="3034665"/>
                              <a:pt x="412524" y="3030855"/>
                            </a:cubicBezTo>
                            <a:lnTo>
                              <a:pt x="959259" y="2827020"/>
                            </a:lnTo>
                            <a:cubicBezTo>
                              <a:pt x="972594" y="2822258"/>
                              <a:pt x="987834" y="2828925"/>
                              <a:pt x="993549" y="2842260"/>
                            </a:cubicBezTo>
                            <a:lnTo>
                              <a:pt x="1010694" y="2885123"/>
                            </a:lnTo>
                            <a:cubicBezTo>
                              <a:pt x="1013552" y="2892743"/>
                              <a:pt x="1020219" y="2898458"/>
                              <a:pt x="1027839" y="2900363"/>
                            </a:cubicBezTo>
                            <a:cubicBezTo>
                              <a:pt x="1067844" y="2912745"/>
                              <a:pt x="1193574" y="2952750"/>
                              <a:pt x="1200242" y="2965133"/>
                            </a:cubicBezTo>
                            <a:cubicBezTo>
                              <a:pt x="1206909" y="2978468"/>
                              <a:pt x="1237389" y="3155633"/>
                              <a:pt x="1244057" y="3194685"/>
                            </a:cubicBezTo>
                            <a:cubicBezTo>
                              <a:pt x="1245009" y="3199448"/>
                              <a:pt x="1246914" y="3204210"/>
                              <a:pt x="1250724" y="3208020"/>
                            </a:cubicBezTo>
                            <a:cubicBezTo>
                              <a:pt x="1291682" y="3254693"/>
                              <a:pt x="1571717" y="3569970"/>
                              <a:pt x="1560287" y="3593783"/>
                            </a:cubicBezTo>
                            <a:cubicBezTo>
                              <a:pt x="1546952" y="3618548"/>
                              <a:pt x="1511709" y="3755708"/>
                              <a:pt x="1529807" y="3778568"/>
                            </a:cubicBezTo>
                            <a:cubicBezTo>
                              <a:pt x="1546952" y="3801427"/>
                              <a:pt x="1646012" y="3968115"/>
                              <a:pt x="1668872" y="4001452"/>
                            </a:cubicBezTo>
                            <a:cubicBezTo>
                              <a:pt x="1686969" y="4028123"/>
                              <a:pt x="1769837" y="4109085"/>
                              <a:pt x="1804127" y="4141470"/>
                            </a:cubicBezTo>
                            <a:cubicBezTo>
                              <a:pt x="1812699" y="4150043"/>
                              <a:pt x="1826034" y="4150995"/>
                              <a:pt x="1836512" y="4145280"/>
                            </a:cubicBezTo>
                            <a:lnTo>
                              <a:pt x="2102259" y="3982402"/>
                            </a:lnTo>
                            <a:cubicBezTo>
                              <a:pt x="2105117" y="3980498"/>
                              <a:pt x="2107022" y="3978593"/>
                              <a:pt x="2108927" y="3976688"/>
                            </a:cubicBezTo>
                            <a:cubicBezTo>
                              <a:pt x="2146075" y="3931920"/>
                              <a:pt x="2546125" y="3451860"/>
                              <a:pt x="2533742" y="3427095"/>
                            </a:cubicBezTo>
                            <a:cubicBezTo>
                              <a:pt x="2521359" y="3401378"/>
                              <a:pt x="2435634" y="3209925"/>
                              <a:pt x="2417537" y="3186113"/>
                            </a:cubicBezTo>
                            <a:cubicBezTo>
                              <a:pt x="2400392" y="3163253"/>
                              <a:pt x="2544219" y="2727960"/>
                              <a:pt x="2544219" y="2702243"/>
                            </a:cubicBezTo>
                            <a:cubicBezTo>
                              <a:pt x="2544219" y="2679383"/>
                              <a:pt x="2816634" y="2283143"/>
                              <a:pt x="2878547" y="2193608"/>
                            </a:cubicBezTo>
                            <a:cubicBezTo>
                              <a:pt x="2885215" y="2183130"/>
                              <a:pt x="2884262" y="2169795"/>
                              <a:pt x="2875690" y="2160270"/>
                            </a:cubicBezTo>
                            <a:lnTo>
                              <a:pt x="2816634" y="2096453"/>
                            </a:lnTo>
                            <a:cubicBezTo>
                              <a:pt x="2806157" y="2085023"/>
                              <a:pt x="2789012" y="2085023"/>
                              <a:pt x="2777582" y="2095500"/>
                            </a:cubicBezTo>
                            <a:lnTo>
                              <a:pt x="2624229" y="2248853"/>
                            </a:lnTo>
                            <a:cubicBezTo>
                              <a:pt x="2618515" y="2254568"/>
                              <a:pt x="2608990" y="2257425"/>
                              <a:pt x="2600417" y="2256473"/>
                            </a:cubicBezTo>
                            <a:lnTo>
                              <a:pt x="2362292" y="2215515"/>
                            </a:lnTo>
                            <a:cubicBezTo>
                              <a:pt x="2355625" y="2214563"/>
                              <a:pt x="2350862" y="2211705"/>
                              <a:pt x="2346100" y="2206943"/>
                            </a:cubicBezTo>
                            <a:cubicBezTo>
                              <a:pt x="2303237" y="2156460"/>
                              <a:pt x="2049872" y="1860232"/>
                              <a:pt x="2043204" y="1845945"/>
                            </a:cubicBezTo>
                            <a:cubicBezTo>
                              <a:pt x="2039394" y="1838325"/>
                              <a:pt x="1994627" y="1783080"/>
                              <a:pt x="1949859" y="1728788"/>
                            </a:cubicBezTo>
                            <a:lnTo>
                              <a:pt x="1949859" y="1728788"/>
                            </a:lnTo>
                            <a:lnTo>
                              <a:pt x="1998437" y="1705928"/>
                            </a:lnTo>
                            <a:cubicBezTo>
                              <a:pt x="2008914" y="1701165"/>
                              <a:pt x="2021297" y="1703070"/>
                              <a:pt x="2029869" y="1711643"/>
                            </a:cubicBezTo>
                            <a:lnTo>
                              <a:pt x="2406107" y="2106930"/>
                            </a:lnTo>
                            <a:cubicBezTo>
                              <a:pt x="2412775" y="2113598"/>
                              <a:pt x="2421347" y="2116455"/>
                              <a:pt x="2429919" y="2114550"/>
                            </a:cubicBezTo>
                            <a:lnTo>
                              <a:pt x="2565175" y="2090738"/>
                            </a:lnTo>
                            <a:cubicBezTo>
                              <a:pt x="2570890" y="2089785"/>
                              <a:pt x="2576604" y="2086928"/>
                              <a:pt x="2580415" y="2082165"/>
                            </a:cubicBezTo>
                            <a:cubicBezTo>
                              <a:pt x="2608990" y="2048828"/>
                              <a:pt x="2729004" y="1909763"/>
                              <a:pt x="2738529" y="1905000"/>
                            </a:cubicBezTo>
                            <a:cubicBezTo>
                              <a:pt x="2749007" y="1900238"/>
                              <a:pt x="2820444" y="1655445"/>
                              <a:pt x="2820444" y="1655445"/>
                            </a:cubicBezTo>
                            <a:lnTo>
                              <a:pt x="2849019" y="1545907"/>
                            </a:lnTo>
                            <a:cubicBezTo>
                              <a:pt x="2851877" y="1533525"/>
                              <a:pt x="2863307" y="1524953"/>
                              <a:pt x="2875690" y="1525905"/>
                            </a:cubicBezTo>
                            <a:lnTo>
                              <a:pt x="3081429" y="1533525"/>
                            </a:lnTo>
                            <a:cubicBezTo>
                              <a:pt x="3090954" y="1533525"/>
                              <a:pt x="3100479" y="1540193"/>
                              <a:pt x="3104290" y="1548765"/>
                            </a:cubicBezTo>
                            <a:lnTo>
                              <a:pt x="3260500" y="1872615"/>
                            </a:lnTo>
                            <a:cubicBezTo>
                              <a:pt x="3261452" y="1874520"/>
                              <a:pt x="3262404" y="1876425"/>
                              <a:pt x="3263357" y="1877378"/>
                            </a:cubicBezTo>
                            <a:cubicBezTo>
                              <a:pt x="3269072" y="1884998"/>
                              <a:pt x="3290979" y="1912620"/>
                              <a:pt x="3313840" y="1941195"/>
                            </a:cubicBezTo>
                            <a:cubicBezTo>
                              <a:pt x="3330984" y="1963103"/>
                              <a:pt x="3367179" y="1946910"/>
                              <a:pt x="3361465" y="1919288"/>
                            </a:cubicBezTo>
                            <a:lnTo>
                              <a:pt x="3268119" y="1436370"/>
                            </a:lnTo>
                            <a:cubicBezTo>
                              <a:pt x="3267167" y="1432560"/>
                              <a:pt x="3267167" y="1428750"/>
                              <a:pt x="3268119" y="1424940"/>
                            </a:cubicBezTo>
                            <a:lnTo>
                              <a:pt x="3280502" y="1377315"/>
                            </a:lnTo>
                            <a:cubicBezTo>
                              <a:pt x="3279550" y="1370648"/>
                              <a:pt x="3279550" y="1364932"/>
                              <a:pt x="3278597" y="1358265"/>
                            </a:cubicBezTo>
                            <a:cubicBezTo>
                              <a:pt x="2904265" y="583883"/>
                              <a:pt x="2170840" y="96203"/>
                              <a:pt x="1374549"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5" name="Google Shape;705;p29"/>
                      <p:cNvGrpSpPr/>
                      <p:nvPr/>
                    </p:nvGrpSpPr>
                    <p:grpSpPr>
                      <a:xfrm>
                        <a:off x="4048467" y="2446972"/>
                        <a:ext cx="3330029" cy="4113847"/>
                        <a:chOff x="4048467" y="2446972"/>
                        <a:chExt cx="3330029" cy="4113847"/>
                      </a:xfrm>
                    </p:grpSpPr>
                    <p:sp>
                      <p:nvSpPr>
                        <p:cNvPr id="706" name="Google Shape;706;p29"/>
                        <p:cNvSpPr/>
                        <p:nvPr/>
                      </p:nvSpPr>
                      <p:spPr>
                        <a:xfrm>
                          <a:off x="5045392" y="5240655"/>
                          <a:ext cx="1424939" cy="1320164"/>
                        </a:xfrm>
                        <a:custGeom>
                          <a:avLst/>
                          <a:gdLst/>
                          <a:ahLst/>
                          <a:cxnLst/>
                          <a:rect l="l" t="t" r="r" b="b"/>
                          <a:pathLst>
                            <a:path w="1424939" h="1320164" extrusionOk="0">
                              <a:moveTo>
                                <a:pt x="1026795" y="1090613"/>
                              </a:moveTo>
                              <a:cubicBezTo>
                                <a:pt x="963930" y="1119188"/>
                                <a:pt x="887730" y="1150620"/>
                                <a:pt x="824865" y="1179195"/>
                              </a:cubicBezTo>
                              <a:cubicBezTo>
                                <a:pt x="751523" y="1108710"/>
                                <a:pt x="697230" y="1038225"/>
                                <a:pt x="643890" y="950595"/>
                              </a:cubicBezTo>
                              <a:cubicBezTo>
                                <a:pt x="669608" y="807720"/>
                                <a:pt x="716280" y="655320"/>
                                <a:pt x="741998" y="512445"/>
                              </a:cubicBezTo>
                              <a:cubicBezTo>
                                <a:pt x="598170" y="469582"/>
                                <a:pt x="422910" y="377190"/>
                                <a:pt x="309563" y="279082"/>
                              </a:cubicBezTo>
                              <a:cubicBezTo>
                                <a:pt x="285750" y="188595"/>
                                <a:pt x="248603" y="90488"/>
                                <a:pt x="224790" y="0"/>
                              </a:cubicBezTo>
                              <a:cubicBezTo>
                                <a:pt x="144780" y="10477"/>
                                <a:pt x="80963" y="23813"/>
                                <a:pt x="0" y="23813"/>
                              </a:cubicBezTo>
                              <a:lnTo>
                                <a:pt x="17145" y="66675"/>
                              </a:lnTo>
                              <a:cubicBezTo>
                                <a:pt x="18098" y="68580"/>
                                <a:pt x="20003" y="70485"/>
                                <a:pt x="21908" y="71438"/>
                              </a:cubicBezTo>
                              <a:cubicBezTo>
                                <a:pt x="195263" y="124777"/>
                                <a:pt x="200978" y="137160"/>
                                <a:pt x="205740" y="146685"/>
                              </a:cubicBezTo>
                              <a:cubicBezTo>
                                <a:pt x="211455" y="158115"/>
                                <a:pt x="225742" y="236220"/>
                                <a:pt x="250508" y="381000"/>
                              </a:cubicBezTo>
                              <a:cubicBezTo>
                                <a:pt x="250508" y="382905"/>
                                <a:pt x="251460" y="383857"/>
                                <a:pt x="252413" y="384810"/>
                              </a:cubicBezTo>
                              <a:cubicBezTo>
                                <a:pt x="582930" y="755332"/>
                                <a:pt x="571500" y="777240"/>
                                <a:pt x="563880" y="791527"/>
                              </a:cubicBezTo>
                              <a:cubicBezTo>
                                <a:pt x="549593" y="818197"/>
                                <a:pt x="522923" y="938213"/>
                                <a:pt x="531495" y="957263"/>
                              </a:cubicBezTo>
                              <a:cubicBezTo>
                                <a:pt x="541973" y="970597"/>
                                <a:pt x="577215" y="1028700"/>
                                <a:pt x="611505" y="1084897"/>
                              </a:cubicBezTo>
                              <a:cubicBezTo>
                                <a:pt x="637223" y="1126807"/>
                                <a:pt x="661988" y="1166813"/>
                                <a:pt x="671513" y="1181100"/>
                              </a:cubicBezTo>
                              <a:cubicBezTo>
                                <a:pt x="682943" y="1198245"/>
                                <a:pt x="732473" y="1249680"/>
                                <a:pt x="803910" y="1318260"/>
                              </a:cubicBezTo>
                              <a:cubicBezTo>
                                <a:pt x="805815" y="1320165"/>
                                <a:pt x="807720" y="1320165"/>
                                <a:pt x="809625" y="1320165"/>
                              </a:cubicBezTo>
                              <a:cubicBezTo>
                                <a:pt x="811530" y="1320165"/>
                                <a:pt x="812483" y="1320165"/>
                                <a:pt x="814388" y="1319213"/>
                              </a:cubicBezTo>
                              <a:lnTo>
                                <a:pt x="1080135" y="1156335"/>
                              </a:lnTo>
                              <a:cubicBezTo>
                                <a:pt x="1081088" y="1155382"/>
                                <a:pt x="1081088" y="1155382"/>
                                <a:pt x="1082040" y="1154430"/>
                              </a:cubicBezTo>
                              <a:cubicBezTo>
                                <a:pt x="1211580" y="999172"/>
                                <a:pt x="1343977" y="835343"/>
                                <a:pt x="1424940" y="729615"/>
                              </a:cubicBezTo>
                              <a:cubicBezTo>
                                <a:pt x="1289685" y="831532"/>
                                <a:pt x="1143000" y="910590"/>
                                <a:pt x="1009650" y="1018222"/>
                              </a:cubicBezTo>
                              <a:cubicBezTo>
                                <a:pt x="1004888" y="1046797"/>
                                <a:pt x="1009650" y="1065847"/>
                                <a:pt x="1026795" y="109061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9"/>
                        <p:cNvSpPr/>
                        <p:nvPr/>
                      </p:nvSpPr>
                      <p:spPr>
                        <a:xfrm>
                          <a:off x="6471284" y="5926455"/>
                          <a:ext cx="40005" cy="42862"/>
                        </a:xfrm>
                        <a:custGeom>
                          <a:avLst/>
                          <a:gdLst/>
                          <a:ahLst/>
                          <a:cxnLst/>
                          <a:rect l="l" t="t" r="r" b="b"/>
                          <a:pathLst>
                            <a:path w="40005" h="42862" extrusionOk="0">
                              <a:moveTo>
                                <a:pt x="40005" y="12382"/>
                              </a:moveTo>
                              <a:cubicBezTo>
                                <a:pt x="37147" y="8572"/>
                                <a:pt x="34290" y="3810"/>
                                <a:pt x="32385" y="0"/>
                              </a:cubicBezTo>
                              <a:cubicBezTo>
                                <a:pt x="22860" y="13335"/>
                                <a:pt x="12383" y="27622"/>
                                <a:pt x="0" y="42863"/>
                              </a:cubicBezTo>
                              <a:cubicBezTo>
                                <a:pt x="13335" y="33338"/>
                                <a:pt x="26670" y="22860"/>
                                <a:pt x="40005" y="12382"/>
                              </a:cubicBezTo>
                              <a:close/>
                            </a:path>
                          </a:pathLst>
                        </a:custGeom>
                        <a:solidFill>
                          <a:srgbClr val="C2DD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9"/>
                        <p:cNvSpPr/>
                        <p:nvPr/>
                      </p:nvSpPr>
                      <p:spPr>
                        <a:xfrm>
                          <a:off x="4048467" y="2446972"/>
                          <a:ext cx="3330029" cy="3478529"/>
                        </a:xfrm>
                        <a:custGeom>
                          <a:avLst/>
                          <a:gdLst/>
                          <a:ahLst/>
                          <a:cxnLst/>
                          <a:rect l="l" t="t" r="r" b="b"/>
                          <a:pathLst>
                            <a:path w="3330029" h="3478529" extrusionOk="0">
                              <a:moveTo>
                                <a:pt x="3329597" y="1907858"/>
                              </a:moveTo>
                              <a:lnTo>
                                <a:pt x="3236252" y="1424940"/>
                              </a:lnTo>
                              <a:cubicBezTo>
                                <a:pt x="3235300" y="1418273"/>
                                <a:pt x="3235300" y="1411605"/>
                                <a:pt x="3237205" y="1404938"/>
                              </a:cubicBezTo>
                              <a:lnTo>
                                <a:pt x="3248635" y="1360170"/>
                              </a:lnTo>
                              <a:lnTo>
                                <a:pt x="3247682" y="1347788"/>
                              </a:lnTo>
                              <a:cubicBezTo>
                                <a:pt x="3221965" y="1331595"/>
                                <a:pt x="3197200" y="1329690"/>
                                <a:pt x="3170530" y="1343025"/>
                              </a:cubicBezTo>
                              <a:cubicBezTo>
                                <a:pt x="3176245" y="1416368"/>
                                <a:pt x="3196247" y="1482090"/>
                                <a:pt x="3223870" y="1549718"/>
                              </a:cubicBezTo>
                              <a:cubicBezTo>
                                <a:pt x="3239110" y="1586865"/>
                                <a:pt x="3247682" y="1639253"/>
                                <a:pt x="3237205" y="1678305"/>
                              </a:cubicBezTo>
                              <a:cubicBezTo>
                                <a:pt x="3207677" y="1593533"/>
                                <a:pt x="3170530" y="1506855"/>
                                <a:pt x="3119095" y="1433513"/>
                              </a:cubicBezTo>
                              <a:cubicBezTo>
                                <a:pt x="3005747" y="1449705"/>
                                <a:pt x="2913355" y="1341120"/>
                                <a:pt x="2800007" y="1352550"/>
                              </a:cubicBezTo>
                              <a:cubicBezTo>
                                <a:pt x="2751430" y="1464945"/>
                                <a:pt x="2713330" y="1586865"/>
                                <a:pt x="2695232" y="1708785"/>
                              </a:cubicBezTo>
                              <a:cubicBezTo>
                                <a:pt x="2645702" y="1743075"/>
                                <a:pt x="2631415" y="1749743"/>
                                <a:pt x="2627605" y="1808798"/>
                              </a:cubicBezTo>
                              <a:cubicBezTo>
                                <a:pt x="2624747" y="1848803"/>
                                <a:pt x="2623795" y="1892618"/>
                                <a:pt x="2592362" y="1922145"/>
                              </a:cubicBezTo>
                              <a:cubicBezTo>
                                <a:pt x="2545690" y="1965960"/>
                                <a:pt x="2485682" y="1975485"/>
                                <a:pt x="2421865" y="1968818"/>
                              </a:cubicBezTo>
                              <a:cubicBezTo>
                                <a:pt x="2360905" y="1916430"/>
                                <a:pt x="2306612" y="1881188"/>
                                <a:pt x="2247557" y="1825943"/>
                              </a:cubicBezTo>
                              <a:cubicBezTo>
                                <a:pt x="2164690" y="1746885"/>
                                <a:pt x="2110397" y="1640205"/>
                                <a:pt x="2038007" y="1550670"/>
                              </a:cubicBezTo>
                              <a:cubicBezTo>
                                <a:pt x="1978952" y="1477328"/>
                                <a:pt x="1947520" y="1391603"/>
                                <a:pt x="1909420" y="1305878"/>
                              </a:cubicBezTo>
                              <a:cubicBezTo>
                                <a:pt x="1868462" y="1288733"/>
                                <a:pt x="1822742" y="1286828"/>
                                <a:pt x="1778927" y="1293495"/>
                              </a:cubicBezTo>
                              <a:cubicBezTo>
                                <a:pt x="1735112" y="1300163"/>
                                <a:pt x="1693202" y="1314450"/>
                                <a:pt x="1651292" y="1328738"/>
                              </a:cubicBezTo>
                              <a:cubicBezTo>
                                <a:pt x="1611287" y="1343025"/>
                                <a:pt x="1561757" y="1350645"/>
                                <a:pt x="1521752" y="1364933"/>
                              </a:cubicBezTo>
                              <a:cubicBezTo>
                                <a:pt x="1511275" y="1316355"/>
                                <a:pt x="1487462" y="1259205"/>
                                <a:pt x="1459840" y="1218248"/>
                              </a:cubicBezTo>
                              <a:cubicBezTo>
                                <a:pt x="1422692" y="1224915"/>
                                <a:pt x="1369352" y="1232535"/>
                                <a:pt x="1334110" y="1244918"/>
                              </a:cubicBezTo>
                              <a:cubicBezTo>
                                <a:pt x="1287437" y="1187768"/>
                                <a:pt x="1233145" y="1129665"/>
                                <a:pt x="1186472" y="1072515"/>
                              </a:cubicBezTo>
                              <a:cubicBezTo>
                                <a:pt x="1120750" y="1065848"/>
                                <a:pt x="1073125" y="1062038"/>
                                <a:pt x="1009307" y="1078230"/>
                              </a:cubicBezTo>
                              <a:cubicBezTo>
                                <a:pt x="1002640" y="1117283"/>
                                <a:pt x="995972" y="1158240"/>
                                <a:pt x="990257" y="1197293"/>
                              </a:cubicBezTo>
                              <a:cubicBezTo>
                                <a:pt x="956920" y="1170623"/>
                                <a:pt x="924535" y="1130618"/>
                                <a:pt x="882625" y="1130618"/>
                              </a:cubicBezTo>
                              <a:cubicBezTo>
                                <a:pt x="839762" y="1130618"/>
                                <a:pt x="791185" y="1146810"/>
                                <a:pt x="749275" y="1155383"/>
                              </a:cubicBezTo>
                              <a:cubicBezTo>
                                <a:pt x="706412" y="1204913"/>
                                <a:pt x="654025" y="1254443"/>
                                <a:pt x="611162" y="1303973"/>
                              </a:cubicBezTo>
                              <a:cubicBezTo>
                                <a:pt x="628307" y="1266825"/>
                                <a:pt x="646405" y="1223963"/>
                                <a:pt x="662597" y="1185863"/>
                              </a:cubicBezTo>
                              <a:cubicBezTo>
                                <a:pt x="653072" y="1162050"/>
                                <a:pt x="649262" y="1129665"/>
                                <a:pt x="639737" y="1105853"/>
                              </a:cubicBezTo>
                              <a:cubicBezTo>
                                <a:pt x="617830" y="1088708"/>
                                <a:pt x="612115" y="1056323"/>
                                <a:pt x="628307" y="1033463"/>
                              </a:cubicBezTo>
                              <a:cubicBezTo>
                                <a:pt x="669265" y="1043940"/>
                                <a:pt x="712127" y="1050608"/>
                                <a:pt x="753085" y="1062038"/>
                              </a:cubicBezTo>
                              <a:cubicBezTo>
                                <a:pt x="773087" y="1025843"/>
                                <a:pt x="813092" y="994410"/>
                                <a:pt x="838810" y="962025"/>
                              </a:cubicBezTo>
                              <a:cubicBezTo>
                                <a:pt x="857860" y="937260"/>
                                <a:pt x="876910" y="906780"/>
                                <a:pt x="895960" y="881063"/>
                              </a:cubicBezTo>
                              <a:cubicBezTo>
                                <a:pt x="900722" y="891540"/>
                                <a:pt x="915962" y="898208"/>
                                <a:pt x="927392" y="897255"/>
                              </a:cubicBezTo>
                              <a:cubicBezTo>
                                <a:pt x="947395" y="851535"/>
                                <a:pt x="966445" y="807720"/>
                                <a:pt x="986447" y="762000"/>
                              </a:cubicBezTo>
                              <a:cubicBezTo>
                                <a:pt x="937870" y="718185"/>
                                <a:pt x="904532" y="667703"/>
                                <a:pt x="866432" y="614363"/>
                              </a:cubicBezTo>
                              <a:cubicBezTo>
                                <a:pt x="880720" y="584835"/>
                                <a:pt x="903580" y="532448"/>
                                <a:pt x="935965" y="529590"/>
                              </a:cubicBezTo>
                              <a:cubicBezTo>
                                <a:pt x="1075982" y="515303"/>
                                <a:pt x="1225525" y="524828"/>
                                <a:pt x="1357922" y="571500"/>
                              </a:cubicBezTo>
                              <a:cubicBezTo>
                                <a:pt x="1345540" y="554355"/>
                                <a:pt x="1347445" y="536258"/>
                                <a:pt x="1344587" y="515303"/>
                              </a:cubicBezTo>
                              <a:cubicBezTo>
                                <a:pt x="1391260" y="449580"/>
                                <a:pt x="1437932" y="375285"/>
                                <a:pt x="1471270" y="301943"/>
                              </a:cubicBezTo>
                              <a:cubicBezTo>
                                <a:pt x="1446505" y="198120"/>
                                <a:pt x="1407452" y="95250"/>
                                <a:pt x="1361732" y="0"/>
                              </a:cubicBezTo>
                              <a:lnTo>
                                <a:pt x="1359827" y="0"/>
                              </a:lnTo>
                              <a:lnTo>
                                <a:pt x="1352207" y="953"/>
                              </a:lnTo>
                              <a:lnTo>
                                <a:pt x="1350302" y="15240"/>
                              </a:lnTo>
                              <a:cubicBezTo>
                                <a:pt x="1350302" y="16193"/>
                                <a:pt x="1350302" y="18098"/>
                                <a:pt x="1350302" y="19050"/>
                              </a:cubicBezTo>
                              <a:lnTo>
                                <a:pt x="1433170" y="238125"/>
                              </a:lnTo>
                              <a:cubicBezTo>
                                <a:pt x="1439837" y="255270"/>
                                <a:pt x="1435075" y="274320"/>
                                <a:pt x="1422692" y="286703"/>
                              </a:cubicBezTo>
                              <a:lnTo>
                                <a:pt x="1401737" y="307658"/>
                              </a:lnTo>
                              <a:lnTo>
                                <a:pt x="1293152" y="420053"/>
                              </a:lnTo>
                              <a:cubicBezTo>
                                <a:pt x="1284580" y="428625"/>
                                <a:pt x="1272197" y="434340"/>
                                <a:pt x="1260767" y="434340"/>
                              </a:cubicBezTo>
                              <a:cubicBezTo>
                                <a:pt x="1256005" y="434340"/>
                                <a:pt x="1250290" y="433388"/>
                                <a:pt x="1245527" y="431483"/>
                              </a:cubicBezTo>
                              <a:lnTo>
                                <a:pt x="1113130" y="384810"/>
                              </a:lnTo>
                              <a:cubicBezTo>
                                <a:pt x="1112177" y="384810"/>
                                <a:pt x="1112177" y="384810"/>
                                <a:pt x="1111225" y="384810"/>
                              </a:cubicBezTo>
                              <a:lnTo>
                                <a:pt x="942632" y="367665"/>
                              </a:lnTo>
                              <a:lnTo>
                                <a:pt x="839762" y="370523"/>
                              </a:lnTo>
                              <a:cubicBezTo>
                                <a:pt x="837857" y="370523"/>
                                <a:pt x="836905" y="371475"/>
                                <a:pt x="835000" y="371475"/>
                              </a:cubicBezTo>
                              <a:lnTo>
                                <a:pt x="653072" y="493395"/>
                              </a:lnTo>
                              <a:cubicBezTo>
                                <a:pt x="650215" y="495300"/>
                                <a:pt x="649262" y="499110"/>
                                <a:pt x="649262" y="501968"/>
                              </a:cubicBezTo>
                              <a:lnTo>
                                <a:pt x="662597" y="566738"/>
                              </a:lnTo>
                              <a:cubicBezTo>
                                <a:pt x="662597" y="568643"/>
                                <a:pt x="663550" y="570548"/>
                                <a:pt x="665455" y="571500"/>
                              </a:cubicBezTo>
                              <a:lnTo>
                                <a:pt x="858812" y="741998"/>
                              </a:lnTo>
                              <a:cubicBezTo>
                                <a:pt x="876910" y="758190"/>
                                <a:pt x="879767" y="784860"/>
                                <a:pt x="864527" y="803910"/>
                              </a:cubicBezTo>
                              <a:lnTo>
                                <a:pt x="766420" y="930593"/>
                              </a:lnTo>
                              <a:cubicBezTo>
                                <a:pt x="759752" y="939165"/>
                                <a:pt x="750227" y="944880"/>
                                <a:pt x="739750" y="946785"/>
                              </a:cubicBezTo>
                              <a:lnTo>
                                <a:pt x="690220" y="957263"/>
                              </a:lnTo>
                              <a:cubicBezTo>
                                <a:pt x="687362" y="958215"/>
                                <a:pt x="683552" y="958215"/>
                                <a:pt x="680695" y="958215"/>
                              </a:cubicBezTo>
                              <a:cubicBezTo>
                                <a:pt x="662597" y="958215"/>
                                <a:pt x="646405" y="947738"/>
                                <a:pt x="639737" y="931545"/>
                              </a:cubicBezTo>
                              <a:lnTo>
                                <a:pt x="571157" y="784860"/>
                              </a:lnTo>
                              <a:lnTo>
                                <a:pt x="532105" y="716280"/>
                              </a:lnTo>
                              <a:cubicBezTo>
                                <a:pt x="530200" y="712470"/>
                                <a:pt x="526390" y="712470"/>
                                <a:pt x="524485" y="712470"/>
                              </a:cubicBezTo>
                              <a:cubicBezTo>
                                <a:pt x="522580" y="712470"/>
                                <a:pt x="520675" y="712470"/>
                                <a:pt x="518770" y="714375"/>
                              </a:cubicBezTo>
                              <a:lnTo>
                                <a:pt x="413042" y="811530"/>
                              </a:lnTo>
                              <a:cubicBezTo>
                                <a:pt x="412090" y="812483"/>
                                <a:pt x="412090" y="812483"/>
                                <a:pt x="411137" y="813435"/>
                              </a:cubicBezTo>
                              <a:cubicBezTo>
                                <a:pt x="387325" y="855345"/>
                                <a:pt x="374942" y="895350"/>
                                <a:pt x="381610" y="908685"/>
                              </a:cubicBezTo>
                              <a:cubicBezTo>
                                <a:pt x="389230" y="925830"/>
                                <a:pt x="416852" y="959168"/>
                                <a:pt x="454000" y="1000125"/>
                              </a:cubicBezTo>
                              <a:cubicBezTo>
                                <a:pt x="464477" y="1011555"/>
                                <a:pt x="468287" y="1026795"/>
                                <a:pt x="464477" y="1041083"/>
                              </a:cubicBezTo>
                              <a:lnTo>
                                <a:pt x="461620" y="1055370"/>
                              </a:lnTo>
                              <a:cubicBezTo>
                                <a:pt x="460667" y="1059180"/>
                                <a:pt x="462572" y="1062990"/>
                                <a:pt x="465430" y="1064895"/>
                              </a:cubicBezTo>
                              <a:lnTo>
                                <a:pt x="590207" y="1137285"/>
                              </a:lnTo>
                              <a:cubicBezTo>
                                <a:pt x="602590" y="1144905"/>
                                <a:pt x="611162" y="1157288"/>
                                <a:pt x="613067" y="1171575"/>
                              </a:cubicBezTo>
                              <a:cubicBezTo>
                                <a:pt x="614972" y="1185863"/>
                                <a:pt x="609257" y="1200150"/>
                                <a:pt x="597827" y="1210628"/>
                              </a:cubicBezTo>
                              <a:lnTo>
                                <a:pt x="538772" y="1263015"/>
                              </a:lnTo>
                              <a:cubicBezTo>
                                <a:pt x="533057" y="1267778"/>
                                <a:pt x="527342" y="1271588"/>
                                <a:pt x="520675" y="1273493"/>
                              </a:cubicBezTo>
                              <a:lnTo>
                                <a:pt x="361607" y="1316355"/>
                              </a:lnTo>
                              <a:cubicBezTo>
                                <a:pt x="358750" y="1317308"/>
                                <a:pt x="355892" y="1320165"/>
                                <a:pt x="355892" y="1323023"/>
                              </a:cubicBezTo>
                              <a:cubicBezTo>
                                <a:pt x="344462" y="1413510"/>
                                <a:pt x="341605" y="1471613"/>
                                <a:pt x="344462" y="1493520"/>
                              </a:cubicBezTo>
                              <a:cubicBezTo>
                                <a:pt x="350177" y="1490663"/>
                                <a:pt x="358750" y="1483995"/>
                                <a:pt x="369227" y="1471613"/>
                              </a:cubicBezTo>
                              <a:cubicBezTo>
                                <a:pt x="376847" y="1463040"/>
                                <a:pt x="386372" y="1458278"/>
                                <a:pt x="397802" y="1457325"/>
                              </a:cubicBezTo>
                              <a:lnTo>
                                <a:pt x="592112" y="1436370"/>
                              </a:lnTo>
                              <a:cubicBezTo>
                                <a:pt x="594017" y="1436370"/>
                                <a:pt x="596875" y="1434465"/>
                                <a:pt x="597827" y="1433513"/>
                              </a:cubicBezTo>
                              <a:lnTo>
                                <a:pt x="720700" y="1269683"/>
                              </a:lnTo>
                              <a:cubicBezTo>
                                <a:pt x="724510" y="1264920"/>
                                <a:pt x="729272" y="1260158"/>
                                <a:pt x="734987" y="1257300"/>
                              </a:cubicBezTo>
                              <a:lnTo>
                                <a:pt x="854050" y="1192530"/>
                              </a:lnTo>
                              <a:cubicBezTo>
                                <a:pt x="860717" y="1188720"/>
                                <a:pt x="868337" y="1186815"/>
                                <a:pt x="875957" y="1186815"/>
                              </a:cubicBezTo>
                              <a:cubicBezTo>
                                <a:pt x="883577" y="1186815"/>
                                <a:pt x="890245" y="1188720"/>
                                <a:pt x="896912" y="1191578"/>
                              </a:cubicBezTo>
                              <a:lnTo>
                                <a:pt x="1127417" y="1311593"/>
                              </a:lnTo>
                              <a:cubicBezTo>
                                <a:pt x="1136942" y="1316355"/>
                                <a:pt x="1144562" y="1324928"/>
                                <a:pt x="1148372" y="1335405"/>
                              </a:cubicBezTo>
                              <a:lnTo>
                                <a:pt x="1181710" y="1419225"/>
                              </a:lnTo>
                              <a:cubicBezTo>
                                <a:pt x="1183615" y="1423988"/>
                                <a:pt x="1187425" y="1423988"/>
                                <a:pt x="1189330" y="1423988"/>
                              </a:cubicBezTo>
                              <a:cubicBezTo>
                                <a:pt x="1191235" y="1423988"/>
                                <a:pt x="1195045" y="1423035"/>
                                <a:pt x="1196950" y="1419225"/>
                              </a:cubicBezTo>
                              <a:lnTo>
                                <a:pt x="1221715" y="1363980"/>
                              </a:lnTo>
                              <a:cubicBezTo>
                                <a:pt x="1223620" y="1361123"/>
                                <a:pt x="1222667" y="1357313"/>
                                <a:pt x="1219810" y="1354455"/>
                              </a:cubicBezTo>
                              <a:lnTo>
                                <a:pt x="1053122" y="1200150"/>
                              </a:lnTo>
                              <a:cubicBezTo>
                                <a:pt x="1038835" y="1186815"/>
                                <a:pt x="1035025" y="1167765"/>
                                <a:pt x="1041692" y="1150620"/>
                              </a:cubicBezTo>
                              <a:cubicBezTo>
                                <a:pt x="1048360" y="1132523"/>
                                <a:pt x="1065505" y="1121093"/>
                                <a:pt x="1083602" y="1121093"/>
                              </a:cubicBezTo>
                              <a:cubicBezTo>
                                <a:pt x="1088365" y="1121093"/>
                                <a:pt x="1093127" y="1122045"/>
                                <a:pt x="1096937" y="1122998"/>
                              </a:cubicBezTo>
                              <a:lnTo>
                                <a:pt x="1202665" y="1154430"/>
                              </a:lnTo>
                              <a:cubicBezTo>
                                <a:pt x="1212190" y="1157288"/>
                                <a:pt x="1220762" y="1163955"/>
                                <a:pt x="1226477" y="1171575"/>
                              </a:cubicBezTo>
                              <a:lnTo>
                                <a:pt x="1327442" y="1314450"/>
                              </a:lnTo>
                              <a:lnTo>
                                <a:pt x="1360780" y="1351598"/>
                              </a:lnTo>
                              <a:cubicBezTo>
                                <a:pt x="1362685" y="1353503"/>
                                <a:pt x="1365542" y="1354455"/>
                                <a:pt x="1366495" y="1354455"/>
                              </a:cubicBezTo>
                              <a:cubicBezTo>
                                <a:pt x="1369352" y="1354455"/>
                                <a:pt x="1373162" y="1352550"/>
                                <a:pt x="1374115" y="1348740"/>
                              </a:cubicBezTo>
                              <a:cubicBezTo>
                                <a:pt x="1380782" y="1329690"/>
                                <a:pt x="1396975" y="1317308"/>
                                <a:pt x="1416977" y="1317308"/>
                              </a:cubicBezTo>
                              <a:cubicBezTo>
                                <a:pt x="1436980" y="1317308"/>
                                <a:pt x="1454125" y="1329690"/>
                                <a:pt x="1460792" y="1349693"/>
                              </a:cubicBezTo>
                              <a:cubicBezTo>
                                <a:pt x="1480795" y="1414463"/>
                                <a:pt x="1488415" y="1441133"/>
                                <a:pt x="1492225" y="1452563"/>
                              </a:cubicBezTo>
                              <a:cubicBezTo>
                                <a:pt x="1496035" y="1452563"/>
                                <a:pt x="1500797" y="1453515"/>
                                <a:pt x="1509370" y="1453515"/>
                              </a:cubicBezTo>
                              <a:cubicBezTo>
                                <a:pt x="1538897" y="1453515"/>
                                <a:pt x="1579855" y="1448753"/>
                                <a:pt x="1592237" y="1447800"/>
                              </a:cubicBezTo>
                              <a:cubicBezTo>
                                <a:pt x="1593190" y="1447800"/>
                                <a:pt x="1594142" y="1447800"/>
                                <a:pt x="1594142" y="1446848"/>
                              </a:cubicBezTo>
                              <a:lnTo>
                                <a:pt x="1683677" y="1407795"/>
                              </a:lnTo>
                              <a:cubicBezTo>
                                <a:pt x="1684630" y="1407795"/>
                                <a:pt x="1685582" y="1406843"/>
                                <a:pt x="1685582" y="1406843"/>
                              </a:cubicBezTo>
                              <a:lnTo>
                                <a:pt x="1739875" y="1360170"/>
                              </a:lnTo>
                              <a:cubicBezTo>
                                <a:pt x="1748447" y="1353503"/>
                                <a:pt x="1758925" y="1348740"/>
                                <a:pt x="1769402" y="1348740"/>
                              </a:cubicBezTo>
                              <a:cubicBezTo>
                                <a:pt x="1782737" y="1348740"/>
                                <a:pt x="1795120" y="1354455"/>
                                <a:pt x="1803692" y="1364933"/>
                              </a:cubicBezTo>
                              <a:lnTo>
                                <a:pt x="1897037" y="1473518"/>
                              </a:lnTo>
                              <a:cubicBezTo>
                                <a:pt x="1909420" y="1487805"/>
                                <a:pt x="1911325" y="1507808"/>
                                <a:pt x="1902752" y="1524000"/>
                              </a:cubicBezTo>
                              <a:lnTo>
                                <a:pt x="1864652" y="1598295"/>
                              </a:lnTo>
                              <a:cubicBezTo>
                                <a:pt x="1857032" y="1612583"/>
                                <a:pt x="1843697" y="1621155"/>
                                <a:pt x="1828457" y="1623060"/>
                              </a:cubicBezTo>
                              <a:cubicBezTo>
                                <a:pt x="1625575" y="1640205"/>
                                <a:pt x="1476032" y="1655445"/>
                                <a:pt x="1446505" y="1663065"/>
                              </a:cubicBezTo>
                              <a:cubicBezTo>
                                <a:pt x="1444600" y="1668780"/>
                                <a:pt x="1439837" y="1683068"/>
                                <a:pt x="1435075" y="1720215"/>
                              </a:cubicBezTo>
                              <a:cubicBezTo>
                                <a:pt x="1432217" y="1741170"/>
                                <a:pt x="1416025" y="1758315"/>
                                <a:pt x="1394117" y="1760220"/>
                              </a:cubicBezTo>
                              <a:cubicBezTo>
                                <a:pt x="1340777" y="1764983"/>
                                <a:pt x="1210285" y="1777365"/>
                                <a:pt x="1149325" y="1777365"/>
                              </a:cubicBezTo>
                              <a:cubicBezTo>
                                <a:pt x="1121702" y="1777365"/>
                                <a:pt x="1112177" y="1775460"/>
                                <a:pt x="1105510" y="1768793"/>
                              </a:cubicBezTo>
                              <a:cubicBezTo>
                                <a:pt x="1098842" y="1762125"/>
                                <a:pt x="1055027" y="1724025"/>
                                <a:pt x="993115" y="1672590"/>
                              </a:cubicBezTo>
                              <a:cubicBezTo>
                                <a:pt x="988352" y="1668780"/>
                                <a:pt x="984542" y="1663065"/>
                                <a:pt x="981685" y="1657350"/>
                              </a:cubicBezTo>
                              <a:lnTo>
                                <a:pt x="895960" y="1479233"/>
                              </a:lnTo>
                              <a:cubicBezTo>
                                <a:pt x="895007" y="1476375"/>
                                <a:pt x="891197" y="1474470"/>
                                <a:pt x="888340" y="1474470"/>
                              </a:cubicBezTo>
                              <a:cubicBezTo>
                                <a:pt x="887387" y="1474470"/>
                                <a:pt x="886435" y="1474470"/>
                                <a:pt x="885482" y="1474470"/>
                              </a:cubicBezTo>
                              <a:lnTo>
                                <a:pt x="211112" y="1708785"/>
                              </a:lnTo>
                              <a:cubicBezTo>
                                <a:pt x="209207" y="1709738"/>
                                <a:pt x="207302" y="1710690"/>
                                <a:pt x="206350" y="1712595"/>
                              </a:cubicBezTo>
                              <a:cubicBezTo>
                                <a:pt x="56807" y="2025968"/>
                                <a:pt x="15850" y="2100263"/>
                                <a:pt x="610" y="2120265"/>
                              </a:cubicBezTo>
                              <a:cubicBezTo>
                                <a:pt x="-3200" y="2150745"/>
                                <a:pt x="11087" y="2353628"/>
                                <a:pt x="36805" y="2619375"/>
                              </a:cubicBezTo>
                              <a:cubicBezTo>
                                <a:pt x="36805" y="2621280"/>
                                <a:pt x="37757" y="2622233"/>
                                <a:pt x="38710" y="2624138"/>
                              </a:cubicBezTo>
                              <a:lnTo>
                                <a:pt x="377800" y="2993708"/>
                              </a:lnTo>
                              <a:cubicBezTo>
                                <a:pt x="379705" y="2995613"/>
                                <a:pt x="381610" y="2996565"/>
                                <a:pt x="383515" y="2996565"/>
                              </a:cubicBezTo>
                              <a:cubicBezTo>
                                <a:pt x="384467" y="2996565"/>
                                <a:pt x="385420" y="2996565"/>
                                <a:pt x="386372" y="2995613"/>
                              </a:cubicBezTo>
                              <a:cubicBezTo>
                                <a:pt x="291122" y="2870835"/>
                                <a:pt x="184442" y="2741295"/>
                                <a:pt x="89192" y="2616518"/>
                              </a:cubicBezTo>
                              <a:cubicBezTo>
                                <a:pt x="72047" y="2455545"/>
                                <a:pt x="73000" y="2284095"/>
                                <a:pt x="55855" y="2123123"/>
                              </a:cubicBezTo>
                              <a:cubicBezTo>
                                <a:pt x="152057" y="2073593"/>
                                <a:pt x="262547" y="2050733"/>
                                <a:pt x="358750" y="2001203"/>
                              </a:cubicBezTo>
                              <a:cubicBezTo>
                                <a:pt x="346367" y="1966913"/>
                                <a:pt x="344462" y="1898333"/>
                                <a:pt x="368275" y="1871663"/>
                              </a:cubicBezTo>
                              <a:cubicBezTo>
                                <a:pt x="526390" y="1819275"/>
                                <a:pt x="684505" y="1764983"/>
                                <a:pt x="842620" y="1712595"/>
                              </a:cubicBezTo>
                              <a:cubicBezTo>
                                <a:pt x="924535" y="1764983"/>
                                <a:pt x="990257" y="1814513"/>
                                <a:pt x="1072172" y="1865948"/>
                              </a:cubicBezTo>
                              <a:cubicBezTo>
                                <a:pt x="1196950" y="1862138"/>
                                <a:pt x="1314107" y="1867853"/>
                                <a:pt x="1438885" y="1864043"/>
                              </a:cubicBezTo>
                              <a:cubicBezTo>
                                <a:pt x="1457935" y="1815465"/>
                                <a:pt x="1480795" y="1769745"/>
                                <a:pt x="1521752" y="1738313"/>
                              </a:cubicBezTo>
                              <a:cubicBezTo>
                                <a:pt x="1637005" y="1780223"/>
                                <a:pt x="1752257" y="1818323"/>
                                <a:pt x="1867510" y="1859280"/>
                              </a:cubicBezTo>
                              <a:cubicBezTo>
                                <a:pt x="2006575" y="2086928"/>
                                <a:pt x="2101825" y="2325053"/>
                                <a:pt x="2211362" y="2568893"/>
                              </a:cubicBezTo>
                              <a:cubicBezTo>
                                <a:pt x="2258035" y="2522220"/>
                                <a:pt x="2298040" y="2448878"/>
                                <a:pt x="2344712" y="2402205"/>
                              </a:cubicBezTo>
                              <a:cubicBezTo>
                                <a:pt x="2421865" y="2439353"/>
                                <a:pt x="2499017" y="2455545"/>
                                <a:pt x="2577122" y="2492693"/>
                              </a:cubicBezTo>
                              <a:cubicBezTo>
                                <a:pt x="2446630" y="2688908"/>
                                <a:pt x="2312327" y="2886075"/>
                                <a:pt x="2212315" y="3099435"/>
                              </a:cubicBezTo>
                              <a:cubicBezTo>
                                <a:pt x="2293277" y="3220403"/>
                                <a:pt x="2368525" y="3357563"/>
                                <a:pt x="2448535" y="3478530"/>
                              </a:cubicBezTo>
                              <a:cubicBezTo>
                                <a:pt x="2472347" y="3446145"/>
                                <a:pt x="2488540" y="3422333"/>
                                <a:pt x="2493302" y="3411855"/>
                              </a:cubicBezTo>
                              <a:cubicBezTo>
                                <a:pt x="2489492" y="3404235"/>
                                <a:pt x="2484730" y="3392805"/>
                                <a:pt x="2478062" y="3378518"/>
                              </a:cubicBezTo>
                              <a:cubicBezTo>
                                <a:pt x="2453297" y="3324225"/>
                                <a:pt x="2394242" y="3196590"/>
                                <a:pt x="2381860" y="3179445"/>
                              </a:cubicBezTo>
                              <a:cubicBezTo>
                                <a:pt x="2368525" y="3162300"/>
                                <a:pt x="2378050" y="3112770"/>
                                <a:pt x="2464727" y="2823210"/>
                              </a:cubicBezTo>
                              <a:cubicBezTo>
                                <a:pt x="2483777" y="2759393"/>
                                <a:pt x="2503780" y="2693670"/>
                                <a:pt x="2504732" y="2684145"/>
                              </a:cubicBezTo>
                              <a:cubicBezTo>
                                <a:pt x="2504732" y="2675573"/>
                                <a:pt x="2504732" y="2654618"/>
                                <a:pt x="2841917" y="2165033"/>
                              </a:cubicBezTo>
                              <a:cubicBezTo>
                                <a:pt x="2843822" y="2162175"/>
                                <a:pt x="2843822" y="2157413"/>
                                <a:pt x="2840965" y="2154555"/>
                              </a:cubicBezTo>
                              <a:lnTo>
                                <a:pt x="2781910" y="2090738"/>
                              </a:lnTo>
                              <a:cubicBezTo>
                                <a:pt x="2780005" y="2088833"/>
                                <a:pt x="2777147" y="2087880"/>
                                <a:pt x="2776195" y="2087880"/>
                              </a:cubicBezTo>
                              <a:cubicBezTo>
                                <a:pt x="2775242" y="2087880"/>
                                <a:pt x="2772385" y="2087880"/>
                                <a:pt x="2770480" y="2090738"/>
                              </a:cubicBezTo>
                              <a:lnTo>
                                <a:pt x="2617127" y="2244090"/>
                              </a:lnTo>
                              <a:cubicBezTo>
                                <a:pt x="2608555" y="2252663"/>
                                <a:pt x="2597125" y="2257425"/>
                                <a:pt x="2584742" y="2257425"/>
                              </a:cubicBezTo>
                              <a:cubicBezTo>
                                <a:pt x="2581885" y="2257425"/>
                                <a:pt x="2579980" y="2257425"/>
                                <a:pt x="2577122" y="2256473"/>
                              </a:cubicBezTo>
                              <a:lnTo>
                                <a:pt x="2338997" y="2215515"/>
                              </a:lnTo>
                              <a:cubicBezTo>
                                <a:pt x="2328520" y="2213610"/>
                                <a:pt x="2318995" y="2208848"/>
                                <a:pt x="2312327" y="2200275"/>
                              </a:cubicBezTo>
                              <a:cubicBezTo>
                                <a:pt x="2176120" y="2041208"/>
                                <a:pt x="2013242" y="1848803"/>
                                <a:pt x="2006575" y="1835468"/>
                              </a:cubicBezTo>
                              <a:cubicBezTo>
                                <a:pt x="2004670" y="1831658"/>
                                <a:pt x="1991335" y="1814513"/>
                                <a:pt x="1915135" y="1721168"/>
                              </a:cubicBezTo>
                              <a:lnTo>
                                <a:pt x="1943710" y="1697355"/>
                              </a:lnTo>
                              <a:lnTo>
                                <a:pt x="1921802" y="1692593"/>
                              </a:lnTo>
                              <a:lnTo>
                                <a:pt x="1970380" y="1669733"/>
                              </a:lnTo>
                              <a:cubicBezTo>
                                <a:pt x="1976095" y="1666875"/>
                                <a:pt x="1983715" y="1664970"/>
                                <a:pt x="1990382" y="1664970"/>
                              </a:cubicBezTo>
                              <a:cubicBezTo>
                                <a:pt x="2002765" y="1664970"/>
                                <a:pt x="2015147" y="1669733"/>
                                <a:pt x="2023720" y="1679258"/>
                              </a:cubicBezTo>
                              <a:lnTo>
                                <a:pt x="2399957" y="2074545"/>
                              </a:lnTo>
                              <a:cubicBezTo>
                                <a:pt x="2401862" y="2076450"/>
                                <a:pt x="2403767" y="2077403"/>
                                <a:pt x="2406625" y="2077403"/>
                              </a:cubicBezTo>
                              <a:cubicBezTo>
                                <a:pt x="2406625" y="2077403"/>
                                <a:pt x="2406625" y="2077403"/>
                                <a:pt x="2407577" y="2077403"/>
                              </a:cubicBezTo>
                              <a:lnTo>
                                <a:pt x="2542832" y="2053590"/>
                              </a:lnTo>
                              <a:cubicBezTo>
                                <a:pt x="2544737" y="2053590"/>
                                <a:pt x="2546642" y="2052638"/>
                                <a:pt x="2547595" y="2050733"/>
                              </a:cubicBezTo>
                              <a:cubicBezTo>
                                <a:pt x="2664752" y="1915478"/>
                                <a:pt x="2695232" y="1882140"/>
                                <a:pt x="2705710" y="1873568"/>
                              </a:cubicBezTo>
                              <a:cubicBezTo>
                                <a:pt x="2715235" y="1855470"/>
                                <a:pt x="2752382" y="1738313"/>
                                <a:pt x="2782862" y="1632585"/>
                              </a:cubicBezTo>
                              <a:lnTo>
                                <a:pt x="2811437" y="1523048"/>
                              </a:lnTo>
                              <a:cubicBezTo>
                                <a:pt x="2817152" y="1503045"/>
                                <a:pt x="2834297" y="1488758"/>
                                <a:pt x="2857157" y="1488758"/>
                              </a:cubicBezTo>
                              <a:lnTo>
                                <a:pt x="3063850" y="1496378"/>
                              </a:lnTo>
                              <a:cubicBezTo>
                                <a:pt x="3080995" y="1497330"/>
                                <a:pt x="3096235" y="1506855"/>
                                <a:pt x="3102902" y="1522095"/>
                              </a:cubicBezTo>
                              <a:lnTo>
                                <a:pt x="3260065" y="1847850"/>
                              </a:lnTo>
                              <a:cubicBezTo>
                                <a:pt x="3265780" y="1855470"/>
                                <a:pt x="3287687" y="1883093"/>
                                <a:pt x="3310547" y="1911668"/>
                              </a:cubicBezTo>
                              <a:cubicBezTo>
                                <a:pt x="3312452" y="1913573"/>
                                <a:pt x="3314357" y="1914525"/>
                                <a:pt x="3316262" y="1914525"/>
                              </a:cubicBezTo>
                              <a:cubicBezTo>
                                <a:pt x="3319120" y="1914525"/>
                                <a:pt x="3321977" y="1913573"/>
                                <a:pt x="3322930" y="1911668"/>
                              </a:cubicBezTo>
                              <a:cubicBezTo>
                                <a:pt x="3330550" y="1912620"/>
                                <a:pt x="3330550" y="1910715"/>
                                <a:pt x="3329597" y="1907858"/>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9"/>
                        <p:cNvSpPr/>
                        <p:nvPr/>
                      </p:nvSpPr>
                      <p:spPr>
                        <a:xfrm>
                          <a:off x="4123372" y="2814637"/>
                          <a:ext cx="3188970" cy="3045142"/>
                        </a:xfrm>
                        <a:custGeom>
                          <a:avLst/>
                          <a:gdLst/>
                          <a:ahLst/>
                          <a:cxnLst/>
                          <a:rect l="l" t="t" r="r" b="b"/>
                          <a:pathLst>
                            <a:path w="3188970" h="3045142" extrusionOk="0">
                              <a:moveTo>
                                <a:pt x="2381250" y="3045143"/>
                              </a:moveTo>
                              <a:cubicBezTo>
                                <a:pt x="2352675" y="3000375"/>
                                <a:pt x="2325053" y="2953703"/>
                                <a:pt x="2297430" y="2908935"/>
                              </a:cubicBezTo>
                              <a:cubicBezTo>
                                <a:pt x="2261235" y="2848928"/>
                                <a:pt x="2224088" y="2787015"/>
                                <a:pt x="2185988" y="2729865"/>
                              </a:cubicBezTo>
                              <a:cubicBezTo>
                                <a:pt x="2241233" y="2615565"/>
                                <a:pt x="2306955" y="2505075"/>
                                <a:pt x="2375535" y="2396490"/>
                              </a:cubicBezTo>
                              <a:cubicBezTo>
                                <a:pt x="2370772" y="2413635"/>
                                <a:pt x="2365058" y="2430780"/>
                                <a:pt x="2360295" y="2446020"/>
                              </a:cubicBezTo>
                              <a:cubicBezTo>
                                <a:pt x="2261235" y="2774633"/>
                                <a:pt x="2258378" y="2804160"/>
                                <a:pt x="2283143" y="2836545"/>
                              </a:cubicBezTo>
                              <a:cubicBezTo>
                                <a:pt x="2290763" y="2847975"/>
                                <a:pt x="2322195" y="2912745"/>
                                <a:pt x="2374583" y="3027998"/>
                              </a:cubicBezTo>
                              <a:cubicBezTo>
                                <a:pt x="2377440" y="3033713"/>
                                <a:pt x="2379345" y="3039428"/>
                                <a:pt x="2382203" y="3044190"/>
                              </a:cubicBezTo>
                              <a:cubicBezTo>
                                <a:pt x="2382203" y="3044190"/>
                                <a:pt x="2382203" y="3045143"/>
                                <a:pt x="2381250" y="3045143"/>
                              </a:cubicBezTo>
                              <a:close/>
                              <a:moveTo>
                                <a:pt x="2118360" y="2052638"/>
                              </a:moveTo>
                              <a:cubicBezTo>
                                <a:pt x="2029778" y="1851660"/>
                                <a:pt x="1946910" y="1661160"/>
                                <a:pt x="1832610" y="1473518"/>
                              </a:cubicBezTo>
                              <a:lnTo>
                                <a:pt x="1825943" y="1462088"/>
                              </a:lnTo>
                              <a:lnTo>
                                <a:pt x="1813560" y="1457325"/>
                              </a:lnTo>
                              <a:cubicBezTo>
                                <a:pt x="1755458" y="1436370"/>
                                <a:pt x="1697355" y="1416368"/>
                                <a:pt x="1640205" y="1396365"/>
                              </a:cubicBezTo>
                              <a:cubicBezTo>
                                <a:pt x="1583055" y="1376363"/>
                                <a:pt x="1524953" y="1356360"/>
                                <a:pt x="1467803" y="1335405"/>
                              </a:cubicBezTo>
                              <a:lnTo>
                                <a:pt x="1448753" y="1328738"/>
                              </a:lnTo>
                              <a:lnTo>
                                <a:pt x="1432560" y="1341120"/>
                              </a:lnTo>
                              <a:cubicBezTo>
                                <a:pt x="1419225" y="1351598"/>
                                <a:pt x="1407795" y="1363028"/>
                                <a:pt x="1397318" y="1374457"/>
                              </a:cubicBezTo>
                              <a:cubicBezTo>
                                <a:pt x="1399223" y="1368743"/>
                                <a:pt x="1401128" y="1362075"/>
                                <a:pt x="1402080" y="1355407"/>
                              </a:cubicBezTo>
                              <a:cubicBezTo>
                                <a:pt x="1403985" y="1343025"/>
                                <a:pt x="1404937" y="1333500"/>
                                <a:pt x="1405890" y="1326832"/>
                              </a:cubicBezTo>
                              <a:cubicBezTo>
                                <a:pt x="1454468" y="1320165"/>
                                <a:pt x="1573530" y="1306830"/>
                                <a:pt x="1760220" y="1291590"/>
                              </a:cubicBezTo>
                              <a:cubicBezTo>
                                <a:pt x="1788795" y="1288732"/>
                                <a:pt x="1813560" y="1272540"/>
                                <a:pt x="1826895" y="1246823"/>
                              </a:cubicBezTo>
                              <a:lnTo>
                                <a:pt x="1864995" y="1172528"/>
                              </a:lnTo>
                              <a:cubicBezTo>
                                <a:pt x="1880235" y="1142048"/>
                                <a:pt x="1876425" y="1105853"/>
                                <a:pt x="1853565" y="1080135"/>
                              </a:cubicBezTo>
                              <a:lnTo>
                                <a:pt x="1760220" y="971550"/>
                              </a:lnTo>
                              <a:cubicBezTo>
                                <a:pt x="1755458" y="965835"/>
                                <a:pt x="1750695" y="961072"/>
                                <a:pt x="1744980" y="957263"/>
                              </a:cubicBezTo>
                              <a:cubicBezTo>
                                <a:pt x="1746885" y="957263"/>
                                <a:pt x="1747837" y="957263"/>
                                <a:pt x="1749743" y="957263"/>
                              </a:cubicBezTo>
                              <a:cubicBezTo>
                                <a:pt x="1770698" y="957263"/>
                                <a:pt x="1789748" y="960120"/>
                                <a:pt x="1806893" y="965835"/>
                              </a:cubicBezTo>
                              <a:cubicBezTo>
                                <a:pt x="1810703" y="974407"/>
                                <a:pt x="1814512" y="983932"/>
                                <a:pt x="1818323" y="992505"/>
                              </a:cubicBezTo>
                              <a:cubicBezTo>
                                <a:pt x="1849755" y="1064895"/>
                                <a:pt x="1881187" y="1139190"/>
                                <a:pt x="1933575" y="1203960"/>
                              </a:cubicBezTo>
                              <a:cubicBezTo>
                                <a:pt x="1960245" y="1236345"/>
                                <a:pt x="1983105" y="1271588"/>
                                <a:pt x="2008823" y="1308735"/>
                              </a:cubicBezTo>
                              <a:cubicBezTo>
                                <a:pt x="2014537" y="1317307"/>
                                <a:pt x="2020253" y="1324928"/>
                                <a:pt x="2025015" y="1333500"/>
                              </a:cubicBezTo>
                              <a:lnTo>
                                <a:pt x="1981200" y="1287780"/>
                              </a:lnTo>
                              <a:cubicBezTo>
                                <a:pt x="1965960" y="1271588"/>
                                <a:pt x="1944053" y="1262063"/>
                                <a:pt x="1921193" y="1262063"/>
                              </a:cubicBezTo>
                              <a:cubicBezTo>
                                <a:pt x="1908810" y="1262063"/>
                                <a:pt x="1896428" y="1264920"/>
                                <a:pt x="1884998" y="1270635"/>
                              </a:cubicBezTo>
                              <a:lnTo>
                                <a:pt x="1737360" y="1341120"/>
                              </a:lnTo>
                              <a:lnTo>
                                <a:pt x="1796415" y="1353503"/>
                              </a:lnTo>
                              <a:lnTo>
                                <a:pt x="1818323" y="1379220"/>
                              </a:lnTo>
                              <a:cubicBezTo>
                                <a:pt x="1890712" y="1465898"/>
                                <a:pt x="1904048" y="1484948"/>
                                <a:pt x="1905953" y="1488757"/>
                              </a:cubicBezTo>
                              <a:cubicBezTo>
                                <a:pt x="1912620" y="1500188"/>
                                <a:pt x="1945958" y="1544003"/>
                                <a:pt x="2215515" y="1858328"/>
                              </a:cubicBezTo>
                              <a:cubicBezTo>
                                <a:pt x="2227897" y="1873568"/>
                                <a:pt x="2245043" y="1883093"/>
                                <a:pt x="2264093" y="1885950"/>
                              </a:cubicBezTo>
                              <a:lnTo>
                                <a:pt x="2502218" y="1926907"/>
                              </a:lnTo>
                              <a:cubicBezTo>
                                <a:pt x="2506980" y="1927860"/>
                                <a:pt x="2511743" y="1927860"/>
                                <a:pt x="2516505" y="1927860"/>
                              </a:cubicBezTo>
                              <a:cubicBezTo>
                                <a:pt x="2538413" y="1927860"/>
                                <a:pt x="2559368" y="1919288"/>
                                <a:pt x="2574608" y="1904048"/>
                              </a:cubicBezTo>
                              <a:lnTo>
                                <a:pt x="2707005" y="1772603"/>
                              </a:lnTo>
                              <a:lnTo>
                                <a:pt x="2729865" y="1797368"/>
                              </a:lnTo>
                              <a:cubicBezTo>
                                <a:pt x="2641283" y="1926907"/>
                                <a:pt x="2575560" y="2022157"/>
                                <a:pt x="2528888" y="2093595"/>
                              </a:cubicBezTo>
                              <a:lnTo>
                                <a:pt x="2525078" y="2091690"/>
                              </a:lnTo>
                              <a:cubicBezTo>
                                <a:pt x="2484120" y="2071688"/>
                                <a:pt x="2444115" y="2058353"/>
                                <a:pt x="2405063" y="2045018"/>
                              </a:cubicBezTo>
                              <a:cubicBezTo>
                                <a:pt x="2366010" y="2031682"/>
                                <a:pt x="2329815" y="2019300"/>
                                <a:pt x="2292668" y="2001203"/>
                              </a:cubicBezTo>
                              <a:lnTo>
                                <a:pt x="2268855" y="1989773"/>
                              </a:lnTo>
                              <a:lnTo>
                                <a:pt x="2249805" y="2008823"/>
                              </a:lnTo>
                              <a:cubicBezTo>
                                <a:pt x="2224088" y="2034540"/>
                                <a:pt x="2201228" y="2065973"/>
                                <a:pt x="2179320" y="2096453"/>
                              </a:cubicBezTo>
                              <a:cubicBezTo>
                                <a:pt x="2170747" y="2108835"/>
                                <a:pt x="2162175" y="2121218"/>
                                <a:pt x="2153603" y="2132648"/>
                              </a:cubicBezTo>
                              <a:cubicBezTo>
                                <a:pt x="2142172" y="2105978"/>
                                <a:pt x="2129790" y="2079307"/>
                                <a:pt x="2118360" y="2052638"/>
                              </a:cubicBezTo>
                              <a:close/>
                              <a:moveTo>
                                <a:pt x="0" y="1707832"/>
                              </a:moveTo>
                              <a:cubicBezTo>
                                <a:pt x="29527" y="1652588"/>
                                <a:pt x="78105" y="1553528"/>
                                <a:pt x="164783" y="1372553"/>
                              </a:cubicBezTo>
                              <a:lnTo>
                                <a:pt x="803910" y="1150620"/>
                              </a:lnTo>
                              <a:lnTo>
                                <a:pt x="878205" y="1304925"/>
                              </a:lnTo>
                              <a:cubicBezTo>
                                <a:pt x="882968" y="1315403"/>
                                <a:pt x="890587" y="1324928"/>
                                <a:pt x="900112" y="1332548"/>
                              </a:cubicBezTo>
                              <a:cubicBezTo>
                                <a:pt x="971550" y="1392555"/>
                                <a:pt x="1004887" y="1421130"/>
                                <a:pt x="1009650" y="1425893"/>
                              </a:cubicBezTo>
                              <a:cubicBezTo>
                                <a:pt x="1027748" y="1444943"/>
                                <a:pt x="1051560" y="1445895"/>
                                <a:pt x="1080135" y="1445895"/>
                              </a:cubicBezTo>
                              <a:cubicBezTo>
                                <a:pt x="1142048" y="1445895"/>
                                <a:pt x="1274445" y="1433513"/>
                                <a:pt x="1327785" y="1428750"/>
                              </a:cubicBezTo>
                              <a:cubicBezTo>
                                <a:pt x="1344930" y="1426845"/>
                                <a:pt x="1360170" y="1421130"/>
                                <a:pt x="1371600" y="1410653"/>
                              </a:cubicBezTo>
                              <a:cubicBezTo>
                                <a:pt x="1362075" y="1426845"/>
                                <a:pt x="1353503" y="1443990"/>
                                <a:pt x="1346835" y="1460182"/>
                              </a:cubicBezTo>
                              <a:cubicBezTo>
                                <a:pt x="1324928" y="1461135"/>
                                <a:pt x="1301115" y="1461135"/>
                                <a:pt x="1274445" y="1461135"/>
                              </a:cubicBezTo>
                              <a:cubicBezTo>
                                <a:pt x="1245870" y="1461135"/>
                                <a:pt x="1217295" y="1461135"/>
                                <a:pt x="1188720" y="1460182"/>
                              </a:cubicBezTo>
                              <a:cubicBezTo>
                                <a:pt x="1160145" y="1460182"/>
                                <a:pt x="1131570" y="1459230"/>
                                <a:pt x="1102995" y="1459230"/>
                              </a:cubicBezTo>
                              <a:cubicBezTo>
                                <a:pt x="1070610" y="1459230"/>
                                <a:pt x="1042035" y="1459230"/>
                                <a:pt x="1016318" y="1460182"/>
                              </a:cubicBezTo>
                              <a:cubicBezTo>
                                <a:pt x="979170" y="1436370"/>
                                <a:pt x="944880" y="1412557"/>
                                <a:pt x="912495" y="1390650"/>
                              </a:cubicBezTo>
                              <a:cubicBezTo>
                                <a:pt x="876300" y="1365885"/>
                                <a:pt x="838200" y="1339215"/>
                                <a:pt x="796290" y="1312545"/>
                              </a:cubicBezTo>
                              <a:lnTo>
                                <a:pt x="781050" y="1303020"/>
                              </a:lnTo>
                              <a:lnTo>
                                <a:pt x="763905" y="1308735"/>
                              </a:lnTo>
                              <a:cubicBezTo>
                                <a:pt x="683895" y="1335405"/>
                                <a:pt x="604838" y="1362075"/>
                                <a:pt x="525780" y="1388745"/>
                              </a:cubicBezTo>
                              <a:cubicBezTo>
                                <a:pt x="446723" y="1415415"/>
                                <a:pt x="368617" y="1442085"/>
                                <a:pt x="289560" y="1467803"/>
                              </a:cubicBezTo>
                              <a:lnTo>
                                <a:pt x="280035" y="1470660"/>
                              </a:lnTo>
                              <a:lnTo>
                                <a:pt x="273367" y="1478280"/>
                              </a:lnTo>
                              <a:cubicBezTo>
                                <a:pt x="244792" y="1510665"/>
                                <a:pt x="240982" y="1568768"/>
                                <a:pt x="248602" y="1612582"/>
                              </a:cubicBezTo>
                              <a:cubicBezTo>
                                <a:pt x="210502" y="1629728"/>
                                <a:pt x="170497" y="1644015"/>
                                <a:pt x="127635" y="1658303"/>
                              </a:cubicBezTo>
                              <a:cubicBezTo>
                                <a:pt x="84772" y="1673543"/>
                                <a:pt x="40957" y="1688782"/>
                                <a:pt x="0" y="1707832"/>
                              </a:cubicBezTo>
                              <a:close/>
                              <a:moveTo>
                                <a:pt x="2250758" y="1571625"/>
                              </a:moveTo>
                              <a:cubicBezTo>
                                <a:pt x="2273618" y="1589723"/>
                                <a:pt x="2297430" y="1607820"/>
                                <a:pt x="2321243" y="1628775"/>
                              </a:cubicBezTo>
                              <a:lnTo>
                                <a:pt x="2329815" y="1636395"/>
                              </a:lnTo>
                              <a:lnTo>
                                <a:pt x="2341245" y="1637348"/>
                              </a:lnTo>
                              <a:cubicBezTo>
                                <a:pt x="2354580" y="1638300"/>
                                <a:pt x="2367915" y="1639253"/>
                                <a:pt x="2380297" y="1639253"/>
                              </a:cubicBezTo>
                              <a:cubicBezTo>
                                <a:pt x="2419350" y="1639253"/>
                                <a:pt x="2455545" y="1631632"/>
                                <a:pt x="2486025" y="1617345"/>
                              </a:cubicBezTo>
                              <a:cubicBezTo>
                                <a:pt x="2476500" y="1627823"/>
                                <a:pt x="2466975" y="1640205"/>
                                <a:pt x="2455545" y="1652588"/>
                              </a:cubicBezTo>
                              <a:lnTo>
                                <a:pt x="2346008" y="1671638"/>
                              </a:lnTo>
                              <a:lnTo>
                                <a:pt x="2250758" y="1571625"/>
                              </a:lnTo>
                              <a:close/>
                              <a:moveTo>
                                <a:pt x="2580322" y="1512570"/>
                              </a:moveTo>
                              <a:cubicBezTo>
                                <a:pt x="2585085" y="1491615"/>
                                <a:pt x="2586990" y="1470660"/>
                                <a:pt x="2587943" y="1451610"/>
                              </a:cubicBezTo>
                              <a:lnTo>
                                <a:pt x="2588895" y="1443990"/>
                              </a:lnTo>
                              <a:cubicBezTo>
                                <a:pt x="2591753" y="1405890"/>
                                <a:pt x="2592705" y="1405890"/>
                                <a:pt x="2632710" y="1377315"/>
                              </a:cubicBezTo>
                              <a:lnTo>
                                <a:pt x="2644140" y="1368743"/>
                              </a:lnTo>
                              <a:cubicBezTo>
                                <a:pt x="2626043" y="1426845"/>
                                <a:pt x="2611755" y="1469707"/>
                                <a:pt x="2606040" y="1485900"/>
                              </a:cubicBezTo>
                              <a:cubicBezTo>
                                <a:pt x="2599372" y="1490663"/>
                                <a:pt x="2591753" y="1499235"/>
                                <a:pt x="2580322" y="1512570"/>
                              </a:cubicBezTo>
                              <a:close/>
                              <a:moveTo>
                                <a:pt x="3181350" y="1378268"/>
                              </a:moveTo>
                              <a:lnTo>
                                <a:pt x="3184208" y="1368743"/>
                              </a:lnTo>
                              <a:lnTo>
                                <a:pt x="3188970" y="1394460"/>
                              </a:lnTo>
                              <a:lnTo>
                                <a:pt x="3181350" y="1378268"/>
                              </a:lnTo>
                              <a:close/>
                              <a:moveTo>
                                <a:pt x="2662238" y="1309688"/>
                              </a:moveTo>
                              <a:cubicBezTo>
                                <a:pt x="2679383" y="1215390"/>
                                <a:pt x="2708910" y="1117282"/>
                                <a:pt x="2748915" y="1021080"/>
                              </a:cubicBezTo>
                              <a:cubicBezTo>
                                <a:pt x="2787015" y="1022985"/>
                                <a:pt x="2826068" y="1041082"/>
                                <a:pt x="2866072" y="1059180"/>
                              </a:cubicBezTo>
                              <a:cubicBezTo>
                                <a:pt x="2891790" y="1071563"/>
                                <a:pt x="2918460" y="1082993"/>
                                <a:pt x="2946083" y="1091565"/>
                              </a:cubicBezTo>
                              <a:cubicBezTo>
                                <a:pt x="2788920" y="1085850"/>
                                <a:pt x="2788920" y="1085850"/>
                                <a:pt x="2787968" y="1085850"/>
                              </a:cubicBezTo>
                              <a:cubicBezTo>
                                <a:pt x="2748915" y="1085850"/>
                                <a:pt x="2715578" y="1110615"/>
                                <a:pt x="2706053" y="1147763"/>
                              </a:cubicBezTo>
                              <a:lnTo>
                                <a:pt x="2677478" y="1257300"/>
                              </a:lnTo>
                              <a:cubicBezTo>
                                <a:pt x="2671763" y="1275398"/>
                                <a:pt x="2667000" y="1292543"/>
                                <a:pt x="2662238" y="1309688"/>
                              </a:cubicBezTo>
                              <a:close/>
                              <a:moveTo>
                                <a:pt x="309563" y="1054418"/>
                              </a:moveTo>
                              <a:cubicBezTo>
                                <a:pt x="311467" y="1033463"/>
                                <a:pt x="313373" y="1008697"/>
                                <a:pt x="317182" y="980122"/>
                              </a:cubicBezTo>
                              <a:lnTo>
                                <a:pt x="457200" y="942022"/>
                              </a:lnTo>
                              <a:cubicBezTo>
                                <a:pt x="469582" y="938213"/>
                                <a:pt x="481013" y="932497"/>
                                <a:pt x="490538" y="923925"/>
                              </a:cubicBezTo>
                              <a:lnTo>
                                <a:pt x="507682" y="908685"/>
                              </a:lnTo>
                              <a:cubicBezTo>
                                <a:pt x="505778" y="913447"/>
                                <a:pt x="502920" y="918210"/>
                                <a:pt x="501015" y="922972"/>
                              </a:cubicBezTo>
                              <a:lnTo>
                                <a:pt x="557213" y="959168"/>
                              </a:lnTo>
                              <a:lnTo>
                                <a:pt x="501015" y="1033463"/>
                              </a:lnTo>
                              <a:lnTo>
                                <a:pt x="320040" y="1053465"/>
                              </a:lnTo>
                              <a:cubicBezTo>
                                <a:pt x="316230" y="1052513"/>
                                <a:pt x="312420" y="1053465"/>
                                <a:pt x="309563" y="1054418"/>
                              </a:cubicBezTo>
                              <a:close/>
                              <a:moveTo>
                                <a:pt x="1443990" y="1037272"/>
                              </a:moveTo>
                              <a:lnTo>
                                <a:pt x="1457325" y="1032510"/>
                              </a:lnTo>
                              <a:cubicBezTo>
                                <a:pt x="1475423" y="1025843"/>
                                <a:pt x="1496378" y="1021080"/>
                                <a:pt x="1519237" y="1015365"/>
                              </a:cubicBezTo>
                              <a:cubicBezTo>
                                <a:pt x="1542098" y="1009650"/>
                                <a:pt x="1565910" y="1003935"/>
                                <a:pt x="1587818" y="996315"/>
                              </a:cubicBezTo>
                              <a:cubicBezTo>
                                <a:pt x="1598295" y="992505"/>
                                <a:pt x="1608773" y="988695"/>
                                <a:pt x="1619250" y="985838"/>
                              </a:cubicBezTo>
                              <a:lnTo>
                                <a:pt x="1592580" y="1008697"/>
                              </a:lnTo>
                              <a:lnTo>
                                <a:pt x="1510665" y="1044893"/>
                              </a:lnTo>
                              <a:cubicBezTo>
                                <a:pt x="1491615" y="1046797"/>
                                <a:pt x="1466850" y="1049655"/>
                                <a:pt x="1447800" y="1049655"/>
                              </a:cubicBezTo>
                              <a:cubicBezTo>
                                <a:pt x="1446848" y="1045845"/>
                                <a:pt x="1445895" y="1041082"/>
                                <a:pt x="1443990" y="1037272"/>
                              </a:cubicBezTo>
                              <a:close/>
                              <a:moveTo>
                                <a:pt x="1283970" y="923925"/>
                              </a:moveTo>
                              <a:lnTo>
                                <a:pt x="1274445" y="910590"/>
                              </a:lnTo>
                              <a:cubicBezTo>
                                <a:pt x="1299210" y="902018"/>
                                <a:pt x="1334453" y="896303"/>
                                <a:pt x="1364933" y="890588"/>
                              </a:cubicBezTo>
                              <a:cubicBezTo>
                                <a:pt x="1370648" y="900113"/>
                                <a:pt x="1375410" y="910590"/>
                                <a:pt x="1380173" y="921068"/>
                              </a:cubicBezTo>
                              <a:cubicBezTo>
                                <a:pt x="1369695" y="916305"/>
                                <a:pt x="1357312" y="913447"/>
                                <a:pt x="1344930" y="913447"/>
                              </a:cubicBezTo>
                              <a:cubicBezTo>
                                <a:pt x="1324928" y="913447"/>
                                <a:pt x="1305878" y="921068"/>
                                <a:pt x="1291590" y="932497"/>
                              </a:cubicBezTo>
                              <a:lnTo>
                                <a:pt x="1283970" y="923925"/>
                              </a:lnTo>
                              <a:close/>
                              <a:moveTo>
                                <a:pt x="692468" y="822960"/>
                              </a:moveTo>
                              <a:cubicBezTo>
                                <a:pt x="699135" y="821055"/>
                                <a:pt x="705803" y="820103"/>
                                <a:pt x="712470" y="818197"/>
                              </a:cubicBezTo>
                              <a:lnTo>
                                <a:pt x="681990" y="834390"/>
                              </a:lnTo>
                              <a:cubicBezTo>
                                <a:pt x="685800" y="830580"/>
                                <a:pt x="688657" y="826770"/>
                                <a:pt x="692468" y="822960"/>
                              </a:cubicBezTo>
                              <a:close/>
                              <a:moveTo>
                                <a:pt x="427673" y="675322"/>
                              </a:moveTo>
                              <a:cubicBezTo>
                                <a:pt x="431482" y="650558"/>
                                <a:pt x="423863" y="625793"/>
                                <a:pt x="406717" y="607695"/>
                              </a:cubicBezTo>
                              <a:cubicBezTo>
                                <a:pt x="368617" y="565785"/>
                                <a:pt x="349567" y="541020"/>
                                <a:pt x="342900" y="529590"/>
                              </a:cubicBezTo>
                              <a:cubicBezTo>
                                <a:pt x="343853" y="521017"/>
                                <a:pt x="350520" y="498158"/>
                                <a:pt x="366713" y="468630"/>
                              </a:cubicBezTo>
                              <a:lnTo>
                                <a:pt x="441960" y="399097"/>
                              </a:lnTo>
                              <a:lnTo>
                                <a:pt x="461963" y="434340"/>
                              </a:lnTo>
                              <a:lnTo>
                                <a:pt x="529590" y="581978"/>
                              </a:lnTo>
                              <a:cubicBezTo>
                                <a:pt x="542925" y="611505"/>
                                <a:pt x="572453" y="630555"/>
                                <a:pt x="604838" y="630555"/>
                              </a:cubicBezTo>
                              <a:cubicBezTo>
                                <a:pt x="610553" y="630555"/>
                                <a:pt x="616268" y="629603"/>
                                <a:pt x="622935" y="628650"/>
                              </a:cubicBezTo>
                              <a:lnTo>
                                <a:pt x="672465" y="618172"/>
                              </a:lnTo>
                              <a:cubicBezTo>
                                <a:pt x="691515" y="614363"/>
                                <a:pt x="708660" y="602933"/>
                                <a:pt x="720090" y="587693"/>
                              </a:cubicBezTo>
                              <a:lnTo>
                                <a:pt x="754380" y="542925"/>
                              </a:lnTo>
                              <a:cubicBezTo>
                                <a:pt x="746760" y="553403"/>
                                <a:pt x="740093" y="563880"/>
                                <a:pt x="732473" y="573405"/>
                              </a:cubicBezTo>
                              <a:cubicBezTo>
                                <a:pt x="723900" y="584835"/>
                                <a:pt x="712470" y="596265"/>
                                <a:pt x="701040" y="608647"/>
                              </a:cubicBezTo>
                              <a:cubicBezTo>
                                <a:pt x="686753" y="622935"/>
                                <a:pt x="672465" y="638175"/>
                                <a:pt x="660082" y="654368"/>
                              </a:cubicBezTo>
                              <a:cubicBezTo>
                                <a:pt x="647700" y="651510"/>
                                <a:pt x="634365" y="648653"/>
                                <a:pt x="621982" y="645795"/>
                              </a:cubicBezTo>
                              <a:cubicBezTo>
                                <a:pt x="601028" y="641033"/>
                                <a:pt x="581025" y="637222"/>
                                <a:pt x="561023" y="632460"/>
                              </a:cubicBezTo>
                              <a:lnTo>
                                <a:pt x="535305" y="625793"/>
                              </a:lnTo>
                              <a:lnTo>
                                <a:pt x="520065" y="647700"/>
                              </a:lnTo>
                              <a:cubicBezTo>
                                <a:pt x="504825" y="670560"/>
                                <a:pt x="501015" y="698182"/>
                                <a:pt x="507682" y="722947"/>
                              </a:cubicBezTo>
                              <a:lnTo>
                                <a:pt x="427673" y="675322"/>
                              </a:lnTo>
                              <a:close/>
                              <a:moveTo>
                                <a:pt x="826770" y="444817"/>
                              </a:moveTo>
                              <a:cubicBezTo>
                                <a:pt x="842010" y="412433"/>
                                <a:pt x="835343" y="371475"/>
                                <a:pt x="806768" y="346710"/>
                              </a:cubicBezTo>
                              <a:lnTo>
                                <a:pt x="621030" y="182880"/>
                              </a:lnTo>
                              <a:lnTo>
                                <a:pt x="613410" y="146685"/>
                              </a:lnTo>
                              <a:lnTo>
                                <a:pt x="772478" y="40958"/>
                              </a:lnTo>
                              <a:lnTo>
                                <a:pt x="863918" y="38100"/>
                              </a:lnTo>
                              <a:lnTo>
                                <a:pt x="1026795" y="55245"/>
                              </a:lnTo>
                              <a:lnTo>
                                <a:pt x="1156335" y="100965"/>
                              </a:lnTo>
                              <a:cubicBezTo>
                                <a:pt x="1164908" y="103822"/>
                                <a:pt x="1174433" y="105728"/>
                                <a:pt x="1183958" y="105728"/>
                              </a:cubicBezTo>
                              <a:cubicBezTo>
                                <a:pt x="1206818" y="105728"/>
                                <a:pt x="1227773" y="96203"/>
                                <a:pt x="1243965" y="80010"/>
                              </a:cubicBezTo>
                              <a:lnTo>
                                <a:pt x="1321118" y="0"/>
                              </a:lnTo>
                              <a:cubicBezTo>
                                <a:pt x="1298258" y="40005"/>
                                <a:pt x="1271587" y="81915"/>
                                <a:pt x="1239203" y="127635"/>
                              </a:cubicBezTo>
                              <a:lnTo>
                                <a:pt x="1230630" y="139065"/>
                              </a:lnTo>
                              <a:lnTo>
                                <a:pt x="1232535" y="150495"/>
                              </a:lnTo>
                              <a:cubicBezTo>
                                <a:pt x="1154430" y="130492"/>
                                <a:pt x="1069658" y="120015"/>
                                <a:pt x="980123" y="120015"/>
                              </a:cubicBezTo>
                              <a:cubicBezTo>
                                <a:pt x="940118" y="120015"/>
                                <a:pt x="898207" y="121920"/>
                                <a:pt x="857250" y="126683"/>
                              </a:cubicBezTo>
                              <a:cubicBezTo>
                                <a:pt x="805815" y="131445"/>
                                <a:pt x="779145" y="188595"/>
                                <a:pt x="761048" y="226695"/>
                              </a:cubicBezTo>
                              <a:lnTo>
                                <a:pt x="748665" y="252413"/>
                              </a:lnTo>
                              <a:lnTo>
                                <a:pt x="769620" y="282892"/>
                              </a:lnTo>
                              <a:cubicBezTo>
                                <a:pt x="800100" y="325755"/>
                                <a:pt x="828675" y="367665"/>
                                <a:pt x="866775" y="405765"/>
                              </a:cubicBezTo>
                              <a:cubicBezTo>
                                <a:pt x="860107" y="420053"/>
                                <a:pt x="842010" y="461963"/>
                                <a:pt x="839153" y="468630"/>
                              </a:cubicBezTo>
                              <a:lnTo>
                                <a:pt x="826770" y="444817"/>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0" name="Google Shape;710;p29"/>
                      <p:cNvSpPr/>
                      <p:nvPr/>
                    </p:nvSpPr>
                    <p:spPr>
                      <a:xfrm>
                        <a:off x="2726054" y="4630102"/>
                        <a:ext cx="1266232" cy="2269807"/>
                      </a:xfrm>
                      <a:custGeom>
                        <a:avLst/>
                        <a:gdLst/>
                        <a:ahLst/>
                        <a:cxnLst/>
                        <a:rect l="l" t="t" r="r" b="b"/>
                        <a:pathLst>
                          <a:path w="1266232" h="2269807" extrusionOk="0">
                            <a:moveTo>
                              <a:pt x="1032510" y="2190750"/>
                            </a:moveTo>
                            <a:cubicBezTo>
                              <a:pt x="748665" y="1982153"/>
                              <a:pt x="529590" y="1696403"/>
                              <a:pt x="321945" y="1265873"/>
                            </a:cubicBezTo>
                            <a:cubicBezTo>
                              <a:pt x="125730" y="857250"/>
                              <a:pt x="14288" y="406717"/>
                              <a:pt x="22860" y="60960"/>
                            </a:cubicBezTo>
                            <a:lnTo>
                              <a:pt x="0" y="0"/>
                            </a:lnTo>
                            <a:lnTo>
                              <a:pt x="125730" y="31432"/>
                            </a:lnTo>
                            <a:cubicBezTo>
                              <a:pt x="173355" y="103822"/>
                              <a:pt x="264795" y="225742"/>
                              <a:pt x="265748" y="227647"/>
                            </a:cubicBezTo>
                            <a:lnTo>
                              <a:pt x="268605" y="232410"/>
                            </a:lnTo>
                            <a:lnTo>
                              <a:pt x="370523" y="443865"/>
                            </a:lnTo>
                            <a:lnTo>
                              <a:pt x="568643" y="570547"/>
                            </a:lnTo>
                            <a:lnTo>
                              <a:pt x="573405" y="594360"/>
                            </a:lnTo>
                            <a:cubicBezTo>
                              <a:pt x="594360" y="697230"/>
                              <a:pt x="617220" y="788670"/>
                              <a:pt x="624840" y="803910"/>
                            </a:cubicBezTo>
                            <a:cubicBezTo>
                              <a:pt x="646748" y="830580"/>
                              <a:pt x="858203" y="1011555"/>
                              <a:pt x="887730" y="1024890"/>
                            </a:cubicBezTo>
                            <a:cubicBezTo>
                              <a:pt x="925830" y="1042035"/>
                              <a:pt x="1082040" y="1182053"/>
                              <a:pt x="1075373" y="1258253"/>
                            </a:cubicBezTo>
                            <a:cubicBezTo>
                              <a:pt x="1071563" y="1299210"/>
                              <a:pt x="1050608" y="1336358"/>
                              <a:pt x="1028700" y="1369695"/>
                            </a:cubicBezTo>
                            <a:cubicBezTo>
                              <a:pt x="1008698" y="1400175"/>
                              <a:pt x="970598" y="1432560"/>
                              <a:pt x="990600" y="1470660"/>
                            </a:cubicBezTo>
                            <a:cubicBezTo>
                              <a:pt x="1078230" y="1634490"/>
                              <a:pt x="1166813" y="1798320"/>
                              <a:pt x="1257300" y="1960245"/>
                            </a:cubicBezTo>
                            <a:cubicBezTo>
                              <a:pt x="1267778" y="1979295"/>
                              <a:pt x="1271588" y="1996440"/>
                              <a:pt x="1254443" y="2013585"/>
                            </a:cubicBezTo>
                            <a:cubicBezTo>
                              <a:pt x="1245870" y="2022158"/>
                              <a:pt x="1234440" y="2027873"/>
                              <a:pt x="1225868" y="2036445"/>
                            </a:cubicBezTo>
                            <a:cubicBezTo>
                              <a:pt x="1204913" y="2056448"/>
                              <a:pt x="1214438" y="2085975"/>
                              <a:pt x="1208723" y="2111692"/>
                            </a:cubicBezTo>
                            <a:cubicBezTo>
                              <a:pt x="1203960" y="2135505"/>
                              <a:pt x="1186815" y="2147887"/>
                              <a:pt x="1162050" y="2143125"/>
                            </a:cubicBezTo>
                            <a:cubicBezTo>
                              <a:pt x="1152525" y="2141220"/>
                              <a:pt x="1143000" y="2137410"/>
                              <a:pt x="1133475" y="2139315"/>
                            </a:cubicBezTo>
                            <a:cubicBezTo>
                              <a:pt x="1100138" y="2145983"/>
                              <a:pt x="1117283" y="2253615"/>
                              <a:pt x="1139190" y="2269808"/>
                            </a:cubicBezTo>
                            <a:lnTo>
                              <a:pt x="1032510" y="2190750"/>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9"/>
                      <p:cNvSpPr/>
                      <p:nvPr/>
                    </p:nvSpPr>
                    <p:spPr>
                      <a:xfrm>
                        <a:off x="2708445" y="4598669"/>
                        <a:ext cx="1216807" cy="2286000"/>
                      </a:xfrm>
                      <a:custGeom>
                        <a:avLst/>
                        <a:gdLst/>
                        <a:ahLst/>
                        <a:cxnLst/>
                        <a:rect l="l" t="t" r="r" b="b"/>
                        <a:pathLst>
                          <a:path w="1216807" h="2286000" extrusionOk="0">
                            <a:moveTo>
                              <a:pt x="1002495" y="2233613"/>
                            </a:moveTo>
                            <a:cubicBezTo>
                              <a:pt x="720555" y="2026920"/>
                              <a:pt x="503385" y="1743075"/>
                              <a:pt x="297645" y="1315403"/>
                            </a:cubicBezTo>
                            <a:cubicBezTo>
                              <a:pt x="102382" y="909638"/>
                              <a:pt x="-8108" y="461963"/>
                              <a:pt x="465" y="119063"/>
                            </a:cubicBezTo>
                            <a:lnTo>
                              <a:pt x="3322" y="0"/>
                            </a:lnTo>
                            <a:lnTo>
                              <a:pt x="69045" y="100013"/>
                            </a:lnTo>
                            <a:cubicBezTo>
                              <a:pt x="116670" y="173355"/>
                              <a:pt x="209062" y="295275"/>
                              <a:pt x="210015" y="297180"/>
                            </a:cubicBezTo>
                            <a:lnTo>
                              <a:pt x="211920" y="300038"/>
                            </a:lnTo>
                            <a:lnTo>
                              <a:pt x="314790" y="514350"/>
                            </a:lnTo>
                            <a:lnTo>
                              <a:pt x="510052" y="639128"/>
                            </a:lnTo>
                            <a:lnTo>
                              <a:pt x="512910" y="654368"/>
                            </a:lnTo>
                            <a:cubicBezTo>
                              <a:pt x="531007" y="743903"/>
                              <a:pt x="556725" y="852488"/>
                              <a:pt x="567202" y="870585"/>
                            </a:cubicBezTo>
                            <a:cubicBezTo>
                              <a:pt x="587205" y="896303"/>
                              <a:pt x="804375" y="1082993"/>
                              <a:pt x="837712" y="1098233"/>
                            </a:cubicBezTo>
                            <a:cubicBezTo>
                              <a:pt x="876765" y="1116330"/>
                              <a:pt x="1019640" y="1251585"/>
                              <a:pt x="1013925" y="1313498"/>
                            </a:cubicBezTo>
                            <a:cubicBezTo>
                              <a:pt x="1011067" y="1339215"/>
                              <a:pt x="993922" y="1365885"/>
                              <a:pt x="975825" y="1394460"/>
                            </a:cubicBezTo>
                            <a:cubicBezTo>
                              <a:pt x="962490" y="1414463"/>
                              <a:pt x="948202" y="1437323"/>
                              <a:pt x="944392" y="1452563"/>
                            </a:cubicBezTo>
                            <a:cubicBezTo>
                              <a:pt x="939630" y="1471613"/>
                              <a:pt x="925342" y="1483995"/>
                              <a:pt x="908197" y="1486853"/>
                            </a:cubicBezTo>
                            <a:cubicBezTo>
                              <a:pt x="916770" y="1505903"/>
                              <a:pt x="929152" y="1530668"/>
                              <a:pt x="946297" y="1562100"/>
                            </a:cubicBezTo>
                            <a:cubicBezTo>
                              <a:pt x="1085362" y="1829753"/>
                              <a:pt x="1172992" y="1971675"/>
                              <a:pt x="1173945" y="1973580"/>
                            </a:cubicBezTo>
                            <a:lnTo>
                              <a:pt x="1216807" y="2043113"/>
                            </a:lnTo>
                            <a:lnTo>
                              <a:pt x="1136797" y="2029778"/>
                            </a:lnTo>
                            <a:cubicBezTo>
                              <a:pt x="1136797" y="2029778"/>
                              <a:pt x="1117747" y="2026920"/>
                              <a:pt x="1100602" y="2026920"/>
                            </a:cubicBezTo>
                            <a:cubicBezTo>
                              <a:pt x="1097745" y="2026920"/>
                              <a:pt x="1094887" y="2026920"/>
                              <a:pt x="1092982" y="2026920"/>
                            </a:cubicBezTo>
                            <a:cubicBezTo>
                              <a:pt x="1081552" y="2061210"/>
                              <a:pt x="1056787" y="2163128"/>
                              <a:pt x="1061550" y="2198370"/>
                            </a:cubicBezTo>
                            <a:lnTo>
                              <a:pt x="1073932" y="2286000"/>
                            </a:lnTo>
                            <a:lnTo>
                              <a:pt x="1002495" y="223361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9"/>
                      <p:cNvSpPr/>
                      <p:nvPr/>
                    </p:nvSpPr>
                    <p:spPr>
                      <a:xfrm>
                        <a:off x="2693176" y="4719637"/>
                        <a:ext cx="1105393" cy="2083117"/>
                      </a:xfrm>
                      <a:custGeom>
                        <a:avLst/>
                        <a:gdLst/>
                        <a:ahLst/>
                        <a:cxnLst/>
                        <a:rect l="l" t="t" r="r" b="b"/>
                        <a:pathLst>
                          <a:path w="1105393" h="2083117" extrusionOk="0">
                            <a:moveTo>
                              <a:pt x="987283" y="2083118"/>
                            </a:moveTo>
                            <a:cubicBezTo>
                              <a:pt x="979663" y="2030730"/>
                              <a:pt x="1017763" y="1893570"/>
                              <a:pt x="1026336" y="1879282"/>
                            </a:cubicBezTo>
                            <a:cubicBezTo>
                              <a:pt x="1036813" y="1861185"/>
                              <a:pt x="1105393" y="1872615"/>
                              <a:pt x="1105393" y="1872615"/>
                            </a:cubicBezTo>
                            <a:cubicBezTo>
                              <a:pt x="1105393" y="1872615"/>
                              <a:pt x="1018716" y="1731645"/>
                              <a:pt x="876793" y="1459230"/>
                            </a:cubicBezTo>
                            <a:cubicBezTo>
                              <a:pt x="734871" y="1186815"/>
                              <a:pt x="861553" y="1365885"/>
                              <a:pt x="872031" y="1323023"/>
                            </a:cubicBezTo>
                            <a:cubicBezTo>
                              <a:pt x="882508" y="1280160"/>
                              <a:pt x="936801" y="1222057"/>
                              <a:pt x="940611" y="1189673"/>
                            </a:cubicBezTo>
                            <a:cubicBezTo>
                              <a:pt x="943468" y="1156335"/>
                              <a:pt x="826311" y="1030605"/>
                              <a:pt x="785353" y="1011555"/>
                            </a:cubicBezTo>
                            <a:cubicBezTo>
                              <a:pt x="745348" y="993457"/>
                              <a:pt x="519606" y="799147"/>
                              <a:pt x="499603" y="770572"/>
                            </a:cubicBezTo>
                            <a:cubicBezTo>
                              <a:pt x="479601" y="741997"/>
                              <a:pt x="439596" y="541020"/>
                              <a:pt x="439596" y="541020"/>
                            </a:cubicBezTo>
                            <a:lnTo>
                              <a:pt x="248143" y="419100"/>
                            </a:lnTo>
                            <a:lnTo>
                              <a:pt x="142416" y="199072"/>
                            </a:lnTo>
                            <a:cubicBezTo>
                              <a:pt x="142416" y="199072"/>
                              <a:pt x="49071" y="75247"/>
                              <a:pt x="493" y="0"/>
                            </a:cubicBezTo>
                            <a:cubicBezTo>
                              <a:pt x="-9032" y="374332"/>
                              <a:pt x="120508" y="819150"/>
                              <a:pt x="293863" y="1179195"/>
                            </a:cubicBezTo>
                            <a:cubicBezTo>
                              <a:pt x="471981" y="1549718"/>
                              <a:pt x="676768" y="1854518"/>
                              <a:pt x="987283" y="2083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9"/>
                      <p:cNvSpPr/>
                      <p:nvPr/>
                    </p:nvSpPr>
                    <p:spPr>
                      <a:xfrm>
                        <a:off x="2690020" y="4783455"/>
                        <a:ext cx="1052351" cy="2019300"/>
                      </a:xfrm>
                      <a:custGeom>
                        <a:avLst/>
                        <a:gdLst/>
                        <a:ahLst/>
                        <a:cxnLst/>
                        <a:rect l="l" t="t" r="r" b="b"/>
                        <a:pathLst>
                          <a:path w="1052351" h="2019300" extrusionOk="0">
                            <a:moveTo>
                              <a:pt x="990439" y="2019300"/>
                            </a:moveTo>
                            <a:cubicBezTo>
                              <a:pt x="982819" y="1966913"/>
                              <a:pt x="965674" y="1829752"/>
                              <a:pt x="973294" y="1815465"/>
                            </a:cubicBezTo>
                            <a:cubicBezTo>
                              <a:pt x="983772" y="1797368"/>
                              <a:pt x="1052352" y="1808797"/>
                              <a:pt x="1052352" y="1808797"/>
                            </a:cubicBezTo>
                            <a:cubicBezTo>
                              <a:pt x="1052352" y="1808797"/>
                              <a:pt x="965674" y="1667827"/>
                              <a:pt x="823752" y="1395413"/>
                            </a:cubicBezTo>
                            <a:cubicBezTo>
                              <a:pt x="681829" y="1122998"/>
                              <a:pt x="808512" y="1302068"/>
                              <a:pt x="818989" y="1259205"/>
                            </a:cubicBezTo>
                            <a:cubicBezTo>
                              <a:pt x="829467" y="1216343"/>
                              <a:pt x="883759" y="1158240"/>
                              <a:pt x="887569" y="1125855"/>
                            </a:cubicBezTo>
                            <a:cubicBezTo>
                              <a:pt x="890427" y="1092517"/>
                              <a:pt x="773269" y="966788"/>
                              <a:pt x="732312" y="947738"/>
                            </a:cubicBezTo>
                            <a:cubicBezTo>
                              <a:pt x="692307" y="929640"/>
                              <a:pt x="466564" y="735330"/>
                              <a:pt x="446562" y="706755"/>
                            </a:cubicBezTo>
                            <a:cubicBezTo>
                              <a:pt x="426559" y="678180"/>
                              <a:pt x="386554" y="477202"/>
                              <a:pt x="386554" y="477202"/>
                            </a:cubicBezTo>
                            <a:lnTo>
                              <a:pt x="195102" y="355282"/>
                            </a:lnTo>
                            <a:lnTo>
                              <a:pt x="89374" y="135255"/>
                            </a:lnTo>
                            <a:cubicBezTo>
                              <a:pt x="89374" y="135255"/>
                              <a:pt x="49369" y="75247"/>
                              <a:pt x="792" y="0"/>
                            </a:cubicBezTo>
                            <a:cubicBezTo>
                              <a:pt x="-8733" y="374332"/>
                              <a:pt x="67467" y="756285"/>
                              <a:pt x="240822" y="1116330"/>
                            </a:cubicBezTo>
                            <a:cubicBezTo>
                              <a:pt x="418939" y="1485900"/>
                              <a:pt x="679924" y="1790700"/>
                              <a:pt x="990439" y="20193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9"/>
                      <p:cNvSpPr/>
                      <p:nvPr/>
                    </p:nvSpPr>
                    <p:spPr>
                      <a:xfrm>
                        <a:off x="2707957" y="4844415"/>
                        <a:ext cx="999172" cy="1916429"/>
                      </a:xfrm>
                      <a:custGeom>
                        <a:avLst/>
                        <a:gdLst/>
                        <a:ahLst/>
                        <a:cxnLst/>
                        <a:rect l="l" t="t" r="r" b="b"/>
                        <a:pathLst>
                          <a:path w="999172" h="1916429" extrusionOk="0">
                            <a:moveTo>
                              <a:pt x="947738" y="1916430"/>
                            </a:moveTo>
                            <a:cubicBezTo>
                              <a:pt x="927735" y="1763078"/>
                              <a:pt x="935355" y="1750695"/>
                              <a:pt x="939165" y="1744028"/>
                            </a:cubicBezTo>
                            <a:cubicBezTo>
                              <a:pt x="949643" y="1726883"/>
                              <a:pt x="974408" y="1724978"/>
                              <a:pt x="991553" y="1724978"/>
                            </a:cubicBezTo>
                            <a:cubicBezTo>
                              <a:pt x="994410" y="1724978"/>
                              <a:pt x="996315" y="1724978"/>
                              <a:pt x="999173" y="1724978"/>
                            </a:cubicBezTo>
                            <a:cubicBezTo>
                              <a:pt x="965835" y="1668780"/>
                              <a:pt x="891540" y="1539240"/>
                              <a:pt x="788670" y="1342073"/>
                            </a:cubicBezTo>
                            <a:cubicBezTo>
                              <a:pt x="714375" y="1198245"/>
                              <a:pt x="715327" y="1183958"/>
                              <a:pt x="722948" y="1170623"/>
                            </a:cubicBezTo>
                            <a:cubicBezTo>
                              <a:pt x="726758" y="1163955"/>
                              <a:pt x="734377" y="1160145"/>
                              <a:pt x="741998" y="1160145"/>
                            </a:cubicBezTo>
                            <a:cubicBezTo>
                              <a:pt x="752475" y="1160145"/>
                              <a:pt x="762000" y="1166812"/>
                              <a:pt x="773430" y="1174433"/>
                            </a:cubicBezTo>
                            <a:cubicBezTo>
                              <a:pt x="776287" y="1176337"/>
                              <a:pt x="781050" y="1179195"/>
                              <a:pt x="784860" y="1182053"/>
                            </a:cubicBezTo>
                            <a:cubicBezTo>
                              <a:pt x="792480" y="1161098"/>
                              <a:pt x="806768" y="1139190"/>
                              <a:pt x="820102" y="1118235"/>
                            </a:cubicBezTo>
                            <a:cubicBezTo>
                              <a:pt x="833437" y="1097280"/>
                              <a:pt x="847725" y="1074420"/>
                              <a:pt x="849630" y="1062990"/>
                            </a:cubicBezTo>
                            <a:cubicBezTo>
                              <a:pt x="847725" y="1037272"/>
                              <a:pt x="742950" y="920115"/>
                              <a:pt x="705802" y="902970"/>
                            </a:cubicBezTo>
                            <a:cubicBezTo>
                              <a:pt x="663893" y="883920"/>
                              <a:pt x="434340" y="687705"/>
                              <a:pt x="412432" y="656272"/>
                            </a:cubicBezTo>
                            <a:cubicBezTo>
                              <a:pt x="392430" y="627697"/>
                              <a:pt x="360045" y="474345"/>
                              <a:pt x="350520" y="427672"/>
                            </a:cubicBezTo>
                            <a:lnTo>
                              <a:pt x="161925" y="306705"/>
                            </a:lnTo>
                            <a:lnTo>
                              <a:pt x="54292" y="82867"/>
                            </a:lnTo>
                            <a:cubicBezTo>
                              <a:pt x="50482" y="77153"/>
                              <a:pt x="28575" y="43815"/>
                              <a:pt x="0" y="0"/>
                            </a:cubicBezTo>
                            <a:cubicBezTo>
                              <a:pt x="4763" y="45720"/>
                              <a:pt x="12382" y="89535"/>
                              <a:pt x="23813" y="134303"/>
                            </a:cubicBezTo>
                            <a:cubicBezTo>
                              <a:pt x="47625" y="229553"/>
                              <a:pt x="128588" y="297180"/>
                              <a:pt x="155257" y="391478"/>
                            </a:cubicBezTo>
                            <a:cubicBezTo>
                              <a:pt x="167640" y="389572"/>
                              <a:pt x="180022" y="387667"/>
                              <a:pt x="192405" y="385763"/>
                            </a:cubicBezTo>
                            <a:cubicBezTo>
                              <a:pt x="211455" y="401955"/>
                              <a:pt x="231457" y="418147"/>
                              <a:pt x="250507" y="434340"/>
                            </a:cubicBezTo>
                            <a:cubicBezTo>
                              <a:pt x="236220" y="494347"/>
                              <a:pt x="210502" y="556260"/>
                              <a:pt x="185738" y="612457"/>
                            </a:cubicBezTo>
                            <a:cubicBezTo>
                              <a:pt x="246697" y="660082"/>
                              <a:pt x="310515" y="698182"/>
                              <a:pt x="384810" y="721042"/>
                            </a:cubicBezTo>
                            <a:cubicBezTo>
                              <a:pt x="465772" y="746760"/>
                              <a:pt x="528637" y="804863"/>
                              <a:pt x="599123" y="850582"/>
                            </a:cubicBezTo>
                            <a:cubicBezTo>
                              <a:pt x="596265" y="862965"/>
                              <a:pt x="596265" y="879157"/>
                              <a:pt x="598170" y="891540"/>
                            </a:cubicBezTo>
                            <a:cubicBezTo>
                              <a:pt x="666750" y="943928"/>
                              <a:pt x="738187" y="1000125"/>
                              <a:pt x="806768" y="1052513"/>
                            </a:cubicBezTo>
                            <a:cubicBezTo>
                              <a:pt x="801052" y="1082040"/>
                              <a:pt x="790575" y="1106805"/>
                              <a:pt x="778193" y="1133475"/>
                            </a:cubicBezTo>
                            <a:cubicBezTo>
                              <a:pt x="759143" y="1130617"/>
                              <a:pt x="739140" y="1130617"/>
                              <a:pt x="720090" y="1132523"/>
                            </a:cubicBezTo>
                            <a:cubicBezTo>
                              <a:pt x="704850" y="1134428"/>
                              <a:pt x="677228" y="1135380"/>
                              <a:pt x="663893" y="1144905"/>
                            </a:cubicBezTo>
                            <a:cubicBezTo>
                              <a:pt x="650557" y="1154430"/>
                              <a:pt x="662940" y="1173480"/>
                              <a:pt x="667703" y="1184910"/>
                            </a:cubicBezTo>
                            <a:cubicBezTo>
                              <a:pt x="675323" y="1204912"/>
                              <a:pt x="682943" y="1224915"/>
                              <a:pt x="690562" y="1243965"/>
                            </a:cubicBezTo>
                            <a:cubicBezTo>
                              <a:pt x="683895" y="1247775"/>
                              <a:pt x="676275" y="1252537"/>
                              <a:pt x="669607" y="1257300"/>
                            </a:cubicBezTo>
                            <a:cubicBezTo>
                              <a:pt x="727710" y="1363028"/>
                              <a:pt x="785812" y="1469708"/>
                              <a:pt x="843915" y="1575435"/>
                            </a:cubicBezTo>
                            <a:cubicBezTo>
                              <a:pt x="842010" y="1579245"/>
                              <a:pt x="837248" y="1582103"/>
                              <a:pt x="835343" y="1585912"/>
                            </a:cubicBezTo>
                            <a:cubicBezTo>
                              <a:pt x="860108" y="1634490"/>
                              <a:pt x="880110" y="1683067"/>
                              <a:pt x="895350" y="1735455"/>
                            </a:cubicBezTo>
                            <a:cubicBezTo>
                              <a:pt x="902970" y="1761173"/>
                              <a:pt x="896302" y="1786890"/>
                              <a:pt x="893445" y="1813560"/>
                            </a:cubicBezTo>
                            <a:cubicBezTo>
                              <a:pt x="910590" y="1847850"/>
                              <a:pt x="927735" y="1882140"/>
                              <a:pt x="947738" y="191643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9"/>
                      <p:cNvSpPr/>
                      <p:nvPr/>
                    </p:nvSpPr>
                    <p:spPr>
                      <a:xfrm>
                        <a:off x="2885122" y="2480309"/>
                        <a:ext cx="1847617" cy="1502092"/>
                      </a:xfrm>
                      <a:custGeom>
                        <a:avLst/>
                        <a:gdLst/>
                        <a:ahLst/>
                        <a:cxnLst/>
                        <a:rect l="l" t="t" r="r" b="b"/>
                        <a:pathLst>
                          <a:path w="1847617" h="1502092" extrusionOk="0">
                            <a:moveTo>
                              <a:pt x="490538" y="1502093"/>
                            </a:moveTo>
                            <a:cubicBezTo>
                              <a:pt x="436245" y="1502093"/>
                              <a:pt x="432435" y="1461135"/>
                              <a:pt x="425767" y="1378268"/>
                            </a:cubicBezTo>
                            <a:cubicBezTo>
                              <a:pt x="424815" y="1364933"/>
                              <a:pt x="423863" y="1351598"/>
                              <a:pt x="422910" y="1340168"/>
                            </a:cubicBezTo>
                            <a:lnTo>
                              <a:pt x="305753" y="1293495"/>
                            </a:lnTo>
                            <a:lnTo>
                              <a:pt x="190500" y="1427798"/>
                            </a:lnTo>
                            <a:lnTo>
                              <a:pt x="188595" y="1429703"/>
                            </a:lnTo>
                            <a:cubicBezTo>
                              <a:pt x="182880" y="1435418"/>
                              <a:pt x="150495" y="1463993"/>
                              <a:pt x="105727" y="1463993"/>
                            </a:cubicBezTo>
                            <a:cubicBezTo>
                              <a:pt x="84773" y="1463993"/>
                              <a:pt x="54292" y="1457325"/>
                              <a:pt x="25717" y="1427798"/>
                            </a:cubicBezTo>
                            <a:lnTo>
                              <a:pt x="0" y="1400175"/>
                            </a:lnTo>
                            <a:lnTo>
                              <a:pt x="16192" y="1365885"/>
                            </a:lnTo>
                            <a:cubicBezTo>
                              <a:pt x="242888" y="876300"/>
                              <a:pt x="639128" y="492443"/>
                              <a:pt x="1195388" y="224790"/>
                            </a:cubicBezTo>
                            <a:cubicBezTo>
                              <a:pt x="1229678" y="208598"/>
                              <a:pt x="1263968" y="190500"/>
                              <a:pt x="1299210" y="173355"/>
                            </a:cubicBezTo>
                            <a:cubicBezTo>
                              <a:pt x="1431608" y="106680"/>
                              <a:pt x="1566863" y="39053"/>
                              <a:pt x="1698308" y="6668"/>
                            </a:cubicBezTo>
                            <a:lnTo>
                              <a:pt x="1725930" y="0"/>
                            </a:lnTo>
                            <a:lnTo>
                              <a:pt x="1747838" y="18098"/>
                            </a:lnTo>
                            <a:cubicBezTo>
                              <a:pt x="1789748" y="54293"/>
                              <a:pt x="1859280" y="122873"/>
                              <a:pt x="1845945" y="180023"/>
                            </a:cubicBezTo>
                            <a:cubicBezTo>
                              <a:pt x="1837373" y="216218"/>
                              <a:pt x="1793558" y="277178"/>
                              <a:pt x="1756410" y="322898"/>
                            </a:cubicBezTo>
                            <a:lnTo>
                              <a:pt x="1739265" y="483870"/>
                            </a:lnTo>
                            <a:lnTo>
                              <a:pt x="1662113" y="585788"/>
                            </a:lnTo>
                            <a:lnTo>
                              <a:pt x="1646873" y="591503"/>
                            </a:lnTo>
                            <a:cubicBezTo>
                              <a:pt x="1644015" y="592455"/>
                              <a:pt x="1583055" y="614363"/>
                              <a:pt x="1397318" y="661988"/>
                            </a:cubicBezTo>
                            <a:cubicBezTo>
                              <a:pt x="1224915" y="705803"/>
                              <a:pt x="1064895" y="822008"/>
                              <a:pt x="1062990" y="822960"/>
                            </a:cubicBezTo>
                            <a:lnTo>
                              <a:pt x="974408" y="887730"/>
                            </a:lnTo>
                            <a:lnTo>
                              <a:pt x="974408" y="708660"/>
                            </a:lnTo>
                            <a:lnTo>
                              <a:pt x="1002983" y="648653"/>
                            </a:lnTo>
                            <a:lnTo>
                              <a:pt x="978218" y="660083"/>
                            </a:lnTo>
                            <a:cubicBezTo>
                              <a:pt x="957263" y="681038"/>
                              <a:pt x="929640" y="707708"/>
                              <a:pt x="902970" y="725805"/>
                            </a:cubicBezTo>
                            <a:lnTo>
                              <a:pt x="899160" y="765810"/>
                            </a:lnTo>
                            <a:lnTo>
                              <a:pt x="898208" y="769620"/>
                            </a:lnTo>
                            <a:cubicBezTo>
                              <a:pt x="867728" y="912495"/>
                              <a:pt x="830580" y="985838"/>
                              <a:pt x="783908" y="1001078"/>
                            </a:cubicBezTo>
                            <a:cubicBezTo>
                              <a:pt x="781050" y="1002030"/>
                              <a:pt x="755333" y="1013460"/>
                              <a:pt x="661988" y="1141095"/>
                            </a:cubicBezTo>
                            <a:cubicBezTo>
                              <a:pt x="618173" y="1201103"/>
                              <a:pt x="588645" y="1284923"/>
                              <a:pt x="588645" y="1285875"/>
                            </a:cubicBezTo>
                            <a:cubicBezTo>
                              <a:pt x="574358" y="1331595"/>
                              <a:pt x="550545" y="1415415"/>
                              <a:pt x="548640" y="1443038"/>
                            </a:cubicBezTo>
                            <a:cubicBezTo>
                              <a:pt x="544830" y="1489710"/>
                              <a:pt x="510540" y="1502093"/>
                              <a:pt x="490538" y="1502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9"/>
                      <p:cNvSpPr/>
                      <p:nvPr/>
                    </p:nvSpPr>
                    <p:spPr>
                      <a:xfrm>
                        <a:off x="2927985" y="2469832"/>
                        <a:ext cx="1806199" cy="1463992"/>
                      </a:xfrm>
                      <a:custGeom>
                        <a:avLst/>
                        <a:gdLst/>
                        <a:ahLst/>
                        <a:cxnLst/>
                        <a:rect l="l" t="t" r="r" b="b"/>
                        <a:pathLst>
                          <a:path w="1806199" h="1463992" extrusionOk="0">
                            <a:moveTo>
                              <a:pt x="466725" y="1463993"/>
                            </a:moveTo>
                            <a:cubicBezTo>
                              <a:pt x="429578" y="1463993"/>
                              <a:pt x="427672" y="1439227"/>
                              <a:pt x="421005" y="1357312"/>
                            </a:cubicBezTo>
                            <a:cubicBezTo>
                              <a:pt x="419100" y="1339215"/>
                              <a:pt x="418147" y="1321118"/>
                              <a:pt x="417195" y="1307783"/>
                            </a:cubicBezTo>
                            <a:lnTo>
                              <a:pt x="277178" y="1252537"/>
                            </a:lnTo>
                            <a:lnTo>
                              <a:pt x="153352" y="1396365"/>
                            </a:lnTo>
                            <a:lnTo>
                              <a:pt x="152400" y="1397318"/>
                            </a:lnTo>
                            <a:cubicBezTo>
                              <a:pt x="149542" y="1400175"/>
                              <a:pt x="120967" y="1425893"/>
                              <a:pt x="82867" y="1425893"/>
                            </a:cubicBezTo>
                            <a:lnTo>
                              <a:pt x="82867" y="1425893"/>
                            </a:lnTo>
                            <a:cubicBezTo>
                              <a:pt x="65723" y="1425893"/>
                              <a:pt x="40005" y="1420177"/>
                              <a:pt x="17145" y="1395412"/>
                            </a:cubicBezTo>
                            <a:lnTo>
                              <a:pt x="0" y="1377315"/>
                            </a:lnTo>
                            <a:lnTo>
                              <a:pt x="10477" y="1354455"/>
                            </a:lnTo>
                            <a:cubicBezTo>
                              <a:pt x="235267" y="868680"/>
                              <a:pt x="628650" y="487680"/>
                              <a:pt x="1181100" y="221933"/>
                            </a:cubicBezTo>
                            <a:cubicBezTo>
                              <a:pt x="1215390" y="205740"/>
                              <a:pt x="1250633" y="187642"/>
                              <a:pt x="1286828" y="169545"/>
                            </a:cubicBezTo>
                            <a:cubicBezTo>
                              <a:pt x="1416368" y="103822"/>
                              <a:pt x="1550670" y="37147"/>
                              <a:pt x="1680210" y="4763"/>
                            </a:cubicBezTo>
                            <a:lnTo>
                              <a:pt x="1698308" y="0"/>
                            </a:lnTo>
                            <a:lnTo>
                              <a:pt x="1712595" y="12383"/>
                            </a:lnTo>
                            <a:cubicBezTo>
                              <a:pt x="1744028" y="39052"/>
                              <a:pt x="1816418" y="106680"/>
                              <a:pt x="1804988" y="155258"/>
                            </a:cubicBezTo>
                            <a:cubicBezTo>
                              <a:pt x="1796415" y="192405"/>
                              <a:pt x="1741170" y="262890"/>
                              <a:pt x="1716405" y="295275"/>
                            </a:cubicBezTo>
                            <a:lnTo>
                              <a:pt x="1699260" y="456247"/>
                            </a:lnTo>
                            <a:lnTo>
                              <a:pt x="1628775" y="549593"/>
                            </a:lnTo>
                            <a:lnTo>
                              <a:pt x="1618298" y="553402"/>
                            </a:lnTo>
                            <a:cubicBezTo>
                              <a:pt x="1615440" y="554355"/>
                              <a:pt x="1555433" y="576263"/>
                              <a:pt x="1370648" y="623888"/>
                            </a:cubicBezTo>
                            <a:cubicBezTo>
                              <a:pt x="1194435" y="668655"/>
                              <a:pt x="1031558" y="786765"/>
                              <a:pt x="1029653" y="787718"/>
                            </a:cubicBezTo>
                            <a:lnTo>
                              <a:pt x="970598" y="831533"/>
                            </a:lnTo>
                            <a:lnTo>
                              <a:pt x="970598" y="693420"/>
                            </a:lnTo>
                            <a:lnTo>
                              <a:pt x="1037273" y="555308"/>
                            </a:lnTo>
                            <a:cubicBezTo>
                              <a:pt x="1009650" y="581025"/>
                              <a:pt x="986790" y="602933"/>
                              <a:pt x="984885" y="604838"/>
                            </a:cubicBezTo>
                            <a:lnTo>
                              <a:pt x="981075" y="608647"/>
                            </a:lnTo>
                            <a:lnTo>
                              <a:pt x="945833" y="625793"/>
                            </a:lnTo>
                            <a:cubicBezTo>
                              <a:pt x="923925" y="647700"/>
                              <a:pt x="891540" y="679133"/>
                              <a:pt x="863918" y="696277"/>
                            </a:cubicBezTo>
                            <a:lnTo>
                              <a:pt x="859155" y="743902"/>
                            </a:lnTo>
                            <a:lnTo>
                              <a:pt x="858203" y="746760"/>
                            </a:lnTo>
                            <a:cubicBezTo>
                              <a:pt x="827723" y="878205"/>
                              <a:pt x="792480" y="950595"/>
                              <a:pt x="754380" y="962977"/>
                            </a:cubicBezTo>
                            <a:cubicBezTo>
                              <a:pt x="742950" y="966788"/>
                              <a:pt x="709613" y="990600"/>
                              <a:pt x="622935" y="1109662"/>
                            </a:cubicBezTo>
                            <a:cubicBezTo>
                              <a:pt x="577215" y="1172527"/>
                              <a:pt x="546735" y="1258252"/>
                              <a:pt x="546735" y="1259205"/>
                            </a:cubicBezTo>
                            <a:cubicBezTo>
                              <a:pt x="536258" y="1292543"/>
                              <a:pt x="507683" y="1387793"/>
                              <a:pt x="505778" y="1421130"/>
                            </a:cubicBezTo>
                            <a:cubicBezTo>
                              <a:pt x="501968" y="1462087"/>
                              <a:pt x="472440" y="1463993"/>
                              <a:pt x="466725" y="14639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9"/>
                      <p:cNvSpPr/>
                      <p:nvPr/>
                    </p:nvSpPr>
                    <p:spPr>
                      <a:xfrm>
                        <a:off x="2915602" y="2494597"/>
                        <a:ext cx="1724355" cy="1383700"/>
                      </a:xfrm>
                      <a:custGeom>
                        <a:avLst/>
                        <a:gdLst/>
                        <a:ahLst/>
                        <a:cxnLst/>
                        <a:rect l="l" t="t" r="r" b="b"/>
                        <a:pathLst>
                          <a:path w="1724355" h="1383700" extrusionOk="0">
                            <a:moveTo>
                              <a:pt x="0" y="1327785"/>
                            </a:moveTo>
                            <a:cubicBezTo>
                              <a:pt x="39052" y="1369695"/>
                              <a:pt x="82868" y="1327785"/>
                              <a:pt x="82868" y="1327785"/>
                            </a:cubicBezTo>
                            <a:lnTo>
                              <a:pt x="222885" y="1164908"/>
                            </a:lnTo>
                            <a:lnTo>
                              <a:pt x="408623" y="1239203"/>
                            </a:lnTo>
                            <a:cubicBezTo>
                              <a:pt x="408623" y="1239203"/>
                              <a:pt x="421005" y="1422083"/>
                              <a:pt x="423863" y="1376363"/>
                            </a:cubicBezTo>
                            <a:cubicBezTo>
                              <a:pt x="426720" y="1330643"/>
                              <a:pt x="467678" y="1203960"/>
                              <a:pt x="467678" y="1203960"/>
                            </a:cubicBezTo>
                            <a:cubicBezTo>
                              <a:pt x="467678" y="1203960"/>
                              <a:pt x="499110" y="1112520"/>
                              <a:pt x="548640" y="1044893"/>
                            </a:cubicBezTo>
                            <a:cubicBezTo>
                              <a:pt x="598170" y="977265"/>
                              <a:pt x="660083" y="896303"/>
                              <a:pt x="698183" y="884873"/>
                            </a:cubicBezTo>
                            <a:cubicBezTo>
                              <a:pt x="736283" y="872490"/>
                              <a:pt x="777240" y="695325"/>
                              <a:pt x="777240" y="695325"/>
                            </a:cubicBezTo>
                            <a:lnTo>
                              <a:pt x="782955" y="629603"/>
                            </a:lnTo>
                            <a:cubicBezTo>
                              <a:pt x="810578" y="621983"/>
                              <a:pt x="878205" y="552450"/>
                              <a:pt x="878205" y="552450"/>
                            </a:cubicBezTo>
                            <a:lnTo>
                              <a:pt x="914400" y="535305"/>
                            </a:lnTo>
                            <a:cubicBezTo>
                              <a:pt x="914400" y="535305"/>
                              <a:pt x="1027748" y="430530"/>
                              <a:pt x="1061085" y="395288"/>
                            </a:cubicBezTo>
                            <a:cubicBezTo>
                              <a:pt x="1094423" y="360045"/>
                              <a:pt x="1122998" y="327660"/>
                              <a:pt x="1122998" y="327660"/>
                            </a:cubicBezTo>
                            <a:lnTo>
                              <a:pt x="962978" y="660083"/>
                            </a:lnTo>
                            <a:lnTo>
                              <a:pt x="962978" y="716280"/>
                            </a:lnTo>
                            <a:cubicBezTo>
                              <a:pt x="962978" y="716280"/>
                              <a:pt x="1130618" y="593408"/>
                              <a:pt x="1316355" y="546735"/>
                            </a:cubicBezTo>
                            <a:cubicBezTo>
                              <a:pt x="1502093" y="500063"/>
                              <a:pt x="1560195" y="478155"/>
                              <a:pt x="1560195" y="478155"/>
                            </a:cubicBezTo>
                            <a:lnTo>
                              <a:pt x="1618298" y="401955"/>
                            </a:lnTo>
                            <a:lnTo>
                              <a:pt x="1635443" y="240030"/>
                            </a:lnTo>
                            <a:cubicBezTo>
                              <a:pt x="1635443" y="240030"/>
                              <a:pt x="1715453" y="142875"/>
                              <a:pt x="1724025" y="106680"/>
                            </a:cubicBezTo>
                            <a:cubicBezTo>
                              <a:pt x="1728788" y="84773"/>
                              <a:pt x="1681163" y="31433"/>
                              <a:pt x="1644015" y="0"/>
                            </a:cubicBezTo>
                            <a:cubicBezTo>
                              <a:pt x="1482090" y="40005"/>
                              <a:pt x="1307783" y="139065"/>
                              <a:pt x="1151573" y="214313"/>
                            </a:cubicBezTo>
                            <a:cubicBezTo>
                              <a:pt x="622935" y="467678"/>
                              <a:pt x="227648" y="833438"/>
                              <a:pt x="0" y="132778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9"/>
                      <p:cNvSpPr/>
                      <p:nvPr/>
                    </p:nvSpPr>
                    <p:spPr>
                      <a:xfrm>
                        <a:off x="2915602" y="2482215"/>
                        <a:ext cx="1708169" cy="1340837"/>
                      </a:xfrm>
                      <a:custGeom>
                        <a:avLst/>
                        <a:gdLst/>
                        <a:ahLst/>
                        <a:cxnLst/>
                        <a:rect l="l" t="t" r="r" b="b"/>
                        <a:pathLst>
                          <a:path w="1708169" h="1340837" extrusionOk="0">
                            <a:moveTo>
                              <a:pt x="0" y="1340167"/>
                            </a:moveTo>
                            <a:cubicBezTo>
                              <a:pt x="53340" y="1303020"/>
                              <a:pt x="134302" y="1252538"/>
                              <a:pt x="134302" y="1252538"/>
                            </a:cubicBezTo>
                            <a:lnTo>
                              <a:pt x="222885" y="1122045"/>
                            </a:lnTo>
                            <a:lnTo>
                              <a:pt x="409575" y="1196340"/>
                            </a:lnTo>
                            <a:cubicBezTo>
                              <a:pt x="409575" y="1196340"/>
                              <a:pt x="421958" y="1379220"/>
                              <a:pt x="424815" y="1333500"/>
                            </a:cubicBezTo>
                            <a:cubicBezTo>
                              <a:pt x="427673" y="1287780"/>
                              <a:pt x="468630" y="1161098"/>
                              <a:pt x="468630" y="1161098"/>
                            </a:cubicBezTo>
                            <a:cubicBezTo>
                              <a:pt x="468630" y="1161098"/>
                              <a:pt x="500063" y="1069657"/>
                              <a:pt x="549593" y="1002030"/>
                            </a:cubicBezTo>
                            <a:cubicBezTo>
                              <a:pt x="599123" y="934402"/>
                              <a:pt x="661035" y="853440"/>
                              <a:pt x="699135" y="842010"/>
                            </a:cubicBezTo>
                            <a:cubicBezTo>
                              <a:pt x="737235" y="829627"/>
                              <a:pt x="778193" y="652463"/>
                              <a:pt x="778193" y="652463"/>
                            </a:cubicBezTo>
                            <a:lnTo>
                              <a:pt x="783908" y="586740"/>
                            </a:lnTo>
                            <a:cubicBezTo>
                              <a:pt x="811530" y="579120"/>
                              <a:pt x="879158" y="509588"/>
                              <a:pt x="879158" y="509588"/>
                            </a:cubicBezTo>
                            <a:lnTo>
                              <a:pt x="915353" y="492442"/>
                            </a:lnTo>
                            <a:cubicBezTo>
                              <a:pt x="915353" y="492442"/>
                              <a:pt x="1028700" y="387667"/>
                              <a:pt x="1062038" y="352425"/>
                            </a:cubicBezTo>
                            <a:cubicBezTo>
                              <a:pt x="1095375" y="317182"/>
                              <a:pt x="1123950" y="284797"/>
                              <a:pt x="1123950" y="284797"/>
                            </a:cubicBezTo>
                            <a:lnTo>
                              <a:pt x="994410" y="580072"/>
                            </a:lnTo>
                            <a:lnTo>
                              <a:pt x="962978" y="672465"/>
                            </a:lnTo>
                            <a:cubicBezTo>
                              <a:pt x="962978" y="672465"/>
                              <a:pt x="1130618" y="549593"/>
                              <a:pt x="1316355" y="502920"/>
                            </a:cubicBezTo>
                            <a:cubicBezTo>
                              <a:pt x="1502093" y="456247"/>
                              <a:pt x="1560195" y="434340"/>
                              <a:pt x="1560195" y="434340"/>
                            </a:cubicBezTo>
                            <a:lnTo>
                              <a:pt x="1618298" y="358140"/>
                            </a:lnTo>
                            <a:lnTo>
                              <a:pt x="1635443" y="196215"/>
                            </a:lnTo>
                            <a:cubicBezTo>
                              <a:pt x="1635443" y="196215"/>
                              <a:pt x="1700213" y="133350"/>
                              <a:pt x="1707833" y="98107"/>
                            </a:cubicBezTo>
                            <a:cubicBezTo>
                              <a:pt x="1712595" y="76200"/>
                              <a:pt x="1665923" y="30480"/>
                              <a:pt x="1628775" y="0"/>
                            </a:cubicBezTo>
                            <a:cubicBezTo>
                              <a:pt x="1466850" y="40005"/>
                              <a:pt x="1306830" y="96202"/>
                              <a:pt x="1150620" y="171450"/>
                            </a:cubicBezTo>
                            <a:cubicBezTo>
                              <a:pt x="622935" y="424815"/>
                              <a:pt x="227648" y="845820"/>
                              <a:pt x="0" y="13401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9"/>
                      <p:cNvSpPr/>
                      <p:nvPr/>
                    </p:nvSpPr>
                    <p:spPr>
                      <a:xfrm>
                        <a:off x="2961322" y="2501265"/>
                        <a:ext cx="1645919" cy="1266825"/>
                      </a:xfrm>
                      <a:custGeom>
                        <a:avLst/>
                        <a:gdLst/>
                        <a:ahLst/>
                        <a:cxnLst/>
                        <a:rect l="l" t="t" r="r" b="b"/>
                        <a:pathLst>
                          <a:path w="1645919" h="1266825" extrusionOk="0">
                            <a:moveTo>
                              <a:pt x="1580198" y="0"/>
                            </a:moveTo>
                            <a:cubicBezTo>
                              <a:pt x="1644015" y="56197"/>
                              <a:pt x="1645920" y="74295"/>
                              <a:pt x="1645920" y="74295"/>
                            </a:cubicBezTo>
                            <a:cubicBezTo>
                              <a:pt x="1641158" y="95250"/>
                              <a:pt x="1602105" y="140017"/>
                              <a:pt x="1578293" y="161925"/>
                            </a:cubicBezTo>
                            <a:lnTo>
                              <a:pt x="1573530" y="166688"/>
                            </a:lnTo>
                            <a:lnTo>
                              <a:pt x="1556385" y="329565"/>
                            </a:lnTo>
                            <a:lnTo>
                              <a:pt x="1504950" y="397192"/>
                            </a:lnTo>
                            <a:cubicBezTo>
                              <a:pt x="1486853" y="402907"/>
                              <a:pt x="1420178" y="424815"/>
                              <a:pt x="1267778" y="463867"/>
                            </a:cubicBezTo>
                            <a:cubicBezTo>
                              <a:pt x="1137285" y="497205"/>
                              <a:pt x="1017270" y="565785"/>
                              <a:pt x="954405" y="605790"/>
                            </a:cubicBezTo>
                            <a:lnTo>
                              <a:pt x="967740" y="564832"/>
                            </a:lnTo>
                            <a:lnTo>
                              <a:pt x="1096328" y="270510"/>
                            </a:lnTo>
                            <a:lnTo>
                              <a:pt x="1064895" y="250507"/>
                            </a:lnTo>
                            <a:cubicBezTo>
                              <a:pt x="1064895" y="250507"/>
                              <a:pt x="1036320" y="282892"/>
                              <a:pt x="1002983" y="317182"/>
                            </a:cubicBezTo>
                            <a:cubicBezTo>
                              <a:pt x="972503" y="348615"/>
                              <a:pt x="874395" y="440055"/>
                              <a:pt x="859155" y="454342"/>
                            </a:cubicBezTo>
                            <a:lnTo>
                              <a:pt x="822960" y="471488"/>
                            </a:lnTo>
                            <a:lnTo>
                              <a:pt x="820103" y="477202"/>
                            </a:lnTo>
                            <a:cubicBezTo>
                              <a:pt x="789623" y="508635"/>
                              <a:pt x="747713" y="545782"/>
                              <a:pt x="733425" y="549593"/>
                            </a:cubicBezTo>
                            <a:lnTo>
                              <a:pt x="721043" y="552450"/>
                            </a:lnTo>
                            <a:lnTo>
                              <a:pt x="713423" y="630555"/>
                            </a:lnTo>
                            <a:cubicBezTo>
                              <a:pt x="693420" y="716280"/>
                              <a:pt x="661988" y="798195"/>
                              <a:pt x="646748" y="804863"/>
                            </a:cubicBezTo>
                            <a:cubicBezTo>
                              <a:pt x="612458" y="815340"/>
                              <a:pt x="564833" y="865822"/>
                              <a:pt x="487680" y="971550"/>
                            </a:cubicBezTo>
                            <a:cubicBezTo>
                              <a:pt x="437197" y="1041082"/>
                              <a:pt x="405765" y="1131570"/>
                              <a:pt x="403860" y="1135380"/>
                            </a:cubicBezTo>
                            <a:cubicBezTo>
                              <a:pt x="402908" y="1138238"/>
                              <a:pt x="393383" y="1168717"/>
                              <a:pt x="382905" y="1204913"/>
                            </a:cubicBezTo>
                            <a:cubicBezTo>
                              <a:pt x="381953" y="1194435"/>
                              <a:pt x="380047" y="1163003"/>
                              <a:pt x="380047" y="1163003"/>
                            </a:cubicBezTo>
                            <a:lnTo>
                              <a:pt x="168592" y="1079182"/>
                            </a:lnTo>
                            <a:lnTo>
                              <a:pt x="74295" y="1219200"/>
                            </a:lnTo>
                            <a:cubicBezTo>
                              <a:pt x="64770" y="1225867"/>
                              <a:pt x="33338" y="1244917"/>
                              <a:pt x="0" y="1266825"/>
                            </a:cubicBezTo>
                            <a:cubicBezTo>
                              <a:pt x="42863" y="1172528"/>
                              <a:pt x="92392" y="1076325"/>
                              <a:pt x="152400" y="991553"/>
                            </a:cubicBezTo>
                            <a:cubicBezTo>
                              <a:pt x="209550" y="1037272"/>
                              <a:pt x="277178" y="1063942"/>
                              <a:pt x="346710" y="1087755"/>
                            </a:cubicBezTo>
                            <a:cubicBezTo>
                              <a:pt x="387667" y="1011555"/>
                              <a:pt x="422910" y="933450"/>
                              <a:pt x="464820" y="856297"/>
                            </a:cubicBezTo>
                            <a:cubicBezTo>
                              <a:pt x="481965" y="851535"/>
                              <a:pt x="615315" y="762952"/>
                              <a:pt x="632460" y="758190"/>
                            </a:cubicBezTo>
                            <a:cubicBezTo>
                              <a:pt x="644843" y="685800"/>
                              <a:pt x="564833" y="684847"/>
                              <a:pt x="604838" y="622935"/>
                            </a:cubicBezTo>
                            <a:cubicBezTo>
                              <a:pt x="660083" y="537210"/>
                              <a:pt x="751523" y="458152"/>
                              <a:pt x="823913" y="384810"/>
                            </a:cubicBezTo>
                            <a:cubicBezTo>
                              <a:pt x="920115" y="287655"/>
                              <a:pt x="1052513" y="237172"/>
                              <a:pt x="1160145" y="152400"/>
                            </a:cubicBezTo>
                            <a:cubicBezTo>
                              <a:pt x="1151573" y="159067"/>
                              <a:pt x="1163955" y="193357"/>
                              <a:pt x="1163003" y="202882"/>
                            </a:cubicBezTo>
                            <a:cubicBezTo>
                              <a:pt x="1161098" y="223838"/>
                              <a:pt x="1156335" y="234315"/>
                              <a:pt x="1146810" y="255270"/>
                            </a:cubicBezTo>
                            <a:cubicBezTo>
                              <a:pt x="1125855" y="301942"/>
                              <a:pt x="1099185" y="346710"/>
                              <a:pt x="1075373" y="392430"/>
                            </a:cubicBezTo>
                            <a:cubicBezTo>
                              <a:pt x="1067753" y="406717"/>
                              <a:pt x="1060133" y="424815"/>
                              <a:pt x="1067753" y="440055"/>
                            </a:cubicBezTo>
                            <a:cubicBezTo>
                              <a:pt x="1112520" y="440055"/>
                              <a:pt x="1146810" y="433388"/>
                              <a:pt x="1187768" y="417195"/>
                            </a:cubicBezTo>
                            <a:cubicBezTo>
                              <a:pt x="1281113" y="381000"/>
                              <a:pt x="1382078" y="348615"/>
                              <a:pt x="1477328" y="317182"/>
                            </a:cubicBezTo>
                            <a:cubicBezTo>
                              <a:pt x="1491615" y="273367"/>
                              <a:pt x="1496378" y="228600"/>
                              <a:pt x="1510665" y="185738"/>
                            </a:cubicBezTo>
                            <a:cubicBezTo>
                              <a:pt x="1521143" y="153352"/>
                              <a:pt x="1545908" y="134302"/>
                              <a:pt x="1574483" y="115252"/>
                            </a:cubicBezTo>
                            <a:cubicBezTo>
                              <a:pt x="1572578" y="75247"/>
                              <a:pt x="1581150" y="40005"/>
                              <a:pt x="1580198" y="0"/>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9"/>
                      <p:cNvSpPr/>
                      <p:nvPr/>
                    </p:nvSpPr>
                    <p:spPr>
                      <a:xfrm>
                        <a:off x="6597811" y="5620199"/>
                        <a:ext cx="283047" cy="653964"/>
                      </a:xfrm>
                      <a:custGeom>
                        <a:avLst/>
                        <a:gdLst/>
                        <a:ahLst/>
                        <a:cxnLst/>
                        <a:rect l="l" t="t" r="r" b="b"/>
                        <a:pathLst>
                          <a:path w="283047" h="653964" extrusionOk="0">
                            <a:moveTo>
                              <a:pt x="132553" y="51938"/>
                            </a:moveTo>
                            <a:cubicBezTo>
                              <a:pt x="156366" y="166238"/>
                              <a:pt x="27778" y="449130"/>
                              <a:pt x="27778" y="449130"/>
                            </a:cubicBezTo>
                            <a:cubicBezTo>
                              <a:pt x="27778" y="449130"/>
                              <a:pt x="-50327" y="745358"/>
                              <a:pt x="55401" y="625343"/>
                            </a:cubicBezTo>
                            <a:cubicBezTo>
                              <a:pt x="161128" y="505328"/>
                              <a:pt x="159223" y="474848"/>
                              <a:pt x="159223" y="474848"/>
                            </a:cubicBezTo>
                            <a:lnTo>
                              <a:pt x="205895" y="427223"/>
                            </a:lnTo>
                            <a:lnTo>
                              <a:pt x="248758" y="306255"/>
                            </a:lnTo>
                            <a:cubicBezTo>
                              <a:pt x="248758" y="306255"/>
                              <a:pt x="274476" y="123375"/>
                              <a:pt x="283048" y="50033"/>
                            </a:cubicBezTo>
                            <a:cubicBezTo>
                              <a:pt x="283048" y="49080"/>
                              <a:pt x="108741" y="-63315"/>
                              <a:pt x="132553" y="519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21" name="Google Shape;721;p29"/>
                  <p:cNvSpPr/>
                  <p:nvPr/>
                </p:nvSpPr>
                <p:spPr>
                  <a:xfrm>
                    <a:off x="5223746" y="2674167"/>
                    <a:ext cx="1358867" cy="1282119"/>
                  </a:xfrm>
                  <a:custGeom>
                    <a:avLst/>
                    <a:gdLst/>
                    <a:ahLst/>
                    <a:cxnLst/>
                    <a:rect l="l" t="t" r="r" b="b"/>
                    <a:pathLst>
                      <a:path w="1358867" h="1282119" extrusionOk="0">
                        <a:moveTo>
                          <a:pt x="411244" y="344305"/>
                        </a:moveTo>
                        <a:cubicBezTo>
                          <a:pt x="346474" y="456700"/>
                          <a:pt x="224554" y="534805"/>
                          <a:pt x="95014" y="546236"/>
                        </a:cubicBezTo>
                        <a:cubicBezTo>
                          <a:pt x="65486" y="549093"/>
                          <a:pt x="33101" y="549093"/>
                          <a:pt x="13099" y="571000"/>
                        </a:cubicBezTo>
                        <a:cubicBezTo>
                          <a:pt x="-19286" y="606243"/>
                          <a:pt x="13099" y="668155"/>
                          <a:pt x="58819" y="682443"/>
                        </a:cubicBezTo>
                        <a:cubicBezTo>
                          <a:pt x="104539" y="696730"/>
                          <a:pt x="153116" y="680538"/>
                          <a:pt x="199789" y="669108"/>
                        </a:cubicBezTo>
                        <a:cubicBezTo>
                          <a:pt x="246461" y="657678"/>
                          <a:pt x="300754" y="651963"/>
                          <a:pt x="337901" y="683396"/>
                        </a:cubicBezTo>
                        <a:cubicBezTo>
                          <a:pt x="373144" y="712923"/>
                          <a:pt x="378859" y="762453"/>
                          <a:pt x="393146" y="805316"/>
                        </a:cubicBezTo>
                        <a:cubicBezTo>
                          <a:pt x="407434" y="848178"/>
                          <a:pt x="446486" y="893898"/>
                          <a:pt x="490301" y="880563"/>
                        </a:cubicBezTo>
                        <a:cubicBezTo>
                          <a:pt x="516019" y="872943"/>
                          <a:pt x="531259" y="849130"/>
                          <a:pt x="548404" y="829128"/>
                        </a:cubicBezTo>
                        <a:cubicBezTo>
                          <a:pt x="602696" y="765311"/>
                          <a:pt x="691279" y="733878"/>
                          <a:pt x="773194" y="748166"/>
                        </a:cubicBezTo>
                        <a:cubicBezTo>
                          <a:pt x="855109" y="762453"/>
                          <a:pt x="928451" y="822461"/>
                          <a:pt x="957026" y="900565"/>
                        </a:cubicBezTo>
                        <a:cubicBezTo>
                          <a:pt x="986554" y="977718"/>
                          <a:pt x="974172" y="1065348"/>
                          <a:pt x="994174" y="1145358"/>
                        </a:cubicBezTo>
                        <a:cubicBezTo>
                          <a:pt x="1014176" y="1225368"/>
                          <a:pt x="1093234" y="1305378"/>
                          <a:pt x="1170386" y="1275851"/>
                        </a:cubicBezTo>
                        <a:cubicBezTo>
                          <a:pt x="1237061" y="1249180"/>
                          <a:pt x="1252301" y="1159646"/>
                          <a:pt x="1238014" y="1089161"/>
                        </a:cubicBezTo>
                        <a:cubicBezTo>
                          <a:pt x="1223726" y="1018676"/>
                          <a:pt x="1192294" y="948190"/>
                          <a:pt x="1205629" y="876753"/>
                        </a:cubicBezTo>
                        <a:cubicBezTo>
                          <a:pt x="1223726" y="784361"/>
                          <a:pt x="1313261" y="721496"/>
                          <a:pt x="1345647" y="632913"/>
                        </a:cubicBezTo>
                        <a:cubicBezTo>
                          <a:pt x="1398986" y="486228"/>
                          <a:pt x="1281829" y="334780"/>
                          <a:pt x="1157051" y="241436"/>
                        </a:cubicBezTo>
                        <a:cubicBezTo>
                          <a:pt x="1006557" y="129041"/>
                          <a:pt x="816057" y="32838"/>
                          <a:pt x="628414" y="4263"/>
                        </a:cubicBezTo>
                        <a:cubicBezTo>
                          <a:pt x="385526" y="-33837"/>
                          <a:pt x="497921" y="191905"/>
                          <a:pt x="411244" y="344305"/>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9"/>
                  <p:cNvSpPr/>
                  <p:nvPr/>
                </p:nvSpPr>
                <p:spPr>
                  <a:xfrm>
                    <a:off x="4353886" y="4407634"/>
                    <a:ext cx="1452179" cy="1008853"/>
                  </a:xfrm>
                  <a:custGeom>
                    <a:avLst/>
                    <a:gdLst/>
                    <a:ahLst/>
                    <a:cxnLst/>
                    <a:rect l="l" t="t" r="r" b="b"/>
                    <a:pathLst>
                      <a:path w="1452179" h="1008853" extrusionOk="0">
                        <a:moveTo>
                          <a:pt x="746751" y="651093"/>
                        </a:moveTo>
                        <a:cubicBezTo>
                          <a:pt x="885816" y="627281"/>
                          <a:pt x="1050598" y="648236"/>
                          <a:pt x="1128703" y="765393"/>
                        </a:cubicBezTo>
                        <a:cubicBezTo>
                          <a:pt x="1185853" y="852071"/>
                          <a:pt x="1202046" y="990183"/>
                          <a:pt x="1303963" y="1007328"/>
                        </a:cubicBezTo>
                        <a:cubicBezTo>
                          <a:pt x="1390641" y="1022568"/>
                          <a:pt x="1459221" y="920651"/>
                          <a:pt x="1451601" y="832068"/>
                        </a:cubicBezTo>
                        <a:cubicBezTo>
                          <a:pt x="1443981" y="744438"/>
                          <a:pt x="1389688" y="669191"/>
                          <a:pt x="1348731" y="591086"/>
                        </a:cubicBezTo>
                        <a:cubicBezTo>
                          <a:pt x="1274436" y="450116"/>
                          <a:pt x="1281103" y="320576"/>
                          <a:pt x="1268721" y="168176"/>
                        </a:cubicBezTo>
                        <a:cubicBezTo>
                          <a:pt x="1258243" y="50066"/>
                          <a:pt x="1171566" y="58638"/>
                          <a:pt x="1082983" y="71973"/>
                        </a:cubicBezTo>
                        <a:cubicBezTo>
                          <a:pt x="954396" y="91976"/>
                          <a:pt x="825808" y="116741"/>
                          <a:pt x="700078" y="69116"/>
                        </a:cubicBezTo>
                        <a:cubicBezTo>
                          <a:pt x="607686" y="34826"/>
                          <a:pt x="505768" y="-30897"/>
                          <a:pt x="419091" y="16728"/>
                        </a:cubicBezTo>
                        <a:cubicBezTo>
                          <a:pt x="292408" y="86261"/>
                          <a:pt x="319078" y="236756"/>
                          <a:pt x="159058" y="275808"/>
                        </a:cubicBezTo>
                        <a:cubicBezTo>
                          <a:pt x="50473" y="301526"/>
                          <a:pt x="-17154" y="314861"/>
                          <a:pt x="3801" y="451068"/>
                        </a:cubicBezTo>
                        <a:cubicBezTo>
                          <a:pt x="65713" y="837783"/>
                          <a:pt x="498148" y="693956"/>
                          <a:pt x="746751" y="65109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9"/>
                  <p:cNvSpPr/>
                  <p:nvPr/>
                </p:nvSpPr>
                <p:spPr>
                  <a:xfrm>
                    <a:off x="2931819" y="3402280"/>
                    <a:ext cx="1285850" cy="2323197"/>
                  </a:xfrm>
                  <a:custGeom>
                    <a:avLst/>
                    <a:gdLst/>
                    <a:ahLst/>
                    <a:cxnLst/>
                    <a:rect l="l" t="t" r="r" b="b"/>
                    <a:pathLst>
                      <a:path w="1285850" h="2323197" extrusionOk="0">
                        <a:moveTo>
                          <a:pt x="858178" y="65773"/>
                        </a:moveTo>
                        <a:cubicBezTo>
                          <a:pt x="820078" y="86727"/>
                          <a:pt x="784835" y="115302"/>
                          <a:pt x="757213" y="157213"/>
                        </a:cubicBezTo>
                        <a:cubicBezTo>
                          <a:pt x="678155" y="273417"/>
                          <a:pt x="654343" y="422007"/>
                          <a:pt x="597193" y="548690"/>
                        </a:cubicBezTo>
                        <a:cubicBezTo>
                          <a:pt x="559093" y="633463"/>
                          <a:pt x="492418" y="733475"/>
                          <a:pt x="401930" y="714425"/>
                        </a:cubicBezTo>
                        <a:cubicBezTo>
                          <a:pt x="360973" y="705852"/>
                          <a:pt x="328588" y="672515"/>
                          <a:pt x="290488" y="655370"/>
                        </a:cubicBezTo>
                        <a:cubicBezTo>
                          <a:pt x="173330" y="601077"/>
                          <a:pt x="32360" y="710615"/>
                          <a:pt x="6643" y="837298"/>
                        </a:cubicBezTo>
                        <a:cubicBezTo>
                          <a:pt x="-19075" y="963980"/>
                          <a:pt x="34265" y="1092567"/>
                          <a:pt x="91415" y="1208773"/>
                        </a:cubicBezTo>
                        <a:cubicBezTo>
                          <a:pt x="215240" y="1464042"/>
                          <a:pt x="360020" y="1708835"/>
                          <a:pt x="520993" y="1942198"/>
                        </a:cubicBezTo>
                        <a:cubicBezTo>
                          <a:pt x="575285" y="2020302"/>
                          <a:pt x="632435" y="2099360"/>
                          <a:pt x="713398" y="2149843"/>
                        </a:cubicBezTo>
                        <a:cubicBezTo>
                          <a:pt x="876275" y="2252713"/>
                          <a:pt x="1099161" y="2219375"/>
                          <a:pt x="1262038" y="2323198"/>
                        </a:cubicBezTo>
                        <a:cubicBezTo>
                          <a:pt x="1285851" y="2215565"/>
                          <a:pt x="1198221" y="2120315"/>
                          <a:pt x="1125831" y="2037448"/>
                        </a:cubicBezTo>
                        <a:cubicBezTo>
                          <a:pt x="942950" y="1827898"/>
                          <a:pt x="817220" y="1541195"/>
                          <a:pt x="891515" y="1273542"/>
                        </a:cubicBezTo>
                        <a:cubicBezTo>
                          <a:pt x="931520" y="1129715"/>
                          <a:pt x="1024865" y="1008748"/>
                          <a:pt x="1097256" y="878255"/>
                        </a:cubicBezTo>
                        <a:cubicBezTo>
                          <a:pt x="1217271" y="662990"/>
                          <a:pt x="1285851" y="412482"/>
                          <a:pt x="1285851" y="165785"/>
                        </a:cubicBezTo>
                        <a:cubicBezTo>
                          <a:pt x="1285851" y="20052"/>
                          <a:pt x="1221081" y="-14238"/>
                          <a:pt x="1089636" y="4812"/>
                        </a:cubicBezTo>
                        <a:cubicBezTo>
                          <a:pt x="1005815" y="18147"/>
                          <a:pt x="925805" y="29577"/>
                          <a:pt x="858178" y="6577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9"/>
                  <p:cNvSpPr/>
                  <p:nvPr/>
                </p:nvSpPr>
                <p:spPr>
                  <a:xfrm>
                    <a:off x="4803457" y="2492734"/>
                    <a:ext cx="402907" cy="214838"/>
                  </a:xfrm>
                  <a:custGeom>
                    <a:avLst/>
                    <a:gdLst/>
                    <a:ahLst/>
                    <a:cxnLst/>
                    <a:rect l="l" t="t" r="r" b="b"/>
                    <a:pathLst>
                      <a:path w="402907" h="214838" extrusionOk="0">
                        <a:moveTo>
                          <a:pt x="225742" y="181885"/>
                        </a:moveTo>
                        <a:cubicBezTo>
                          <a:pt x="270510" y="199030"/>
                          <a:pt x="320040" y="229510"/>
                          <a:pt x="362902" y="206650"/>
                        </a:cubicBezTo>
                        <a:cubicBezTo>
                          <a:pt x="389572" y="192363"/>
                          <a:pt x="402908" y="159978"/>
                          <a:pt x="402908" y="128545"/>
                        </a:cubicBezTo>
                        <a:cubicBezTo>
                          <a:pt x="401002" y="-71480"/>
                          <a:pt x="2857" y="-30522"/>
                          <a:pt x="0" y="199030"/>
                        </a:cubicBezTo>
                        <a:cubicBezTo>
                          <a:pt x="69532" y="164740"/>
                          <a:pt x="150495" y="152358"/>
                          <a:pt x="225742" y="181885"/>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9"/>
                  <p:cNvSpPr/>
                  <p:nvPr/>
                </p:nvSpPr>
                <p:spPr>
                  <a:xfrm>
                    <a:off x="3925465" y="5566043"/>
                    <a:ext cx="1918184" cy="1417026"/>
                  </a:xfrm>
                  <a:custGeom>
                    <a:avLst/>
                    <a:gdLst/>
                    <a:ahLst/>
                    <a:cxnLst/>
                    <a:rect l="l" t="t" r="r" b="b"/>
                    <a:pathLst>
                      <a:path w="1918184" h="1417026" extrusionOk="0">
                        <a:moveTo>
                          <a:pt x="739" y="524242"/>
                        </a:moveTo>
                        <a:cubicBezTo>
                          <a:pt x="-13548" y="673784"/>
                          <a:pt x="183619" y="764272"/>
                          <a:pt x="212194" y="911909"/>
                        </a:cubicBezTo>
                        <a:cubicBezTo>
                          <a:pt x="233149" y="1017637"/>
                          <a:pt x="160759" y="1130032"/>
                          <a:pt x="196954" y="1231949"/>
                        </a:cubicBezTo>
                        <a:cubicBezTo>
                          <a:pt x="239817" y="1351012"/>
                          <a:pt x="395074" y="1374824"/>
                          <a:pt x="520804" y="1378634"/>
                        </a:cubicBezTo>
                        <a:cubicBezTo>
                          <a:pt x="918949" y="1391017"/>
                          <a:pt x="1318047" y="1403399"/>
                          <a:pt x="1716192" y="1416734"/>
                        </a:cubicBezTo>
                        <a:cubicBezTo>
                          <a:pt x="1787629" y="1418639"/>
                          <a:pt x="1875259" y="1412924"/>
                          <a:pt x="1907644" y="1348155"/>
                        </a:cubicBezTo>
                        <a:cubicBezTo>
                          <a:pt x="1948602" y="1265287"/>
                          <a:pt x="1861925" y="1180514"/>
                          <a:pt x="1789534" y="1122412"/>
                        </a:cubicBezTo>
                        <a:cubicBezTo>
                          <a:pt x="1556172" y="933817"/>
                          <a:pt x="1388532" y="664259"/>
                          <a:pt x="1323762" y="371842"/>
                        </a:cubicBezTo>
                        <a:cubicBezTo>
                          <a:pt x="1307569" y="299452"/>
                          <a:pt x="1297092" y="225157"/>
                          <a:pt x="1267564" y="157529"/>
                        </a:cubicBezTo>
                        <a:cubicBezTo>
                          <a:pt x="1238037" y="89902"/>
                          <a:pt x="1185650" y="27037"/>
                          <a:pt x="1114212" y="7034"/>
                        </a:cubicBezTo>
                        <a:cubicBezTo>
                          <a:pt x="983719" y="-29161"/>
                          <a:pt x="865609" y="83234"/>
                          <a:pt x="743689" y="141337"/>
                        </a:cubicBezTo>
                        <a:cubicBezTo>
                          <a:pt x="601767" y="208964"/>
                          <a:pt x="427459" y="201344"/>
                          <a:pt x="292204" y="121334"/>
                        </a:cubicBezTo>
                        <a:cubicBezTo>
                          <a:pt x="188382" y="60374"/>
                          <a:pt x="35029" y="9892"/>
                          <a:pt x="67414" y="175627"/>
                        </a:cubicBezTo>
                        <a:cubicBezTo>
                          <a:pt x="79797" y="239444"/>
                          <a:pt x="111229" y="257542"/>
                          <a:pt x="90274" y="330884"/>
                        </a:cubicBezTo>
                        <a:cubicBezTo>
                          <a:pt x="71224" y="399464"/>
                          <a:pt x="8359" y="448042"/>
                          <a:pt x="739" y="52424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9"/>
                  <p:cNvSpPr/>
                  <p:nvPr/>
                </p:nvSpPr>
                <p:spPr>
                  <a:xfrm>
                    <a:off x="3240329" y="3805398"/>
                    <a:ext cx="678333" cy="1549556"/>
                  </a:xfrm>
                  <a:custGeom>
                    <a:avLst/>
                    <a:gdLst/>
                    <a:ahLst/>
                    <a:cxnLst/>
                    <a:rect l="l" t="t" r="r" b="b"/>
                    <a:pathLst>
                      <a:path w="678333" h="1549556" extrusionOk="0">
                        <a:moveTo>
                          <a:pt x="139140" y="454182"/>
                        </a:moveTo>
                        <a:cubicBezTo>
                          <a:pt x="91515" y="483709"/>
                          <a:pt x="39128" y="510379"/>
                          <a:pt x="14363" y="560862"/>
                        </a:cubicBezTo>
                        <a:cubicBezTo>
                          <a:pt x="-18022" y="625632"/>
                          <a:pt x="10553" y="702784"/>
                          <a:pt x="39128" y="769459"/>
                        </a:cubicBezTo>
                        <a:cubicBezTo>
                          <a:pt x="107708" y="932337"/>
                          <a:pt x="176288" y="1094262"/>
                          <a:pt x="245820" y="1257139"/>
                        </a:cubicBezTo>
                        <a:cubicBezTo>
                          <a:pt x="297255" y="1378107"/>
                          <a:pt x="362978" y="1513362"/>
                          <a:pt x="489660" y="1549557"/>
                        </a:cubicBezTo>
                        <a:cubicBezTo>
                          <a:pt x="413460" y="1387632"/>
                          <a:pt x="335355" y="1221897"/>
                          <a:pt x="311543" y="1044732"/>
                        </a:cubicBezTo>
                        <a:cubicBezTo>
                          <a:pt x="270585" y="738027"/>
                          <a:pt x="484898" y="401794"/>
                          <a:pt x="621105" y="139857"/>
                        </a:cubicBezTo>
                        <a:cubicBezTo>
                          <a:pt x="666825" y="53179"/>
                          <a:pt x="727785" y="-11591"/>
                          <a:pt x="610628" y="1744"/>
                        </a:cubicBezTo>
                        <a:cubicBezTo>
                          <a:pt x="517283" y="12222"/>
                          <a:pt x="450608" y="133189"/>
                          <a:pt x="402030" y="197959"/>
                        </a:cubicBezTo>
                        <a:cubicBezTo>
                          <a:pt x="324878" y="297019"/>
                          <a:pt x="247725" y="386554"/>
                          <a:pt x="139140" y="454182"/>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9"/>
                  <p:cNvSpPr/>
                  <p:nvPr/>
                </p:nvSpPr>
                <p:spPr>
                  <a:xfrm>
                    <a:off x="4212442" y="5922194"/>
                    <a:ext cx="1133239" cy="826686"/>
                  </a:xfrm>
                  <a:custGeom>
                    <a:avLst/>
                    <a:gdLst/>
                    <a:ahLst/>
                    <a:cxnLst/>
                    <a:rect l="l" t="t" r="r" b="b"/>
                    <a:pathLst>
                      <a:path w="1133239" h="826686" extrusionOk="0">
                        <a:moveTo>
                          <a:pt x="1104412" y="542423"/>
                        </a:moveTo>
                        <a:cubicBezTo>
                          <a:pt x="1117747" y="558616"/>
                          <a:pt x="1131082" y="576713"/>
                          <a:pt x="1132987" y="597668"/>
                        </a:cubicBezTo>
                        <a:cubicBezTo>
                          <a:pt x="1136797" y="638625"/>
                          <a:pt x="1096792" y="667200"/>
                          <a:pt x="1061550" y="688155"/>
                        </a:cubicBezTo>
                        <a:cubicBezTo>
                          <a:pt x="922485" y="770070"/>
                          <a:pt x="764370" y="854843"/>
                          <a:pt x="607207" y="817695"/>
                        </a:cubicBezTo>
                        <a:cubicBezTo>
                          <a:pt x="506242" y="793883"/>
                          <a:pt x="413850" y="720541"/>
                          <a:pt x="310980" y="733875"/>
                        </a:cubicBezTo>
                        <a:cubicBezTo>
                          <a:pt x="255735" y="741495"/>
                          <a:pt x="207157" y="772928"/>
                          <a:pt x="153817" y="788168"/>
                        </a:cubicBezTo>
                        <a:cubicBezTo>
                          <a:pt x="100477" y="803408"/>
                          <a:pt x="30945" y="793883"/>
                          <a:pt x="7132" y="743400"/>
                        </a:cubicBezTo>
                        <a:cubicBezTo>
                          <a:pt x="-15728" y="694823"/>
                          <a:pt x="19515" y="635768"/>
                          <a:pt x="68092" y="612908"/>
                        </a:cubicBezTo>
                        <a:cubicBezTo>
                          <a:pt x="116670" y="590048"/>
                          <a:pt x="172867" y="594811"/>
                          <a:pt x="226207" y="599573"/>
                        </a:cubicBezTo>
                        <a:cubicBezTo>
                          <a:pt x="288120" y="605288"/>
                          <a:pt x="350032" y="610050"/>
                          <a:pt x="411945" y="615766"/>
                        </a:cubicBezTo>
                        <a:cubicBezTo>
                          <a:pt x="446235" y="618623"/>
                          <a:pt x="481477" y="621480"/>
                          <a:pt x="512910" y="607193"/>
                        </a:cubicBezTo>
                        <a:cubicBezTo>
                          <a:pt x="577680" y="577666"/>
                          <a:pt x="591967" y="486225"/>
                          <a:pt x="559582" y="422408"/>
                        </a:cubicBezTo>
                        <a:cubicBezTo>
                          <a:pt x="527197" y="359543"/>
                          <a:pt x="462427" y="319538"/>
                          <a:pt x="399562" y="287153"/>
                        </a:cubicBezTo>
                        <a:cubicBezTo>
                          <a:pt x="357652" y="265245"/>
                          <a:pt x="310980" y="241433"/>
                          <a:pt x="295740" y="196666"/>
                        </a:cubicBezTo>
                        <a:cubicBezTo>
                          <a:pt x="277642" y="146183"/>
                          <a:pt x="308122" y="89033"/>
                          <a:pt x="351937" y="59505"/>
                        </a:cubicBezTo>
                        <a:cubicBezTo>
                          <a:pt x="395752" y="29978"/>
                          <a:pt x="450997" y="20453"/>
                          <a:pt x="503385" y="11880"/>
                        </a:cubicBezTo>
                        <a:cubicBezTo>
                          <a:pt x="567202" y="1403"/>
                          <a:pt x="633877" y="-8122"/>
                          <a:pt x="695790" y="10928"/>
                        </a:cubicBezTo>
                        <a:cubicBezTo>
                          <a:pt x="801517" y="42361"/>
                          <a:pt x="810090" y="153803"/>
                          <a:pt x="857715" y="235718"/>
                        </a:cubicBezTo>
                        <a:cubicBezTo>
                          <a:pt x="921532" y="345255"/>
                          <a:pt x="1024402" y="444316"/>
                          <a:pt x="1104412" y="542423"/>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9"/>
                  <p:cNvSpPr/>
                  <p:nvPr/>
                </p:nvSpPr>
                <p:spPr>
                  <a:xfrm>
                    <a:off x="6600825" y="4246370"/>
                    <a:ext cx="773948" cy="2351172"/>
                  </a:xfrm>
                  <a:custGeom>
                    <a:avLst/>
                    <a:gdLst/>
                    <a:ahLst/>
                    <a:cxnLst/>
                    <a:rect l="l" t="t" r="r" b="b"/>
                    <a:pathLst>
                      <a:path w="773948" h="2351172" extrusionOk="0">
                        <a:moveTo>
                          <a:pt x="418147" y="294198"/>
                        </a:moveTo>
                        <a:cubicBezTo>
                          <a:pt x="511493" y="605665"/>
                          <a:pt x="192405" y="854267"/>
                          <a:pt x="57150" y="1094298"/>
                        </a:cubicBezTo>
                        <a:cubicBezTo>
                          <a:pt x="40005" y="1124777"/>
                          <a:pt x="23813" y="1157162"/>
                          <a:pt x="24765" y="1192405"/>
                        </a:cubicBezTo>
                        <a:cubicBezTo>
                          <a:pt x="29528" y="1338137"/>
                          <a:pt x="284797" y="1254317"/>
                          <a:pt x="356235" y="1342900"/>
                        </a:cubicBezTo>
                        <a:cubicBezTo>
                          <a:pt x="438150" y="1444817"/>
                          <a:pt x="432435" y="1596265"/>
                          <a:pt x="380047" y="1716280"/>
                        </a:cubicBezTo>
                        <a:cubicBezTo>
                          <a:pt x="293370" y="1916305"/>
                          <a:pt x="19050" y="2122998"/>
                          <a:pt x="0" y="2338262"/>
                        </a:cubicBezTo>
                        <a:cubicBezTo>
                          <a:pt x="18097" y="2355407"/>
                          <a:pt x="37147" y="2353503"/>
                          <a:pt x="60007" y="2343978"/>
                        </a:cubicBezTo>
                        <a:cubicBezTo>
                          <a:pt x="265747" y="2264920"/>
                          <a:pt x="388620" y="2095375"/>
                          <a:pt x="500063" y="1915353"/>
                        </a:cubicBezTo>
                        <a:cubicBezTo>
                          <a:pt x="621030" y="1720090"/>
                          <a:pt x="711518" y="1498158"/>
                          <a:pt x="750570" y="1271462"/>
                        </a:cubicBezTo>
                        <a:cubicBezTo>
                          <a:pt x="803910" y="962852"/>
                          <a:pt x="764857" y="640908"/>
                          <a:pt x="644843" y="352300"/>
                        </a:cubicBezTo>
                        <a:cubicBezTo>
                          <a:pt x="608647" y="266575"/>
                          <a:pt x="522922" y="22735"/>
                          <a:pt x="412432" y="2732"/>
                        </a:cubicBezTo>
                        <a:cubicBezTo>
                          <a:pt x="247650" y="-28700"/>
                          <a:pt x="396240" y="219902"/>
                          <a:pt x="418147" y="29419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9"/>
                  <p:cNvSpPr/>
                  <p:nvPr/>
                </p:nvSpPr>
                <p:spPr>
                  <a:xfrm>
                    <a:off x="6892797" y="4798196"/>
                    <a:ext cx="357770" cy="1171121"/>
                  </a:xfrm>
                  <a:custGeom>
                    <a:avLst/>
                    <a:gdLst/>
                    <a:ahLst/>
                    <a:cxnLst/>
                    <a:rect l="l" t="t" r="r" b="b"/>
                    <a:pathLst>
                      <a:path w="357770" h="1171121" extrusionOk="0">
                        <a:moveTo>
                          <a:pt x="120460" y="321491"/>
                        </a:moveTo>
                        <a:cubicBezTo>
                          <a:pt x="90933" y="353876"/>
                          <a:pt x="57595" y="382451"/>
                          <a:pt x="32830" y="417694"/>
                        </a:cubicBezTo>
                        <a:cubicBezTo>
                          <a:pt x="8065" y="452936"/>
                          <a:pt x="-8127" y="498656"/>
                          <a:pt x="4255" y="540566"/>
                        </a:cubicBezTo>
                        <a:cubicBezTo>
                          <a:pt x="15685" y="579619"/>
                          <a:pt x="49023" y="608194"/>
                          <a:pt x="84265" y="629148"/>
                        </a:cubicBezTo>
                        <a:cubicBezTo>
                          <a:pt x="118555" y="650104"/>
                          <a:pt x="156655" y="667248"/>
                          <a:pt x="186183" y="694871"/>
                        </a:cubicBezTo>
                        <a:cubicBezTo>
                          <a:pt x="239523" y="745354"/>
                          <a:pt x="257620" y="823459"/>
                          <a:pt x="253810" y="896801"/>
                        </a:cubicBezTo>
                        <a:cubicBezTo>
                          <a:pt x="250000" y="970144"/>
                          <a:pt x="227140" y="1040629"/>
                          <a:pt x="210948" y="1112066"/>
                        </a:cubicBezTo>
                        <a:cubicBezTo>
                          <a:pt x="208090" y="1124449"/>
                          <a:pt x="205233" y="1136831"/>
                          <a:pt x="208090" y="1148261"/>
                        </a:cubicBezTo>
                        <a:cubicBezTo>
                          <a:pt x="210948" y="1160643"/>
                          <a:pt x="221425" y="1171121"/>
                          <a:pt x="233808" y="1171121"/>
                        </a:cubicBezTo>
                        <a:cubicBezTo>
                          <a:pt x="244285" y="1171121"/>
                          <a:pt x="252858" y="1163501"/>
                          <a:pt x="259525" y="1155881"/>
                        </a:cubicBezTo>
                        <a:cubicBezTo>
                          <a:pt x="311913" y="1099684"/>
                          <a:pt x="326200" y="1016816"/>
                          <a:pt x="324295" y="940616"/>
                        </a:cubicBezTo>
                        <a:cubicBezTo>
                          <a:pt x="321438" y="863464"/>
                          <a:pt x="305245" y="787264"/>
                          <a:pt x="303340" y="711064"/>
                        </a:cubicBezTo>
                        <a:cubicBezTo>
                          <a:pt x="300483" y="568189"/>
                          <a:pt x="352870" y="429123"/>
                          <a:pt x="357633" y="286248"/>
                        </a:cubicBezTo>
                        <a:cubicBezTo>
                          <a:pt x="359538" y="246244"/>
                          <a:pt x="342393" y="-55699"/>
                          <a:pt x="257620" y="9071"/>
                        </a:cubicBezTo>
                        <a:cubicBezTo>
                          <a:pt x="227140" y="32884"/>
                          <a:pt x="229045" y="123371"/>
                          <a:pt x="216663" y="160519"/>
                        </a:cubicBezTo>
                        <a:cubicBezTo>
                          <a:pt x="194755" y="220526"/>
                          <a:pt x="162370" y="275771"/>
                          <a:pt x="120460" y="321491"/>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30" name="Google Shape;730;p29"/>
              <p:cNvGrpSpPr/>
              <p:nvPr/>
            </p:nvGrpSpPr>
            <p:grpSpPr>
              <a:xfrm>
                <a:off x="2689902" y="3485197"/>
                <a:ext cx="4865065" cy="3790312"/>
                <a:chOff x="2689902" y="3485197"/>
                <a:chExt cx="4865065" cy="3790312"/>
              </a:xfrm>
            </p:grpSpPr>
            <p:sp>
              <p:nvSpPr>
                <p:cNvPr id="731" name="Google Shape;731;p29"/>
                <p:cNvSpPr/>
                <p:nvPr/>
              </p:nvSpPr>
              <p:spPr>
                <a:xfrm>
                  <a:off x="2689902" y="3485197"/>
                  <a:ext cx="4865065" cy="3790312"/>
                </a:xfrm>
                <a:custGeom>
                  <a:avLst/>
                  <a:gdLst/>
                  <a:ahLst/>
                  <a:cxnLst/>
                  <a:rect l="l" t="t" r="r" b="b"/>
                  <a:pathLst>
                    <a:path w="4865065" h="3790312" extrusionOk="0">
                      <a:moveTo>
                        <a:pt x="4624345" y="304800"/>
                      </a:moveTo>
                      <a:cubicBezTo>
                        <a:pt x="4572910" y="198120"/>
                        <a:pt x="4514808" y="97155"/>
                        <a:pt x="4450990" y="1905"/>
                      </a:cubicBezTo>
                      <a:cubicBezTo>
                        <a:pt x="4805320" y="1014413"/>
                        <a:pt x="4349073" y="2153603"/>
                        <a:pt x="3358473" y="2629853"/>
                      </a:cubicBezTo>
                      <a:cubicBezTo>
                        <a:pt x="2294530" y="3141345"/>
                        <a:pt x="1018180" y="2693670"/>
                        <a:pt x="506688" y="1629728"/>
                      </a:cubicBezTo>
                      <a:cubicBezTo>
                        <a:pt x="251418" y="1099185"/>
                        <a:pt x="235225" y="515303"/>
                        <a:pt x="414295" y="0"/>
                      </a:cubicBezTo>
                      <a:cubicBezTo>
                        <a:pt x="-50525" y="692468"/>
                        <a:pt x="-146728" y="1605915"/>
                        <a:pt x="240940" y="2411730"/>
                      </a:cubicBezTo>
                      <a:cubicBezTo>
                        <a:pt x="822918" y="3622358"/>
                        <a:pt x="2276433" y="4131945"/>
                        <a:pt x="3487060" y="3549015"/>
                      </a:cubicBezTo>
                      <a:cubicBezTo>
                        <a:pt x="4696735" y="2967990"/>
                        <a:pt x="5206323" y="1515428"/>
                        <a:pt x="4624345" y="30480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9"/>
                <p:cNvSpPr/>
                <p:nvPr/>
              </p:nvSpPr>
              <p:spPr>
                <a:xfrm>
                  <a:off x="2800908" y="4624387"/>
                  <a:ext cx="4644279" cy="2542222"/>
                </a:xfrm>
                <a:custGeom>
                  <a:avLst/>
                  <a:gdLst/>
                  <a:ahLst/>
                  <a:cxnLst/>
                  <a:rect l="l" t="t" r="r" b="b"/>
                  <a:pathLst>
                    <a:path w="4644279" h="2542222" extrusionOk="0">
                      <a:moveTo>
                        <a:pt x="3328429" y="1881188"/>
                      </a:moveTo>
                      <a:cubicBezTo>
                        <a:pt x="3011247" y="2033588"/>
                        <a:pt x="2673109" y="2111693"/>
                        <a:pt x="2323542" y="2111693"/>
                      </a:cubicBezTo>
                      <a:cubicBezTo>
                        <a:pt x="2323542" y="2111693"/>
                        <a:pt x="2323542" y="2111693"/>
                        <a:pt x="2323542" y="2111693"/>
                      </a:cubicBezTo>
                      <a:cubicBezTo>
                        <a:pt x="1892059" y="2111693"/>
                        <a:pt x="1469149" y="1991677"/>
                        <a:pt x="1101484" y="1764982"/>
                      </a:cubicBezTo>
                      <a:cubicBezTo>
                        <a:pt x="723342" y="1531620"/>
                        <a:pt x="421399" y="1196340"/>
                        <a:pt x="228042" y="794385"/>
                      </a:cubicBezTo>
                      <a:cubicBezTo>
                        <a:pt x="108027" y="543878"/>
                        <a:pt x="35637" y="277178"/>
                        <a:pt x="9919" y="7620"/>
                      </a:cubicBezTo>
                      <a:cubicBezTo>
                        <a:pt x="-28181" y="420053"/>
                        <a:pt x="43257" y="842963"/>
                        <a:pt x="228042" y="1225868"/>
                      </a:cubicBezTo>
                      <a:cubicBezTo>
                        <a:pt x="421399" y="1627823"/>
                        <a:pt x="723342" y="1963102"/>
                        <a:pt x="1101484" y="2195513"/>
                      </a:cubicBezTo>
                      <a:cubicBezTo>
                        <a:pt x="1469149" y="2422208"/>
                        <a:pt x="1892059" y="2542223"/>
                        <a:pt x="2323542" y="2542223"/>
                      </a:cubicBezTo>
                      <a:cubicBezTo>
                        <a:pt x="2323542" y="2542223"/>
                        <a:pt x="2323542" y="2542223"/>
                        <a:pt x="2323542" y="2542223"/>
                      </a:cubicBezTo>
                      <a:cubicBezTo>
                        <a:pt x="2673109" y="2542223"/>
                        <a:pt x="3011247" y="2465070"/>
                        <a:pt x="3328429" y="2311718"/>
                      </a:cubicBezTo>
                      <a:cubicBezTo>
                        <a:pt x="4227589" y="1879282"/>
                        <a:pt x="4721937" y="940118"/>
                        <a:pt x="4634307" y="0"/>
                      </a:cubicBezTo>
                      <a:cubicBezTo>
                        <a:pt x="4560012" y="786765"/>
                        <a:pt x="4089477" y="1515427"/>
                        <a:pt x="3328429" y="1881188"/>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3" name="Google Shape;733;p29"/>
              <p:cNvSpPr/>
              <p:nvPr/>
            </p:nvSpPr>
            <p:spPr>
              <a:xfrm>
                <a:off x="3437572" y="2544127"/>
                <a:ext cx="3421380" cy="2152650"/>
              </a:xfrm>
              <a:custGeom>
                <a:avLst/>
                <a:gdLst/>
                <a:ahLst/>
                <a:cxnLst/>
                <a:rect l="l" t="t" r="r" b="b"/>
                <a:pathLst>
                  <a:path w="3421380" h="2152650" extrusionOk="0">
                    <a:moveTo>
                      <a:pt x="3421380" y="1076325"/>
                    </a:moveTo>
                    <a:cubicBezTo>
                      <a:pt x="3421380" y="1670763"/>
                      <a:pt x="2655478" y="2152650"/>
                      <a:pt x="1710690" y="2152650"/>
                    </a:cubicBezTo>
                    <a:cubicBezTo>
                      <a:pt x="765902" y="2152650"/>
                      <a:pt x="0" y="1670763"/>
                      <a:pt x="0" y="1076325"/>
                    </a:cubicBezTo>
                    <a:cubicBezTo>
                      <a:pt x="0" y="481887"/>
                      <a:pt x="765902" y="0"/>
                      <a:pt x="1710690" y="0"/>
                    </a:cubicBezTo>
                    <a:cubicBezTo>
                      <a:pt x="2655478" y="0"/>
                      <a:pt x="3421380" y="481887"/>
                      <a:pt x="3421380" y="107632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4" name="Google Shape;734;p29"/>
            <p:cNvGrpSpPr/>
            <p:nvPr/>
          </p:nvGrpSpPr>
          <p:grpSpPr>
            <a:xfrm>
              <a:off x="866199" y="2900617"/>
              <a:ext cx="1497668" cy="878609"/>
              <a:chOff x="6932674" y="2492167"/>
              <a:chExt cx="1497668" cy="878609"/>
            </a:xfrm>
          </p:grpSpPr>
          <p:sp>
            <p:nvSpPr>
              <p:cNvPr id="735" name="Google Shape;735;p29"/>
              <p:cNvSpPr/>
              <p:nvPr/>
            </p:nvSpPr>
            <p:spPr>
              <a:xfrm>
                <a:off x="6969368" y="2662356"/>
                <a:ext cx="1449181" cy="684136"/>
              </a:xfrm>
              <a:custGeom>
                <a:avLst/>
                <a:gdLst/>
                <a:ahLst/>
                <a:cxnLst/>
                <a:rect l="l" t="t" r="r" b="b"/>
                <a:pathLst>
                  <a:path w="5683062" h="2682887" extrusionOk="0">
                    <a:moveTo>
                      <a:pt x="5075073" y="2155130"/>
                    </a:moveTo>
                    <a:cubicBezTo>
                      <a:pt x="5127461" y="2123698"/>
                      <a:pt x="5206519" y="2114173"/>
                      <a:pt x="5254144" y="2096076"/>
                    </a:cubicBezTo>
                    <a:cubicBezTo>
                      <a:pt x="5480839" y="2010351"/>
                      <a:pt x="5803736" y="1783655"/>
                      <a:pt x="5637048" y="1499810"/>
                    </a:cubicBezTo>
                    <a:cubicBezTo>
                      <a:pt x="5418926" y="1127383"/>
                      <a:pt x="4616921" y="1248350"/>
                      <a:pt x="4253066" y="1217870"/>
                    </a:cubicBezTo>
                    <a:cubicBezTo>
                      <a:pt x="3937788" y="1191200"/>
                      <a:pt x="3561551" y="1289308"/>
                      <a:pt x="3263418" y="1166435"/>
                    </a:cubicBezTo>
                    <a:cubicBezTo>
                      <a:pt x="3125306" y="1109285"/>
                      <a:pt x="3184361" y="1018798"/>
                      <a:pt x="3295804" y="969268"/>
                    </a:cubicBezTo>
                    <a:cubicBezTo>
                      <a:pt x="3543454" y="857825"/>
                      <a:pt x="3779674" y="918785"/>
                      <a:pt x="4033991" y="869255"/>
                    </a:cubicBezTo>
                    <a:cubicBezTo>
                      <a:pt x="4183533" y="840680"/>
                      <a:pt x="4334981" y="726380"/>
                      <a:pt x="4331171" y="573980"/>
                    </a:cubicBezTo>
                    <a:cubicBezTo>
                      <a:pt x="4325456" y="377765"/>
                      <a:pt x="4089236" y="287278"/>
                      <a:pt x="3896831" y="250130"/>
                    </a:cubicBezTo>
                    <a:cubicBezTo>
                      <a:pt x="2808124" y="36770"/>
                      <a:pt x="1687983" y="-83245"/>
                      <a:pt x="588798" y="67250"/>
                    </a:cubicBezTo>
                    <a:cubicBezTo>
                      <a:pt x="344958" y="100588"/>
                      <a:pt x="53493" y="192980"/>
                      <a:pt x="5868" y="433963"/>
                    </a:cubicBezTo>
                    <a:cubicBezTo>
                      <a:pt x="-31279" y="622558"/>
                      <a:pt x="113501" y="804485"/>
                      <a:pt x="283046" y="894973"/>
                    </a:cubicBezTo>
                    <a:cubicBezTo>
                      <a:pt x="452591" y="985460"/>
                      <a:pt x="647854" y="1014035"/>
                      <a:pt x="827876" y="1081663"/>
                    </a:cubicBezTo>
                    <a:cubicBezTo>
                      <a:pt x="877406" y="1100713"/>
                      <a:pt x="931698" y="1130240"/>
                      <a:pt x="941223" y="1181675"/>
                    </a:cubicBezTo>
                    <a:cubicBezTo>
                      <a:pt x="952654" y="1246445"/>
                      <a:pt x="883121" y="1299785"/>
                      <a:pt x="817398" y="1308358"/>
                    </a:cubicBezTo>
                    <a:cubicBezTo>
                      <a:pt x="751676" y="1315978"/>
                      <a:pt x="685001" y="1296928"/>
                      <a:pt x="619279" y="1302643"/>
                    </a:cubicBezTo>
                    <a:cubicBezTo>
                      <a:pt x="445923" y="1317883"/>
                      <a:pt x="330671" y="1513145"/>
                      <a:pt x="348768" y="1686501"/>
                    </a:cubicBezTo>
                    <a:cubicBezTo>
                      <a:pt x="367818" y="1859855"/>
                      <a:pt x="484023" y="2007493"/>
                      <a:pt x="614516" y="2123698"/>
                    </a:cubicBezTo>
                    <a:cubicBezTo>
                      <a:pt x="1147916" y="2602805"/>
                      <a:pt x="1921346" y="2705676"/>
                      <a:pt x="2637626" y="2679005"/>
                    </a:cubicBezTo>
                    <a:cubicBezTo>
                      <a:pt x="3068156" y="2662813"/>
                      <a:pt x="3496781" y="2617093"/>
                      <a:pt x="3927311" y="2603758"/>
                    </a:cubicBezTo>
                    <a:cubicBezTo>
                      <a:pt x="4151149" y="2596138"/>
                      <a:pt x="4384511" y="2586613"/>
                      <a:pt x="4606444" y="2615188"/>
                    </a:cubicBezTo>
                    <a:cubicBezTo>
                      <a:pt x="4773131" y="2636143"/>
                      <a:pt x="4974108" y="2691388"/>
                      <a:pt x="5116983" y="2566611"/>
                    </a:cubicBezTo>
                    <a:cubicBezTo>
                      <a:pt x="5274146" y="2429451"/>
                      <a:pt x="5018876" y="2369443"/>
                      <a:pt x="5020781" y="2243713"/>
                    </a:cubicBezTo>
                    <a:cubicBezTo>
                      <a:pt x="5021733" y="2200851"/>
                      <a:pt x="5043641" y="2174180"/>
                      <a:pt x="5075073" y="21551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6" name="Google Shape;736;p29"/>
              <p:cNvGrpSpPr/>
              <p:nvPr/>
            </p:nvGrpSpPr>
            <p:grpSpPr>
              <a:xfrm>
                <a:off x="6932674" y="3101171"/>
                <a:ext cx="1497668" cy="269605"/>
                <a:chOff x="6932674" y="3101171"/>
                <a:chExt cx="1497668" cy="269605"/>
              </a:xfrm>
            </p:grpSpPr>
            <p:sp>
              <p:nvSpPr>
                <p:cNvPr id="737" name="Google Shape;737;p29"/>
                <p:cNvSpPr/>
                <p:nvPr/>
              </p:nvSpPr>
              <p:spPr>
                <a:xfrm>
                  <a:off x="7088645" y="3101171"/>
                  <a:ext cx="1285603" cy="269605"/>
                </a:xfrm>
                <a:custGeom>
                  <a:avLst/>
                  <a:gdLst/>
                  <a:ahLst/>
                  <a:cxnLst/>
                  <a:rect l="l" t="t" r="r" b="b"/>
                  <a:pathLst>
                    <a:path w="5041582" h="1057275" extrusionOk="0">
                      <a:moveTo>
                        <a:pt x="0" y="610553"/>
                      </a:moveTo>
                      <a:cubicBezTo>
                        <a:pt x="0" y="947738"/>
                        <a:pt x="1164907" y="1057275"/>
                        <a:pt x="2556510" y="1057275"/>
                      </a:cubicBezTo>
                      <a:cubicBezTo>
                        <a:pt x="3948113" y="1057275"/>
                        <a:pt x="5041583" y="947738"/>
                        <a:pt x="5041583" y="610553"/>
                      </a:cubicBezTo>
                      <a:cubicBezTo>
                        <a:pt x="5041583" y="273367"/>
                        <a:pt x="3912870" y="0"/>
                        <a:pt x="2521268" y="0"/>
                      </a:cubicBezTo>
                      <a:cubicBezTo>
                        <a:pt x="1129665" y="0"/>
                        <a:pt x="0" y="273367"/>
                        <a:pt x="0" y="6105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9"/>
                <p:cNvSpPr/>
                <p:nvPr/>
              </p:nvSpPr>
              <p:spPr>
                <a:xfrm>
                  <a:off x="7139559" y="3114560"/>
                  <a:ext cx="1184179" cy="223236"/>
                </a:xfrm>
                <a:custGeom>
                  <a:avLst/>
                  <a:gdLst/>
                  <a:ahLst/>
                  <a:cxnLst/>
                  <a:rect l="l" t="t" r="r" b="b"/>
                  <a:pathLst>
                    <a:path w="4643841" h="875437" extrusionOk="0">
                      <a:moveTo>
                        <a:pt x="190" y="462048"/>
                      </a:moveTo>
                      <a:cubicBezTo>
                        <a:pt x="14477" y="613495"/>
                        <a:pt x="815530" y="683028"/>
                        <a:pt x="1306067" y="681123"/>
                      </a:cubicBezTo>
                      <a:cubicBezTo>
                        <a:pt x="1990915" y="678265"/>
                        <a:pt x="2597658" y="536343"/>
                        <a:pt x="2612897" y="598255"/>
                      </a:cubicBezTo>
                      <a:cubicBezTo>
                        <a:pt x="2622422" y="638260"/>
                        <a:pt x="2365247" y="695410"/>
                        <a:pt x="2371915" y="759228"/>
                      </a:cubicBezTo>
                      <a:cubicBezTo>
                        <a:pt x="2387155" y="905913"/>
                        <a:pt x="3749230" y="920200"/>
                        <a:pt x="3772090" y="764943"/>
                      </a:cubicBezTo>
                      <a:cubicBezTo>
                        <a:pt x="3777805" y="725890"/>
                        <a:pt x="3695890" y="694458"/>
                        <a:pt x="3708272" y="656358"/>
                      </a:cubicBezTo>
                      <a:cubicBezTo>
                        <a:pt x="3728275" y="591588"/>
                        <a:pt x="3969258" y="651595"/>
                        <a:pt x="4272152" y="598255"/>
                      </a:cubicBezTo>
                      <a:cubicBezTo>
                        <a:pt x="4371212" y="581110"/>
                        <a:pt x="4635055" y="535390"/>
                        <a:pt x="4643627" y="463000"/>
                      </a:cubicBezTo>
                      <a:cubicBezTo>
                        <a:pt x="4661725" y="308695"/>
                        <a:pt x="3533012" y="4848"/>
                        <a:pt x="2322385" y="85"/>
                      </a:cubicBezTo>
                      <a:cubicBezTo>
                        <a:pt x="1129855" y="-5630"/>
                        <a:pt x="-16955" y="277263"/>
                        <a:pt x="190" y="462048"/>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9"/>
                <p:cNvSpPr/>
                <p:nvPr/>
              </p:nvSpPr>
              <p:spPr>
                <a:xfrm>
                  <a:off x="8335391" y="3154991"/>
                  <a:ext cx="94951" cy="61660"/>
                </a:xfrm>
                <a:custGeom>
                  <a:avLst/>
                  <a:gdLst/>
                  <a:ahLst/>
                  <a:cxnLst/>
                  <a:rect l="l" t="t" r="r" b="b"/>
                  <a:pathLst>
                    <a:path w="372356" h="241804" extrusionOk="0">
                      <a:moveTo>
                        <a:pt x="101949" y="3127"/>
                      </a:moveTo>
                      <a:cubicBezTo>
                        <a:pt x="181005" y="-9255"/>
                        <a:pt x="264826" y="15510"/>
                        <a:pt x="322928" y="70755"/>
                      </a:cubicBezTo>
                      <a:cubicBezTo>
                        <a:pt x="353408" y="99330"/>
                        <a:pt x="377220" y="139335"/>
                        <a:pt x="371505" y="180292"/>
                      </a:cubicBezTo>
                      <a:cubicBezTo>
                        <a:pt x="351503" y="316500"/>
                        <a:pt x="-3780" y="199342"/>
                        <a:pt x="30" y="90757"/>
                      </a:cubicBezTo>
                      <a:cubicBezTo>
                        <a:pt x="983" y="42180"/>
                        <a:pt x="53370" y="10747"/>
                        <a:pt x="101949" y="31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9"/>
                <p:cNvSpPr/>
                <p:nvPr/>
              </p:nvSpPr>
              <p:spPr>
                <a:xfrm>
                  <a:off x="6932674" y="3147774"/>
                  <a:ext cx="194868" cy="89144"/>
                </a:xfrm>
                <a:custGeom>
                  <a:avLst/>
                  <a:gdLst/>
                  <a:ahLst/>
                  <a:cxnLst/>
                  <a:rect l="l" t="t" r="r" b="b"/>
                  <a:pathLst>
                    <a:path w="764187" h="349586" extrusionOk="0">
                      <a:moveTo>
                        <a:pt x="65384" y="300874"/>
                      </a:moveTo>
                      <a:cubicBezTo>
                        <a:pt x="48239" y="294206"/>
                        <a:pt x="30141" y="286586"/>
                        <a:pt x="17759" y="272299"/>
                      </a:cubicBezTo>
                      <a:cubicBezTo>
                        <a:pt x="-6053" y="246581"/>
                        <a:pt x="-4148" y="204671"/>
                        <a:pt x="12997" y="173239"/>
                      </a:cubicBezTo>
                      <a:cubicBezTo>
                        <a:pt x="30141" y="142759"/>
                        <a:pt x="59669" y="120851"/>
                        <a:pt x="90149" y="102754"/>
                      </a:cubicBezTo>
                      <a:cubicBezTo>
                        <a:pt x="251122" y="5599"/>
                        <a:pt x="451147" y="-24881"/>
                        <a:pt x="633074" y="20839"/>
                      </a:cubicBezTo>
                      <a:cubicBezTo>
                        <a:pt x="852149" y="75131"/>
                        <a:pt x="764519" y="238009"/>
                        <a:pt x="604499" y="298969"/>
                      </a:cubicBezTo>
                      <a:cubicBezTo>
                        <a:pt x="433049" y="364691"/>
                        <a:pt x="236834" y="367549"/>
                        <a:pt x="65384" y="3008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9"/>
                <p:cNvSpPr/>
                <p:nvPr/>
              </p:nvSpPr>
              <p:spPr>
                <a:xfrm>
                  <a:off x="8181718" y="3223921"/>
                  <a:ext cx="88715" cy="36845"/>
                </a:xfrm>
                <a:custGeom>
                  <a:avLst/>
                  <a:gdLst/>
                  <a:ahLst/>
                  <a:cxnLst/>
                  <a:rect l="l" t="t" r="r" b="b"/>
                  <a:pathLst>
                    <a:path w="347903" h="144491" extrusionOk="0">
                      <a:moveTo>
                        <a:pt x="273609" y="125344"/>
                      </a:moveTo>
                      <a:cubicBezTo>
                        <a:pt x="290754" y="121534"/>
                        <a:pt x="307899" y="117724"/>
                        <a:pt x="322187" y="108199"/>
                      </a:cubicBezTo>
                      <a:cubicBezTo>
                        <a:pt x="336474" y="98674"/>
                        <a:pt x="347904" y="82481"/>
                        <a:pt x="347904" y="65336"/>
                      </a:cubicBezTo>
                      <a:cubicBezTo>
                        <a:pt x="347904" y="46286"/>
                        <a:pt x="334568" y="30094"/>
                        <a:pt x="318376" y="20569"/>
                      </a:cubicBezTo>
                      <a:cubicBezTo>
                        <a:pt x="302184" y="11044"/>
                        <a:pt x="283134" y="8186"/>
                        <a:pt x="265037" y="6281"/>
                      </a:cubicBezTo>
                      <a:cubicBezTo>
                        <a:pt x="211697" y="-386"/>
                        <a:pt x="158356" y="-1339"/>
                        <a:pt x="105016" y="1519"/>
                      </a:cubicBezTo>
                      <a:cubicBezTo>
                        <a:pt x="83109" y="3424"/>
                        <a:pt x="60249" y="5329"/>
                        <a:pt x="40247" y="14854"/>
                      </a:cubicBezTo>
                      <a:cubicBezTo>
                        <a:pt x="-14046" y="41524"/>
                        <a:pt x="-13094" y="109151"/>
                        <a:pt x="41199" y="131059"/>
                      </a:cubicBezTo>
                      <a:cubicBezTo>
                        <a:pt x="106922" y="157729"/>
                        <a:pt x="207887" y="138679"/>
                        <a:pt x="273609" y="1253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9"/>
                <p:cNvSpPr/>
                <p:nvPr/>
              </p:nvSpPr>
              <p:spPr>
                <a:xfrm>
                  <a:off x="8111994" y="3225529"/>
                  <a:ext cx="35880" cy="26336"/>
                </a:xfrm>
                <a:custGeom>
                  <a:avLst/>
                  <a:gdLst/>
                  <a:ahLst/>
                  <a:cxnLst/>
                  <a:rect l="l" t="t" r="r" b="b"/>
                  <a:pathLst>
                    <a:path w="140706" h="103277" extrusionOk="0">
                      <a:moveTo>
                        <a:pt x="88769" y="0"/>
                      </a:moveTo>
                      <a:cubicBezTo>
                        <a:pt x="70672" y="0"/>
                        <a:pt x="51622" y="0"/>
                        <a:pt x="34476" y="6667"/>
                      </a:cubicBezTo>
                      <a:cubicBezTo>
                        <a:pt x="17331" y="13335"/>
                        <a:pt x="2092" y="27622"/>
                        <a:pt x="187" y="45720"/>
                      </a:cubicBezTo>
                      <a:cubicBezTo>
                        <a:pt x="-2671" y="74295"/>
                        <a:pt x="27809" y="97155"/>
                        <a:pt x="56384" y="101917"/>
                      </a:cubicBezTo>
                      <a:cubicBezTo>
                        <a:pt x="84006" y="106680"/>
                        <a:pt x="114487" y="99060"/>
                        <a:pt x="131631" y="77153"/>
                      </a:cubicBezTo>
                      <a:cubicBezTo>
                        <a:pt x="147824" y="55245"/>
                        <a:pt x="142109" y="17145"/>
                        <a:pt x="116392" y="7620"/>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9"/>
                <p:cNvSpPr/>
                <p:nvPr/>
              </p:nvSpPr>
              <p:spPr>
                <a:xfrm>
                  <a:off x="7197171" y="3210691"/>
                  <a:ext cx="53070" cy="27213"/>
                </a:xfrm>
                <a:custGeom>
                  <a:avLst/>
                  <a:gdLst/>
                  <a:ahLst/>
                  <a:cxnLst/>
                  <a:rect l="l" t="t" r="r" b="b"/>
                  <a:pathLst>
                    <a:path w="208119" h="106718" extrusionOk="0">
                      <a:moveTo>
                        <a:pt x="130425" y="7482"/>
                      </a:moveTo>
                      <a:cubicBezTo>
                        <a:pt x="99945" y="814"/>
                        <a:pt x="67560" y="-4901"/>
                        <a:pt x="38985" y="6529"/>
                      </a:cubicBezTo>
                      <a:cubicBezTo>
                        <a:pt x="10410" y="17959"/>
                        <a:pt x="-10545" y="54154"/>
                        <a:pt x="5648" y="80824"/>
                      </a:cubicBezTo>
                      <a:cubicBezTo>
                        <a:pt x="18030" y="100827"/>
                        <a:pt x="44700" y="105589"/>
                        <a:pt x="68513" y="106542"/>
                      </a:cubicBezTo>
                      <a:cubicBezTo>
                        <a:pt x="102802" y="107494"/>
                        <a:pt x="138045" y="104637"/>
                        <a:pt x="171383" y="97017"/>
                      </a:cubicBezTo>
                      <a:cubicBezTo>
                        <a:pt x="185670" y="94159"/>
                        <a:pt x="200910" y="88444"/>
                        <a:pt x="206625" y="75109"/>
                      </a:cubicBezTo>
                      <a:cubicBezTo>
                        <a:pt x="210435" y="64632"/>
                        <a:pt x="206625" y="52249"/>
                        <a:pt x="199005" y="43677"/>
                      </a:cubicBezTo>
                      <a:cubicBezTo>
                        <a:pt x="191385" y="35104"/>
                        <a:pt x="180908" y="29389"/>
                        <a:pt x="171383" y="246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4" name="Google Shape;744;p29"/>
              <p:cNvGrpSpPr/>
              <p:nvPr/>
            </p:nvGrpSpPr>
            <p:grpSpPr>
              <a:xfrm>
                <a:off x="7225927" y="2492167"/>
                <a:ext cx="942898" cy="722054"/>
                <a:chOff x="7225927" y="2949367"/>
                <a:chExt cx="942898" cy="722054"/>
              </a:xfrm>
            </p:grpSpPr>
            <p:grpSp>
              <p:nvGrpSpPr>
                <p:cNvPr id="745" name="Google Shape;745;p29"/>
                <p:cNvGrpSpPr/>
                <p:nvPr/>
              </p:nvGrpSpPr>
              <p:grpSpPr>
                <a:xfrm>
                  <a:off x="7849913" y="3499849"/>
                  <a:ext cx="318911" cy="139801"/>
                  <a:chOff x="7849913" y="3499849"/>
                  <a:chExt cx="318911" cy="139801"/>
                </a:xfrm>
              </p:grpSpPr>
              <p:sp>
                <p:nvSpPr>
                  <p:cNvPr id="746" name="Google Shape;746;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29"/>
                  <p:cNvSpPr/>
                  <p:nvPr/>
                </p:nvSpPr>
                <p:spPr>
                  <a:xfrm>
                    <a:off x="7849913"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9"/>
                  <p:cNvSpPr/>
                  <p:nvPr/>
                </p:nvSpPr>
                <p:spPr>
                  <a:xfrm rot="10800000">
                    <a:off x="8078493"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9"/>
                  <p:cNvSpPr/>
                  <p:nvPr/>
                </p:nvSpPr>
                <p:spPr>
                  <a:xfrm rot="10800000">
                    <a:off x="7884500"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9"/>
                  <p:cNvSpPr/>
                  <p:nvPr/>
                </p:nvSpPr>
                <p:spPr>
                  <a:xfrm rot="10800000">
                    <a:off x="7963279"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9"/>
                  <p:cNvSpPr/>
                  <p:nvPr/>
                </p:nvSpPr>
                <p:spPr>
                  <a:xfrm rot="10800000">
                    <a:off x="7958600"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9"/>
                  <p:cNvSpPr/>
                  <p:nvPr/>
                </p:nvSpPr>
                <p:spPr>
                  <a:xfrm rot="10800000">
                    <a:off x="7958600"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9"/>
                  <p:cNvSpPr/>
                  <p:nvPr/>
                </p:nvSpPr>
                <p:spPr>
                  <a:xfrm>
                    <a:off x="7849913" y="3499849"/>
                    <a:ext cx="318911" cy="33518"/>
                  </a:xfrm>
                  <a:custGeom>
                    <a:avLst/>
                    <a:gdLst/>
                    <a:ahLst/>
                    <a:cxnLst/>
                    <a:rect l="l" t="t" r="r" b="b"/>
                    <a:pathLst>
                      <a:path w="1250632" h="131444" extrusionOk="0">
                        <a:moveTo>
                          <a:pt x="130493" y="0"/>
                        </a:moveTo>
                        <a:lnTo>
                          <a:pt x="1147763"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4" name="Google Shape;754;p29"/>
                <p:cNvGrpSpPr/>
                <p:nvPr/>
              </p:nvGrpSpPr>
              <p:grpSpPr>
                <a:xfrm>
                  <a:off x="7225927" y="3499849"/>
                  <a:ext cx="318911" cy="139801"/>
                  <a:chOff x="7225927" y="3499849"/>
                  <a:chExt cx="318911" cy="139801"/>
                </a:xfrm>
              </p:grpSpPr>
              <p:sp>
                <p:nvSpPr>
                  <p:cNvPr id="755" name="Google Shape;755;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29"/>
                  <p:cNvSpPr/>
                  <p:nvPr/>
                </p:nvSpPr>
                <p:spPr>
                  <a:xfrm>
                    <a:off x="7225927" y="3533499"/>
                    <a:ext cx="318911" cy="105656"/>
                  </a:xfrm>
                  <a:custGeom>
                    <a:avLst/>
                    <a:gdLst/>
                    <a:ahLst/>
                    <a:cxnLst/>
                    <a:rect l="l" t="t" r="r" b="b"/>
                    <a:pathLst>
                      <a:path w="1250632" h="414337" extrusionOk="0">
                        <a:moveTo>
                          <a:pt x="0" y="414338"/>
                        </a:moveTo>
                        <a:lnTo>
                          <a:pt x="1236346" y="414338"/>
                        </a:lnTo>
                        <a:lnTo>
                          <a:pt x="1250633"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29"/>
                  <p:cNvSpPr/>
                  <p:nvPr/>
                </p:nvSpPr>
                <p:spPr>
                  <a:xfrm rot="10800000">
                    <a:off x="7454712"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rgbClr val="895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9"/>
                  <p:cNvSpPr/>
                  <p:nvPr/>
                </p:nvSpPr>
                <p:spPr>
                  <a:xfrm rot="10800000">
                    <a:off x="7260477" y="3551089"/>
                    <a:ext cx="63637" cy="28661"/>
                  </a:xfrm>
                  <a:custGeom>
                    <a:avLst/>
                    <a:gdLst/>
                    <a:ahLst/>
                    <a:cxnLst/>
                    <a:rect l="l" t="t" r="r" b="b"/>
                    <a:pathLst>
                      <a:path w="249555" h="112395" extrusionOk="0">
                        <a:moveTo>
                          <a:pt x="0" y="0"/>
                        </a:moveTo>
                        <a:lnTo>
                          <a:pt x="249555" y="0"/>
                        </a:lnTo>
                        <a:lnTo>
                          <a:pt x="249555" y="112395"/>
                        </a:lnTo>
                        <a:lnTo>
                          <a:pt x="0" y="11239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9"/>
                  <p:cNvSpPr/>
                  <p:nvPr/>
                </p:nvSpPr>
                <p:spPr>
                  <a:xfrm rot="10800000">
                    <a:off x="7339256" y="3586701"/>
                    <a:ext cx="103470" cy="52949"/>
                  </a:xfrm>
                  <a:custGeom>
                    <a:avLst/>
                    <a:gdLst/>
                    <a:ahLst/>
                    <a:cxnLst/>
                    <a:rect l="l" t="t" r="r" b="b"/>
                    <a:pathLst>
                      <a:path w="405765" h="207645" extrusionOk="0">
                        <a:moveTo>
                          <a:pt x="0" y="0"/>
                        </a:moveTo>
                        <a:lnTo>
                          <a:pt x="405765" y="0"/>
                        </a:lnTo>
                        <a:lnTo>
                          <a:pt x="405765" y="207645"/>
                        </a:lnTo>
                        <a:lnTo>
                          <a:pt x="0" y="2076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9"/>
                  <p:cNvSpPr/>
                  <p:nvPr/>
                </p:nvSpPr>
                <p:spPr>
                  <a:xfrm rot="10800000">
                    <a:off x="7334819" y="3592759"/>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9"/>
                  <p:cNvSpPr/>
                  <p:nvPr/>
                </p:nvSpPr>
                <p:spPr>
                  <a:xfrm rot="10800000">
                    <a:off x="7334819" y="3609443"/>
                    <a:ext cx="93269" cy="7287"/>
                  </a:xfrm>
                  <a:custGeom>
                    <a:avLst/>
                    <a:gdLst/>
                    <a:ahLst/>
                    <a:cxnLst/>
                    <a:rect l="l" t="t" r="r" b="b"/>
                    <a:pathLst>
                      <a:path w="365759" h="28575" extrusionOk="0">
                        <a:moveTo>
                          <a:pt x="0" y="0"/>
                        </a:moveTo>
                        <a:lnTo>
                          <a:pt x="365760" y="0"/>
                        </a:lnTo>
                        <a:lnTo>
                          <a:pt x="365760" y="28575"/>
                        </a:lnTo>
                        <a:lnTo>
                          <a:pt x="0" y="2857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9"/>
                  <p:cNvSpPr/>
                  <p:nvPr/>
                </p:nvSpPr>
                <p:spPr>
                  <a:xfrm>
                    <a:off x="7225927" y="3499849"/>
                    <a:ext cx="318911" cy="33518"/>
                  </a:xfrm>
                  <a:custGeom>
                    <a:avLst/>
                    <a:gdLst/>
                    <a:ahLst/>
                    <a:cxnLst/>
                    <a:rect l="l" t="t" r="r" b="b"/>
                    <a:pathLst>
                      <a:path w="1250632" h="131444" extrusionOk="0">
                        <a:moveTo>
                          <a:pt x="131445" y="0"/>
                        </a:moveTo>
                        <a:lnTo>
                          <a:pt x="1148715" y="0"/>
                        </a:lnTo>
                        <a:lnTo>
                          <a:pt x="1250633" y="131445"/>
                        </a:lnTo>
                        <a:lnTo>
                          <a:pt x="0" y="130492"/>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3" name="Google Shape;763;p29"/>
                <p:cNvGrpSpPr/>
                <p:nvPr/>
              </p:nvGrpSpPr>
              <p:grpSpPr>
                <a:xfrm>
                  <a:off x="7274451" y="3193044"/>
                  <a:ext cx="133103" cy="331807"/>
                  <a:chOff x="7274451" y="2126244"/>
                  <a:chExt cx="133103" cy="331807"/>
                </a:xfrm>
              </p:grpSpPr>
              <p:grpSp>
                <p:nvGrpSpPr>
                  <p:cNvPr id="764" name="Google Shape;764;p29"/>
                  <p:cNvGrpSpPr/>
                  <p:nvPr/>
                </p:nvGrpSpPr>
                <p:grpSpPr>
                  <a:xfrm>
                    <a:off x="7274451" y="2412025"/>
                    <a:ext cx="133103" cy="46027"/>
                    <a:chOff x="7274451" y="2412025"/>
                    <a:chExt cx="133103" cy="46027"/>
                  </a:xfrm>
                </p:grpSpPr>
                <p:sp>
                  <p:nvSpPr>
                    <p:cNvPr id="765" name="Google Shape;765;p29"/>
                    <p:cNvSpPr/>
                    <p:nvPr/>
                  </p:nvSpPr>
                  <p:spPr>
                    <a:xfrm>
                      <a:off x="7274695" y="2421345"/>
                      <a:ext cx="132859" cy="36707"/>
                    </a:xfrm>
                    <a:custGeom>
                      <a:avLst/>
                      <a:gdLst/>
                      <a:ahLst/>
                      <a:cxnLst/>
                      <a:rect l="l" t="t" r="r" b="b"/>
                      <a:pathLst>
                        <a:path w="521017" h="143948" extrusionOk="0">
                          <a:moveTo>
                            <a:pt x="0" y="104775"/>
                          </a:moveTo>
                          <a:cubicBezTo>
                            <a:pt x="59055" y="122873"/>
                            <a:pt x="142875" y="141923"/>
                            <a:pt x="243840" y="143828"/>
                          </a:cubicBezTo>
                          <a:cubicBezTo>
                            <a:pt x="360998" y="145733"/>
                            <a:pt x="457200" y="124778"/>
                            <a:pt x="521018" y="104775"/>
                          </a:cubicBezTo>
                          <a:cubicBezTo>
                            <a:pt x="521018" y="69533"/>
                            <a:pt x="521018" y="35243"/>
                            <a:pt x="521018"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29"/>
                    <p:cNvSpPr/>
                    <p:nvPr/>
                  </p:nvSpPr>
                  <p:spPr>
                    <a:xfrm>
                      <a:off x="7274451" y="2412025"/>
                      <a:ext cx="132859" cy="19755"/>
                    </a:xfrm>
                    <a:custGeom>
                      <a:avLst/>
                      <a:gdLst/>
                      <a:ahLst/>
                      <a:cxnLst/>
                      <a:rect l="l" t="t" r="r" b="b"/>
                      <a:pathLst>
                        <a:path w="521017" h="77469" extrusionOk="0">
                          <a:moveTo>
                            <a:pt x="521018" y="36407"/>
                          </a:moveTo>
                          <a:cubicBezTo>
                            <a:pt x="521018" y="36407"/>
                            <a:pt x="210502" y="128799"/>
                            <a:pt x="0" y="36407"/>
                          </a:cubicBezTo>
                          <a:cubicBezTo>
                            <a:pt x="952" y="36407"/>
                            <a:pt x="236220" y="-45508"/>
                            <a:pt x="521018"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68" name="Google Shape;768;p29"/>
                  <p:cNvGrpSpPr/>
                  <p:nvPr/>
                </p:nvGrpSpPr>
                <p:grpSpPr>
                  <a:xfrm>
                    <a:off x="7294446" y="2126244"/>
                    <a:ext cx="93273" cy="302659"/>
                    <a:chOff x="7294446" y="1973844"/>
                    <a:chExt cx="93273" cy="302659"/>
                  </a:xfrm>
                </p:grpSpPr>
                <p:sp>
                  <p:nvSpPr>
                    <p:cNvPr id="769" name="Google Shape;769;p29"/>
                    <p:cNvSpPr/>
                    <p:nvPr/>
                  </p:nvSpPr>
                  <p:spPr>
                    <a:xfrm>
                      <a:off x="7294446" y="2262578"/>
                      <a:ext cx="93269" cy="13926"/>
                    </a:xfrm>
                    <a:custGeom>
                      <a:avLst/>
                      <a:gdLst/>
                      <a:ahLst/>
                      <a:cxnLst/>
                      <a:rect l="l" t="t" r="r" b="b"/>
                      <a:pathLst>
                        <a:path w="365759" h="54610" extrusionOk="0">
                          <a:moveTo>
                            <a:pt x="365760" y="25823"/>
                          </a:moveTo>
                          <a:cubicBezTo>
                            <a:pt x="365760" y="25823"/>
                            <a:pt x="147638" y="90594"/>
                            <a:pt x="0" y="25823"/>
                          </a:cubicBezTo>
                          <a:cubicBezTo>
                            <a:pt x="0" y="25823"/>
                            <a:pt x="165735"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0" name="Google Shape;770;p29"/>
                    <p:cNvGrpSpPr/>
                    <p:nvPr/>
                  </p:nvGrpSpPr>
                  <p:grpSpPr>
                    <a:xfrm>
                      <a:off x="7295421" y="1973844"/>
                      <a:ext cx="92297" cy="294733"/>
                      <a:chOff x="7295421" y="1973844"/>
                      <a:chExt cx="92297" cy="294733"/>
                    </a:xfrm>
                  </p:grpSpPr>
                  <p:sp>
                    <p:nvSpPr>
                      <p:cNvPr id="771" name="Google Shape;771;p29"/>
                      <p:cNvSpPr/>
                      <p:nvPr/>
                    </p:nvSpPr>
                    <p:spPr>
                      <a:xfrm>
                        <a:off x="7295421" y="1988285"/>
                        <a:ext cx="92297" cy="280292"/>
                      </a:xfrm>
                      <a:custGeom>
                        <a:avLst/>
                        <a:gdLst/>
                        <a:ahLst/>
                        <a:cxnLst/>
                        <a:rect l="l" t="t" r="r" b="b"/>
                        <a:pathLst>
                          <a:path w="361950" h="1099185" extrusionOk="0">
                            <a:moveTo>
                              <a:pt x="0" y="1099185"/>
                            </a:moveTo>
                            <a:lnTo>
                              <a:pt x="361950" y="1099185"/>
                            </a:lnTo>
                            <a:lnTo>
                              <a:pt x="300990" y="0"/>
                            </a:lnTo>
                            <a:lnTo>
                              <a:pt x="6096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2" name="Google Shape;772;p29"/>
                      <p:cNvGrpSpPr/>
                      <p:nvPr/>
                    </p:nvGrpSpPr>
                    <p:grpSpPr>
                      <a:xfrm>
                        <a:off x="7303224" y="1973844"/>
                        <a:ext cx="77053" cy="26890"/>
                        <a:chOff x="10099357" y="2841095"/>
                        <a:chExt cx="300990" cy="105038"/>
                      </a:xfrm>
                    </p:grpSpPr>
                    <p:sp>
                      <p:nvSpPr>
                        <p:cNvPr id="773" name="Google Shape;773;p29"/>
                        <p:cNvSpPr/>
                        <p:nvPr/>
                      </p:nvSpPr>
                      <p:spPr>
                        <a:xfrm>
                          <a:off x="10099357"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9"/>
                        <p:cNvSpPr/>
                        <p:nvPr/>
                      </p:nvSpPr>
                      <p:spPr>
                        <a:xfrm>
                          <a:off x="10099357"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7"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9"/>
                        <p:cNvSpPr/>
                        <p:nvPr/>
                      </p:nvSpPr>
                      <p:spPr>
                        <a:xfrm>
                          <a:off x="10144125"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6" name="Google Shape;776;p29"/>
                      <p:cNvSpPr/>
                      <p:nvPr/>
                    </p:nvSpPr>
                    <p:spPr>
                      <a:xfrm>
                        <a:off x="7314685" y="1975579"/>
                        <a:ext cx="53921" cy="7880"/>
                      </a:xfrm>
                      <a:custGeom>
                        <a:avLst/>
                        <a:gdLst/>
                        <a:ahLst/>
                        <a:cxnLst/>
                        <a:rect l="l" t="t" r="r" b="b"/>
                        <a:pathLst>
                          <a:path w="211455" h="30903" extrusionOk="0">
                            <a:moveTo>
                              <a:pt x="211455" y="14393"/>
                            </a:moveTo>
                            <a:cubicBezTo>
                              <a:pt x="211455" y="14393"/>
                              <a:pt x="85725" y="51541"/>
                              <a:pt x="0" y="14393"/>
                            </a:cubicBezTo>
                            <a:cubicBezTo>
                              <a:pt x="0" y="14393"/>
                              <a:pt x="95250"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77" name="Google Shape;777;p29"/>
                <p:cNvGrpSpPr/>
                <p:nvPr/>
              </p:nvGrpSpPr>
              <p:grpSpPr>
                <a:xfrm>
                  <a:off x="7422218" y="3286002"/>
                  <a:ext cx="95698" cy="239385"/>
                  <a:chOff x="7422218" y="2219202"/>
                  <a:chExt cx="95698" cy="239385"/>
                </a:xfrm>
              </p:grpSpPr>
              <p:grpSp>
                <p:nvGrpSpPr>
                  <p:cNvPr id="778" name="Google Shape;778;p29"/>
                  <p:cNvGrpSpPr/>
                  <p:nvPr/>
                </p:nvGrpSpPr>
                <p:grpSpPr>
                  <a:xfrm>
                    <a:off x="7422218" y="2425355"/>
                    <a:ext cx="95698" cy="33232"/>
                    <a:chOff x="7422218" y="2425355"/>
                    <a:chExt cx="95698" cy="33232"/>
                  </a:xfrm>
                </p:grpSpPr>
                <p:sp>
                  <p:nvSpPr>
                    <p:cNvPr id="779" name="Google Shape;779;p29"/>
                    <p:cNvSpPr/>
                    <p:nvPr/>
                  </p:nvSpPr>
                  <p:spPr>
                    <a:xfrm>
                      <a:off x="7422218" y="2431830"/>
                      <a:ext cx="95698" cy="26757"/>
                    </a:xfrm>
                    <a:custGeom>
                      <a:avLst/>
                      <a:gdLst/>
                      <a:ahLst/>
                      <a:cxnLst/>
                      <a:rect l="l" t="t" r="r" b="b"/>
                      <a:pathLst>
                        <a:path w="375285" h="104928" extrusionOk="0">
                          <a:moveTo>
                            <a:pt x="0" y="76200"/>
                          </a:moveTo>
                          <a:cubicBezTo>
                            <a:pt x="42863" y="89535"/>
                            <a:pt x="102870" y="102870"/>
                            <a:pt x="175260" y="104775"/>
                          </a:cubicBezTo>
                          <a:cubicBezTo>
                            <a:pt x="260033"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9"/>
                    <p:cNvSpPr/>
                    <p:nvPr/>
                  </p:nvSpPr>
                  <p:spPr>
                    <a:xfrm>
                      <a:off x="7422218" y="2425355"/>
                      <a:ext cx="95698" cy="14249"/>
                    </a:xfrm>
                    <a:custGeom>
                      <a:avLst/>
                      <a:gdLst/>
                      <a:ahLst/>
                      <a:cxnLst/>
                      <a:rect l="l" t="t" r="r" b="b"/>
                      <a:pathLst>
                        <a:path w="375285" h="55880" extrusionOk="0">
                          <a:moveTo>
                            <a:pt x="375285" y="26247"/>
                          </a:moveTo>
                          <a:cubicBezTo>
                            <a:pt x="375285" y="26247"/>
                            <a:pt x="151448" y="92922"/>
                            <a:pt x="0" y="26247"/>
                          </a:cubicBezTo>
                          <a:cubicBezTo>
                            <a:pt x="0" y="26247"/>
                            <a:pt x="169545" y="-32808"/>
                            <a:pt x="375285"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2" name="Google Shape;782;p29"/>
                  <p:cNvGrpSpPr/>
                  <p:nvPr/>
                </p:nvGrpSpPr>
                <p:grpSpPr>
                  <a:xfrm>
                    <a:off x="7436605" y="2219202"/>
                    <a:ext cx="67280" cy="218144"/>
                    <a:chOff x="7436605" y="2066802"/>
                    <a:chExt cx="67280" cy="218144"/>
                  </a:xfrm>
                </p:grpSpPr>
                <p:sp>
                  <p:nvSpPr>
                    <p:cNvPr id="783" name="Google Shape;783;p29"/>
                    <p:cNvSpPr/>
                    <p:nvPr/>
                  </p:nvSpPr>
                  <p:spPr>
                    <a:xfrm>
                      <a:off x="7436605" y="2275014"/>
                      <a:ext cx="67280" cy="9931"/>
                    </a:xfrm>
                    <a:custGeom>
                      <a:avLst/>
                      <a:gdLst/>
                      <a:ahLst/>
                      <a:cxnLst/>
                      <a:rect l="l" t="t" r="r" b="b"/>
                      <a:pathLst>
                        <a:path w="263842" h="38946" extrusionOk="0">
                          <a:moveTo>
                            <a:pt x="263843" y="18203"/>
                          </a:moveTo>
                          <a:cubicBezTo>
                            <a:pt x="263843" y="18203"/>
                            <a:pt x="106680" y="64876"/>
                            <a:pt x="0" y="18203"/>
                          </a:cubicBezTo>
                          <a:cubicBezTo>
                            <a:pt x="0" y="18203"/>
                            <a:pt x="119063"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4" name="Google Shape;784;p29"/>
                    <p:cNvGrpSpPr/>
                    <p:nvPr/>
                  </p:nvGrpSpPr>
                  <p:grpSpPr>
                    <a:xfrm>
                      <a:off x="7437092" y="2066802"/>
                      <a:ext cx="66551" cy="212567"/>
                      <a:chOff x="7437092" y="2066802"/>
                      <a:chExt cx="66551" cy="212567"/>
                    </a:xfrm>
                  </p:grpSpPr>
                  <p:sp>
                    <p:nvSpPr>
                      <p:cNvPr id="785" name="Google Shape;785;p29"/>
                      <p:cNvSpPr/>
                      <p:nvPr/>
                    </p:nvSpPr>
                    <p:spPr>
                      <a:xfrm>
                        <a:off x="7437092" y="2077287"/>
                        <a:ext cx="66551" cy="202082"/>
                      </a:xfrm>
                      <a:custGeom>
                        <a:avLst/>
                        <a:gdLst/>
                        <a:ahLst/>
                        <a:cxnLst/>
                        <a:rect l="l" t="t" r="r" b="b"/>
                        <a:pathLst>
                          <a:path w="260984" h="792479" extrusionOk="0">
                            <a:moveTo>
                              <a:pt x="0" y="792480"/>
                            </a:moveTo>
                            <a:lnTo>
                              <a:pt x="260985" y="792480"/>
                            </a:lnTo>
                            <a:lnTo>
                              <a:pt x="217170" y="0"/>
                            </a:lnTo>
                            <a:lnTo>
                              <a:pt x="44768"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6" name="Google Shape;786;p29"/>
                      <p:cNvGrpSpPr/>
                      <p:nvPr/>
                    </p:nvGrpSpPr>
                    <p:grpSpPr>
                      <a:xfrm>
                        <a:off x="7442701" y="2066802"/>
                        <a:ext cx="55595" cy="19280"/>
                        <a:chOff x="10644187" y="3204209"/>
                        <a:chExt cx="217169" cy="75314"/>
                      </a:xfrm>
                    </p:grpSpPr>
                    <p:sp>
                      <p:nvSpPr>
                        <p:cNvPr id="787" name="Google Shape;787;p29"/>
                        <p:cNvSpPr/>
                        <p:nvPr/>
                      </p:nvSpPr>
                      <p:spPr>
                        <a:xfrm>
                          <a:off x="10644187" y="3219450"/>
                          <a:ext cx="217169" cy="60073"/>
                        </a:xfrm>
                        <a:custGeom>
                          <a:avLst/>
                          <a:gdLst/>
                          <a:ahLst/>
                          <a:cxnLst/>
                          <a:rect l="l" t="t" r="r" b="b"/>
                          <a:pathLst>
                            <a:path w="217169" h="60073" extrusionOk="0">
                              <a:moveTo>
                                <a:pt x="952"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9"/>
                        <p:cNvSpPr/>
                        <p:nvPr/>
                      </p:nvSpPr>
                      <p:spPr>
                        <a:xfrm>
                          <a:off x="10644187" y="3204209"/>
                          <a:ext cx="217169" cy="32173"/>
                        </a:xfrm>
                        <a:custGeom>
                          <a:avLst/>
                          <a:gdLst/>
                          <a:ahLst/>
                          <a:cxnLst/>
                          <a:rect l="l" t="t" r="r" b="b"/>
                          <a:pathLst>
                            <a:path w="217169" h="32173" extrusionOk="0">
                              <a:moveTo>
                                <a:pt x="217170" y="15240"/>
                              </a:moveTo>
                              <a:cubicBezTo>
                                <a:pt x="217170" y="15240"/>
                                <a:pt x="87630" y="53340"/>
                                <a:pt x="0" y="15240"/>
                              </a:cubicBezTo>
                              <a:cubicBezTo>
                                <a:pt x="952" y="15240"/>
                                <a:pt x="99060"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9"/>
                        <p:cNvSpPr/>
                        <p:nvPr/>
                      </p:nvSpPr>
                      <p:spPr>
                        <a:xfrm>
                          <a:off x="10676572"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0" name="Google Shape;790;p29"/>
                      <p:cNvSpPr/>
                      <p:nvPr/>
                    </p:nvSpPr>
                    <p:spPr>
                      <a:xfrm>
                        <a:off x="7450991" y="2067994"/>
                        <a:ext cx="38862" cy="5721"/>
                      </a:xfrm>
                      <a:custGeom>
                        <a:avLst/>
                        <a:gdLst/>
                        <a:ahLst/>
                        <a:cxnLst/>
                        <a:rect l="l" t="t" r="r" b="b"/>
                        <a:pathLst>
                          <a:path w="152400" h="22436" extrusionOk="0">
                            <a:moveTo>
                              <a:pt x="152400" y="10583"/>
                            </a:moveTo>
                            <a:cubicBezTo>
                              <a:pt x="152400" y="10583"/>
                              <a:pt x="61913" y="37253"/>
                              <a:pt x="0" y="10583"/>
                            </a:cubicBezTo>
                            <a:cubicBezTo>
                              <a:pt x="0" y="10583"/>
                              <a:pt x="69532"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791" name="Google Shape;791;p29"/>
                <p:cNvGrpSpPr/>
                <p:nvPr/>
              </p:nvGrpSpPr>
              <p:grpSpPr>
                <a:xfrm>
                  <a:off x="7898438" y="3193044"/>
                  <a:ext cx="132859" cy="331807"/>
                  <a:chOff x="7898438" y="2126244"/>
                  <a:chExt cx="132859" cy="331807"/>
                </a:xfrm>
              </p:grpSpPr>
              <p:grpSp>
                <p:nvGrpSpPr>
                  <p:cNvPr id="792" name="Google Shape;792;p29"/>
                  <p:cNvGrpSpPr/>
                  <p:nvPr/>
                </p:nvGrpSpPr>
                <p:grpSpPr>
                  <a:xfrm>
                    <a:off x="7898438" y="2412025"/>
                    <a:ext cx="132859" cy="46027"/>
                    <a:chOff x="7898438" y="2412025"/>
                    <a:chExt cx="132859" cy="46027"/>
                  </a:xfrm>
                </p:grpSpPr>
                <p:sp>
                  <p:nvSpPr>
                    <p:cNvPr id="793" name="Google Shape;793;p29"/>
                    <p:cNvSpPr/>
                    <p:nvPr/>
                  </p:nvSpPr>
                  <p:spPr>
                    <a:xfrm>
                      <a:off x="7898438" y="2421345"/>
                      <a:ext cx="132859" cy="36707"/>
                    </a:xfrm>
                    <a:custGeom>
                      <a:avLst/>
                      <a:gdLst/>
                      <a:ahLst/>
                      <a:cxnLst/>
                      <a:rect l="l" t="t" r="r" b="b"/>
                      <a:pathLst>
                        <a:path w="521017" h="143948" extrusionOk="0">
                          <a:moveTo>
                            <a:pt x="0" y="104775"/>
                          </a:moveTo>
                          <a:cubicBezTo>
                            <a:pt x="59055" y="122873"/>
                            <a:pt x="142875" y="141923"/>
                            <a:pt x="243840" y="143828"/>
                          </a:cubicBezTo>
                          <a:cubicBezTo>
                            <a:pt x="360997" y="145733"/>
                            <a:pt x="457200" y="124778"/>
                            <a:pt x="521017" y="104775"/>
                          </a:cubicBezTo>
                          <a:cubicBezTo>
                            <a:pt x="521017" y="69533"/>
                            <a:pt x="521017" y="35243"/>
                            <a:pt x="521017" y="0"/>
                          </a:cubicBezTo>
                          <a:lnTo>
                            <a:pt x="0" y="0"/>
                          </a:lnTo>
                          <a:lnTo>
                            <a:pt x="0" y="10477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9"/>
                    <p:cNvSpPr/>
                    <p:nvPr/>
                  </p:nvSpPr>
                  <p:spPr>
                    <a:xfrm>
                      <a:off x="7898438" y="2412025"/>
                      <a:ext cx="132859" cy="19755"/>
                    </a:xfrm>
                    <a:custGeom>
                      <a:avLst/>
                      <a:gdLst/>
                      <a:ahLst/>
                      <a:cxnLst/>
                      <a:rect l="l" t="t" r="r" b="b"/>
                      <a:pathLst>
                        <a:path w="521017" h="77469" extrusionOk="0">
                          <a:moveTo>
                            <a:pt x="521017" y="36407"/>
                          </a:moveTo>
                          <a:cubicBezTo>
                            <a:pt x="521017" y="36407"/>
                            <a:pt x="210502" y="128799"/>
                            <a:pt x="0" y="36407"/>
                          </a:cubicBezTo>
                          <a:cubicBezTo>
                            <a:pt x="0" y="36407"/>
                            <a:pt x="236220" y="-45508"/>
                            <a:pt x="521017" y="3640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6" name="Google Shape;796;p29"/>
                  <p:cNvGrpSpPr/>
                  <p:nvPr/>
                </p:nvGrpSpPr>
                <p:grpSpPr>
                  <a:xfrm>
                    <a:off x="7918432" y="2126244"/>
                    <a:ext cx="93269" cy="302659"/>
                    <a:chOff x="7918432" y="1973844"/>
                    <a:chExt cx="93269" cy="302659"/>
                  </a:xfrm>
                </p:grpSpPr>
                <p:sp>
                  <p:nvSpPr>
                    <p:cNvPr id="797" name="Google Shape;797;p29"/>
                    <p:cNvSpPr/>
                    <p:nvPr/>
                  </p:nvSpPr>
                  <p:spPr>
                    <a:xfrm>
                      <a:off x="7918432" y="2262578"/>
                      <a:ext cx="93269" cy="13926"/>
                    </a:xfrm>
                    <a:custGeom>
                      <a:avLst/>
                      <a:gdLst/>
                      <a:ahLst/>
                      <a:cxnLst/>
                      <a:rect l="l" t="t" r="r" b="b"/>
                      <a:pathLst>
                        <a:path w="365760" h="54610" extrusionOk="0">
                          <a:moveTo>
                            <a:pt x="365760" y="25823"/>
                          </a:moveTo>
                          <a:cubicBezTo>
                            <a:pt x="365760" y="25823"/>
                            <a:pt x="147638" y="90594"/>
                            <a:pt x="0" y="25823"/>
                          </a:cubicBezTo>
                          <a:cubicBezTo>
                            <a:pt x="0" y="25823"/>
                            <a:pt x="164783" y="-32279"/>
                            <a:pt x="365760" y="258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8" name="Google Shape;798;p29"/>
                    <p:cNvGrpSpPr/>
                    <p:nvPr/>
                  </p:nvGrpSpPr>
                  <p:grpSpPr>
                    <a:xfrm>
                      <a:off x="7919408" y="1973844"/>
                      <a:ext cx="92054" cy="294733"/>
                      <a:chOff x="7919408" y="1973844"/>
                      <a:chExt cx="92054" cy="294733"/>
                    </a:xfrm>
                  </p:grpSpPr>
                  <p:sp>
                    <p:nvSpPr>
                      <p:cNvPr id="799" name="Google Shape;799;p29"/>
                      <p:cNvSpPr/>
                      <p:nvPr/>
                    </p:nvSpPr>
                    <p:spPr>
                      <a:xfrm>
                        <a:off x="7919408" y="1988285"/>
                        <a:ext cx="92054" cy="280292"/>
                      </a:xfrm>
                      <a:custGeom>
                        <a:avLst/>
                        <a:gdLst/>
                        <a:ahLst/>
                        <a:cxnLst/>
                        <a:rect l="l" t="t" r="r" b="b"/>
                        <a:pathLst>
                          <a:path w="360997" h="1099185" extrusionOk="0">
                            <a:moveTo>
                              <a:pt x="0" y="1099185"/>
                            </a:moveTo>
                            <a:lnTo>
                              <a:pt x="360998" y="1099185"/>
                            </a:lnTo>
                            <a:lnTo>
                              <a:pt x="300038" y="0"/>
                            </a:lnTo>
                            <a:lnTo>
                              <a:pt x="6000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0" name="Google Shape;800;p29"/>
                      <p:cNvGrpSpPr/>
                      <p:nvPr/>
                    </p:nvGrpSpPr>
                    <p:grpSpPr>
                      <a:xfrm>
                        <a:off x="7926967" y="1973844"/>
                        <a:ext cx="77053" cy="26890"/>
                        <a:chOff x="12535852" y="2841095"/>
                        <a:chExt cx="300990" cy="105038"/>
                      </a:xfrm>
                    </p:grpSpPr>
                    <p:sp>
                      <p:nvSpPr>
                        <p:cNvPr id="801" name="Google Shape;801;p29"/>
                        <p:cNvSpPr/>
                        <p:nvPr/>
                      </p:nvSpPr>
                      <p:spPr>
                        <a:xfrm>
                          <a:off x="12535852" y="2862262"/>
                          <a:ext cx="300990" cy="83871"/>
                        </a:xfrm>
                        <a:custGeom>
                          <a:avLst/>
                          <a:gdLst/>
                          <a:ahLst/>
                          <a:cxnLst/>
                          <a:rect l="l" t="t" r="r" b="b"/>
                          <a:pathLst>
                            <a:path w="300990" h="83871" extrusionOk="0">
                              <a:moveTo>
                                <a:pt x="0" y="60960"/>
                              </a:moveTo>
                              <a:cubicBezTo>
                                <a:pt x="34290" y="71438"/>
                                <a:pt x="82868" y="82867"/>
                                <a:pt x="140970" y="83820"/>
                              </a:cubicBezTo>
                              <a:cubicBezTo>
                                <a:pt x="208598" y="84772"/>
                                <a:pt x="263843" y="72390"/>
                                <a:pt x="300990" y="60960"/>
                              </a:cubicBezTo>
                              <a:cubicBezTo>
                                <a:pt x="300990" y="40958"/>
                                <a:pt x="300990" y="20955"/>
                                <a:pt x="300990" y="0"/>
                              </a:cubicBezTo>
                              <a:lnTo>
                                <a:pt x="0" y="0"/>
                              </a:lnTo>
                              <a:lnTo>
                                <a:pt x="0" y="6096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9"/>
                        <p:cNvSpPr/>
                        <p:nvPr/>
                      </p:nvSpPr>
                      <p:spPr>
                        <a:xfrm>
                          <a:off x="12535852" y="2841095"/>
                          <a:ext cx="300990" cy="44873"/>
                        </a:xfrm>
                        <a:custGeom>
                          <a:avLst/>
                          <a:gdLst/>
                          <a:ahLst/>
                          <a:cxnLst/>
                          <a:rect l="l" t="t" r="r" b="b"/>
                          <a:pathLst>
                            <a:path w="300990" h="44873" extrusionOk="0">
                              <a:moveTo>
                                <a:pt x="300990" y="21167"/>
                              </a:moveTo>
                              <a:cubicBezTo>
                                <a:pt x="300990" y="21167"/>
                                <a:pt x="121920" y="74507"/>
                                <a:pt x="0" y="21167"/>
                              </a:cubicBezTo>
                              <a:cubicBezTo>
                                <a:pt x="0" y="21167"/>
                                <a:pt x="136208" y="-26458"/>
                                <a:pt x="300990" y="211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9"/>
                        <p:cNvSpPr/>
                        <p:nvPr/>
                      </p:nvSpPr>
                      <p:spPr>
                        <a:xfrm>
                          <a:off x="12580619" y="2847869"/>
                          <a:ext cx="211455" cy="30903"/>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04" name="Google Shape;804;p29"/>
                      <p:cNvSpPr/>
                      <p:nvPr/>
                    </p:nvSpPr>
                    <p:spPr>
                      <a:xfrm>
                        <a:off x="7938427" y="1975579"/>
                        <a:ext cx="53921" cy="7880"/>
                      </a:xfrm>
                      <a:custGeom>
                        <a:avLst/>
                        <a:gdLst/>
                        <a:ahLst/>
                        <a:cxnLst/>
                        <a:rect l="l" t="t" r="r" b="b"/>
                        <a:pathLst>
                          <a:path w="211455" h="30903" extrusionOk="0">
                            <a:moveTo>
                              <a:pt x="211455" y="14393"/>
                            </a:moveTo>
                            <a:cubicBezTo>
                              <a:pt x="211455" y="14393"/>
                              <a:pt x="85725" y="51541"/>
                              <a:pt x="0" y="14393"/>
                            </a:cubicBezTo>
                            <a:cubicBezTo>
                              <a:pt x="0" y="14393"/>
                              <a:pt x="96203" y="-17992"/>
                              <a:pt x="211455" y="1439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05" name="Google Shape;805;p29"/>
                <p:cNvGrpSpPr/>
                <p:nvPr/>
              </p:nvGrpSpPr>
              <p:grpSpPr>
                <a:xfrm>
                  <a:off x="8045961" y="3286002"/>
                  <a:ext cx="95942" cy="239385"/>
                  <a:chOff x="8045961" y="2219202"/>
                  <a:chExt cx="95942" cy="239385"/>
                </a:xfrm>
              </p:grpSpPr>
              <p:grpSp>
                <p:nvGrpSpPr>
                  <p:cNvPr id="806" name="Google Shape;806;p29"/>
                  <p:cNvGrpSpPr/>
                  <p:nvPr/>
                </p:nvGrpSpPr>
                <p:grpSpPr>
                  <a:xfrm>
                    <a:off x="8045961" y="2425355"/>
                    <a:ext cx="95942" cy="33232"/>
                    <a:chOff x="8045961" y="2425355"/>
                    <a:chExt cx="95942" cy="33232"/>
                  </a:xfrm>
                </p:grpSpPr>
                <p:sp>
                  <p:nvSpPr>
                    <p:cNvPr id="807" name="Google Shape;807;p29"/>
                    <p:cNvSpPr/>
                    <p:nvPr/>
                  </p:nvSpPr>
                  <p:spPr>
                    <a:xfrm>
                      <a:off x="8045961" y="2431830"/>
                      <a:ext cx="95697" cy="26757"/>
                    </a:xfrm>
                    <a:custGeom>
                      <a:avLst/>
                      <a:gdLst/>
                      <a:ahLst/>
                      <a:cxnLst/>
                      <a:rect l="l" t="t" r="r" b="b"/>
                      <a:pathLst>
                        <a:path w="375284" h="104928" extrusionOk="0">
                          <a:moveTo>
                            <a:pt x="0" y="76200"/>
                          </a:moveTo>
                          <a:cubicBezTo>
                            <a:pt x="42863" y="89535"/>
                            <a:pt x="102870" y="102870"/>
                            <a:pt x="175260" y="104775"/>
                          </a:cubicBezTo>
                          <a:cubicBezTo>
                            <a:pt x="260032" y="106680"/>
                            <a:pt x="328613" y="90488"/>
                            <a:pt x="375285" y="76200"/>
                          </a:cubicBezTo>
                          <a:cubicBezTo>
                            <a:pt x="375285" y="50482"/>
                            <a:pt x="375285" y="25717"/>
                            <a:pt x="375285" y="0"/>
                          </a:cubicBezTo>
                          <a:lnTo>
                            <a:pt x="0" y="0"/>
                          </a:lnTo>
                          <a:lnTo>
                            <a:pt x="0" y="7620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9"/>
                    <p:cNvSpPr/>
                    <p:nvPr/>
                  </p:nvSpPr>
                  <p:spPr>
                    <a:xfrm>
                      <a:off x="8046204" y="2425355"/>
                      <a:ext cx="95699" cy="14249"/>
                    </a:xfrm>
                    <a:custGeom>
                      <a:avLst/>
                      <a:gdLst/>
                      <a:ahLst/>
                      <a:cxnLst/>
                      <a:rect l="l" t="t" r="r" b="b"/>
                      <a:pathLst>
                        <a:path w="375289" h="55880" extrusionOk="0">
                          <a:moveTo>
                            <a:pt x="375289" y="26247"/>
                          </a:moveTo>
                          <a:cubicBezTo>
                            <a:pt x="375289" y="26247"/>
                            <a:pt x="151452" y="92922"/>
                            <a:pt x="4" y="26247"/>
                          </a:cubicBezTo>
                          <a:cubicBezTo>
                            <a:pt x="-948" y="26247"/>
                            <a:pt x="169549" y="-32808"/>
                            <a:pt x="375289" y="2624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0" name="Google Shape;810;p29"/>
                  <p:cNvGrpSpPr/>
                  <p:nvPr/>
                </p:nvGrpSpPr>
                <p:grpSpPr>
                  <a:xfrm>
                    <a:off x="8060347" y="2219202"/>
                    <a:ext cx="67283" cy="218144"/>
                    <a:chOff x="8060347" y="2066802"/>
                    <a:chExt cx="67283" cy="218144"/>
                  </a:xfrm>
                </p:grpSpPr>
                <p:sp>
                  <p:nvSpPr>
                    <p:cNvPr id="811" name="Google Shape;811;p29"/>
                    <p:cNvSpPr/>
                    <p:nvPr/>
                  </p:nvSpPr>
                  <p:spPr>
                    <a:xfrm>
                      <a:off x="8060347" y="2275014"/>
                      <a:ext cx="67280" cy="9931"/>
                    </a:xfrm>
                    <a:custGeom>
                      <a:avLst/>
                      <a:gdLst/>
                      <a:ahLst/>
                      <a:cxnLst/>
                      <a:rect l="l" t="t" r="r" b="b"/>
                      <a:pathLst>
                        <a:path w="263842" h="38946" extrusionOk="0">
                          <a:moveTo>
                            <a:pt x="263843" y="18203"/>
                          </a:moveTo>
                          <a:cubicBezTo>
                            <a:pt x="263843" y="18203"/>
                            <a:pt x="106680" y="64876"/>
                            <a:pt x="0" y="18203"/>
                          </a:cubicBezTo>
                          <a:cubicBezTo>
                            <a:pt x="0" y="18203"/>
                            <a:pt x="120015" y="-22754"/>
                            <a:pt x="263843" y="182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2" name="Google Shape;812;p29"/>
                    <p:cNvGrpSpPr/>
                    <p:nvPr/>
                  </p:nvGrpSpPr>
                  <p:grpSpPr>
                    <a:xfrm>
                      <a:off x="8061079" y="2066802"/>
                      <a:ext cx="66551" cy="212567"/>
                      <a:chOff x="8061079" y="2066802"/>
                      <a:chExt cx="66551" cy="212567"/>
                    </a:xfrm>
                  </p:grpSpPr>
                  <p:sp>
                    <p:nvSpPr>
                      <p:cNvPr id="813" name="Google Shape;813;p29"/>
                      <p:cNvSpPr/>
                      <p:nvPr/>
                    </p:nvSpPr>
                    <p:spPr>
                      <a:xfrm>
                        <a:off x="8061079" y="2077287"/>
                        <a:ext cx="66551" cy="202082"/>
                      </a:xfrm>
                      <a:custGeom>
                        <a:avLst/>
                        <a:gdLst/>
                        <a:ahLst/>
                        <a:cxnLst/>
                        <a:rect l="l" t="t" r="r" b="b"/>
                        <a:pathLst>
                          <a:path w="260985" h="792479" extrusionOk="0">
                            <a:moveTo>
                              <a:pt x="0" y="792480"/>
                            </a:moveTo>
                            <a:lnTo>
                              <a:pt x="260985" y="792480"/>
                            </a:lnTo>
                            <a:lnTo>
                              <a:pt x="217170" y="0"/>
                            </a:lnTo>
                            <a:lnTo>
                              <a:pt x="43815"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4" name="Google Shape;814;p29"/>
                      <p:cNvGrpSpPr/>
                      <p:nvPr/>
                    </p:nvGrpSpPr>
                    <p:grpSpPr>
                      <a:xfrm>
                        <a:off x="8066443" y="2066802"/>
                        <a:ext cx="55839" cy="19280"/>
                        <a:chOff x="13080682" y="3204209"/>
                        <a:chExt cx="218122" cy="75314"/>
                      </a:xfrm>
                    </p:grpSpPr>
                    <p:sp>
                      <p:nvSpPr>
                        <p:cNvPr id="815" name="Google Shape;815;p29"/>
                        <p:cNvSpPr/>
                        <p:nvPr/>
                      </p:nvSpPr>
                      <p:spPr>
                        <a:xfrm>
                          <a:off x="13080682" y="3219450"/>
                          <a:ext cx="217169" cy="60073"/>
                        </a:xfrm>
                        <a:custGeom>
                          <a:avLst/>
                          <a:gdLst/>
                          <a:ahLst/>
                          <a:cxnLst/>
                          <a:rect l="l" t="t" r="r" b="b"/>
                          <a:pathLst>
                            <a:path w="217169" h="60073" extrusionOk="0">
                              <a:moveTo>
                                <a:pt x="953" y="43815"/>
                              </a:moveTo>
                              <a:cubicBezTo>
                                <a:pt x="25718" y="51435"/>
                                <a:pt x="60007" y="59055"/>
                                <a:pt x="101918" y="60008"/>
                              </a:cubicBezTo>
                              <a:cubicBezTo>
                                <a:pt x="150495" y="60960"/>
                                <a:pt x="190500" y="51435"/>
                                <a:pt x="217170" y="43815"/>
                              </a:cubicBezTo>
                              <a:cubicBezTo>
                                <a:pt x="217170" y="29528"/>
                                <a:pt x="217170" y="14288"/>
                                <a:pt x="217170" y="0"/>
                              </a:cubicBezTo>
                              <a:lnTo>
                                <a:pt x="0" y="0"/>
                              </a:lnTo>
                              <a:lnTo>
                                <a:pt x="0" y="4381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9"/>
                        <p:cNvSpPr/>
                        <p:nvPr/>
                      </p:nvSpPr>
                      <p:spPr>
                        <a:xfrm>
                          <a:off x="13081635" y="3204209"/>
                          <a:ext cx="217169" cy="32173"/>
                        </a:xfrm>
                        <a:custGeom>
                          <a:avLst/>
                          <a:gdLst/>
                          <a:ahLst/>
                          <a:cxnLst/>
                          <a:rect l="l" t="t" r="r" b="b"/>
                          <a:pathLst>
                            <a:path w="217169" h="32173" extrusionOk="0">
                              <a:moveTo>
                                <a:pt x="217170" y="15240"/>
                              </a:moveTo>
                              <a:cubicBezTo>
                                <a:pt x="217170" y="15240"/>
                                <a:pt x="87630" y="53340"/>
                                <a:pt x="0" y="15240"/>
                              </a:cubicBezTo>
                              <a:cubicBezTo>
                                <a:pt x="0" y="15240"/>
                                <a:pt x="98107" y="-19050"/>
                                <a:pt x="217170" y="152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9"/>
                        <p:cNvSpPr/>
                        <p:nvPr/>
                      </p:nvSpPr>
                      <p:spPr>
                        <a:xfrm>
                          <a:off x="13114019" y="3208866"/>
                          <a:ext cx="152400" cy="22436"/>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8" name="Google Shape;818;p29"/>
                      <p:cNvSpPr/>
                      <p:nvPr/>
                    </p:nvSpPr>
                    <p:spPr>
                      <a:xfrm>
                        <a:off x="8074978" y="2067994"/>
                        <a:ext cx="38862" cy="5721"/>
                      </a:xfrm>
                      <a:custGeom>
                        <a:avLst/>
                        <a:gdLst/>
                        <a:ahLst/>
                        <a:cxnLst/>
                        <a:rect l="l" t="t" r="r" b="b"/>
                        <a:pathLst>
                          <a:path w="152400" h="22436" extrusionOk="0">
                            <a:moveTo>
                              <a:pt x="152400" y="10583"/>
                            </a:moveTo>
                            <a:cubicBezTo>
                              <a:pt x="152400" y="10583"/>
                              <a:pt x="61913" y="37253"/>
                              <a:pt x="0" y="10583"/>
                            </a:cubicBezTo>
                            <a:cubicBezTo>
                              <a:pt x="0" y="10583"/>
                              <a:pt x="68580" y="-13229"/>
                              <a:pt x="152400" y="1058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19" name="Google Shape;819;p29"/>
                <p:cNvGrpSpPr/>
                <p:nvPr/>
              </p:nvGrpSpPr>
              <p:grpSpPr>
                <a:xfrm>
                  <a:off x="7438799" y="2949367"/>
                  <a:ext cx="517326" cy="722054"/>
                  <a:chOff x="7438799" y="2949367"/>
                  <a:chExt cx="517326" cy="722054"/>
                </a:xfrm>
              </p:grpSpPr>
              <p:grpSp>
                <p:nvGrpSpPr>
                  <p:cNvPr id="820" name="Google Shape;820;p29"/>
                  <p:cNvGrpSpPr/>
                  <p:nvPr/>
                </p:nvGrpSpPr>
                <p:grpSpPr>
                  <a:xfrm>
                    <a:off x="7438799" y="3445717"/>
                    <a:ext cx="517326" cy="225704"/>
                    <a:chOff x="7438799" y="3445717"/>
                    <a:chExt cx="517326" cy="225704"/>
                  </a:xfrm>
                </p:grpSpPr>
                <p:sp>
                  <p:nvSpPr>
                    <p:cNvPr id="821" name="Google Shape;821;p29"/>
                    <p:cNvSpPr/>
                    <p:nvPr/>
                  </p:nvSpPr>
                  <p:spPr>
                    <a:xfrm>
                      <a:off x="7438799"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29"/>
                    <p:cNvSpPr/>
                    <p:nvPr/>
                  </p:nvSpPr>
                  <p:spPr>
                    <a:xfrm>
                      <a:off x="7439990" y="3445717"/>
                      <a:ext cx="516136" cy="54164"/>
                    </a:xfrm>
                    <a:custGeom>
                      <a:avLst/>
                      <a:gdLst/>
                      <a:ahLst/>
                      <a:cxnLst/>
                      <a:rect l="l" t="t" r="r" b="b"/>
                      <a:pathLst>
                        <a:path w="2024062" h="212407" extrusionOk="0">
                          <a:moveTo>
                            <a:pt x="1812607" y="0"/>
                          </a:moveTo>
                          <a:lnTo>
                            <a:pt x="165735" y="0"/>
                          </a:lnTo>
                          <a:lnTo>
                            <a:pt x="0" y="212408"/>
                          </a:lnTo>
                          <a:lnTo>
                            <a:pt x="2024063" y="210503"/>
                          </a:ln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9"/>
                    <p:cNvSpPr/>
                    <p:nvPr/>
                  </p:nvSpPr>
                  <p:spPr>
                    <a:xfrm>
                      <a:off x="7438799" y="3500093"/>
                      <a:ext cx="516136" cy="170993"/>
                    </a:xfrm>
                    <a:custGeom>
                      <a:avLst/>
                      <a:gdLst/>
                      <a:ahLst/>
                      <a:cxnLst/>
                      <a:rect l="l" t="t" r="r" b="b"/>
                      <a:pathLst>
                        <a:path w="2024062" h="670559" extrusionOk="0">
                          <a:moveTo>
                            <a:pt x="2024063" y="670560"/>
                          </a:moveTo>
                          <a:lnTo>
                            <a:pt x="23813" y="670560"/>
                          </a:lnTo>
                          <a:lnTo>
                            <a:pt x="0" y="0"/>
                          </a:lnTo>
                          <a:lnTo>
                            <a:pt x="202406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9"/>
                    <p:cNvSpPr/>
                    <p:nvPr/>
                  </p:nvSpPr>
                  <p:spPr>
                    <a:xfrm>
                      <a:off x="7483910"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29"/>
                    <p:cNvSpPr/>
                    <p:nvPr/>
                  </p:nvSpPr>
                  <p:spPr>
                    <a:xfrm>
                      <a:off x="7797976" y="3528135"/>
                      <a:ext cx="102984" cy="46634"/>
                    </a:xfrm>
                    <a:custGeom>
                      <a:avLst/>
                      <a:gdLst/>
                      <a:ahLst/>
                      <a:cxnLst/>
                      <a:rect l="l" t="t" r="r" b="b"/>
                      <a:pathLst>
                        <a:path w="403859" h="182879" extrusionOk="0">
                          <a:moveTo>
                            <a:pt x="0" y="0"/>
                          </a:moveTo>
                          <a:lnTo>
                            <a:pt x="403860" y="0"/>
                          </a:lnTo>
                          <a:lnTo>
                            <a:pt x="403860" y="182880"/>
                          </a:lnTo>
                          <a:lnTo>
                            <a:pt x="0" y="1828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9"/>
                    <p:cNvSpPr/>
                    <p:nvPr/>
                  </p:nvSpPr>
                  <p:spPr>
                    <a:xfrm>
                      <a:off x="7606073" y="3585925"/>
                      <a:ext cx="167349" cy="85496"/>
                    </a:xfrm>
                    <a:custGeom>
                      <a:avLst/>
                      <a:gdLst/>
                      <a:ahLst/>
                      <a:cxnLst/>
                      <a:rect l="l" t="t" r="r" b="b"/>
                      <a:pathLst>
                        <a:path w="656272" h="335279" extrusionOk="0">
                          <a:moveTo>
                            <a:pt x="0" y="0"/>
                          </a:moveTo>
                          <a:lnTo>
                            <a:pt x="656273" y="0"/>
                          </a:lnTo>
                          <a:lnTo>
                            <a:pt x="656273" y="335280"/>
                          </a:lnTo>
                          <a:lnTo>
                            <a:pt x="0" y="33528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9"/>
                    <p:cNvSpPr/>
                    <p:nvPr/>
                  </p:nvSpPr>
                  <p:spPr>
                    <a:xfrm>
                      <a:off x="7629970" y="3595922"/>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9"/>
                    <p:cNvSpPr/>
                    <p:nvPr/>
                  </p:nvSpPr>
                  <p:spPr>
                    <a:xfrm>
                      <a:off x="7629970" y="3622989"/>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9"/>
                    <p:cNvSpPr/>
                    <p:nvPr/>
                  </p:nvSpPr>
                  <p:spPr>
                    <a:xfrm>
                      <a:off x="7629970" y="3649811"/>
                      <a:ext cx="150833" cy="11659"/>
                    </a:xfrm>
                    <a:custGeom>
                      <a:avLst/>
                      <a:gdLst/>
                      <a:ahLst/>
                      <a:cxnLst/>
                      <a:rect l="l" t="t" r="r" b="b"/>
                      <a:pathLst>
                        <a:path w="591502" h="45720" extrusionOk="0">
                          <a:moveTo>
                            <a:pt x="0" y="0"/>
                          </a:moveTo>
                          <a:lnTo>
                            <a:pt x="591502" y="0"/>
                          </a:lnTo>
                          <a:lnTo>
                            <a:pt x="591502" y="45720"/>
                          </a:lnTo>
                          <a:lnTo>
                            <a:pt x="0" y="4572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0" name="Google Shape;830;p29"/>
                  <p:cNvGrpSpPr/>
                  <p:nvPr/>
                </p:nvGrpSpPr>
                <p:grpSpPr>
                  <a:xfrm>
                    <a:off x="7662644" y="2949367"/>
                    <a:ext cx="214955" cy="536910"/>
                    <a:chOff x="7662644" y="2034967"/>
                    <a:chExt cx="214955" cy="536910"/>
                  </a:xfrm>
                </p:grpSpPr>
                <p:grpSp>
                  <p:nvGrpSpPr>
                    <p:cNvPr id="831" name="Google Shape;831;p29"/>
                    <p:cNvGrpSpPr/>
                    <p:nvPr/>
                  </p:nvGrpSpPr>
                  <p:grpSpPr>
                    <a:xfrm>
                      <a:off x="7662644" y="2497125"/>
                      <a:ext cx="214955" cy="74752"/>
                      <a:chOff x="7662644" y="2497125"/>
                      <a:chExt cx="214955" cy="74752"/>
                    </a:xfrm>
                  </p:grpSpPr>
                  <p:sp>
                    <p:nvSpPr>
                      <p:cNvPr id="832" name="Google Shape;832;p29"/>
                      <p:cNvSpPr/>
                      <p:nvPr/>
                    </p:nvSpPr>
                    <p:spPr>
                      <a:xfrm>
                        <a:off x="7662644" y="2512297"/>
                        <a:ext cx="214955" cy="59580"/>
                      </a:xfrm>
                      <a:custGeom>
                        <a:avLst/>
                        <a:gdLst/>
                        <a:ahLst/>
                        <a:cxnLst/>
                        <a:rect l="l" t="t" r="r" b="b"/>
                        <a:pathLst>
                          <a:path w="842962" h="233646" extrusionOk="0">
                            <a:moveTo>
                              <a:pt x="842963" y="169545"/>
                            </a:moveTo>
                            <a:cubicBezTo>
                              <a:pt x="746760" y="199072"/>
                              <a:pt x="612457" y="230505"/>
                              <a:pt x="448627" y="233363"/>
                            </a:cubicBezTo>
                            <a:cubicBezTo>
                              <a:pt x="259080" y="237172"/>
                              <a:pt x="103822" y="201930"/>
                              <a:pt x="0" y="169545"/>
                            </a:cubicBezTo>
                            <a:cubicBezTo>
                              <a:pt x="0" y="113347"/>
                              <a:pt x="0" y="56197"/>
                              <a:pt x="0" y="0"/>
                            </a:cubicBezTo>
                            <a:lnTo>
                              <a:pt x="842963" y="0"/>
                            </a:lnTo>
                            <a:lnTo>
                              <a:pt x="842963" y="16954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9"/>
                      <p:cNvSpPr/>
                      <p:nvPr/>
                    </p:nvSpPr>
                    <p:spPr>
                      <a:xfrm>
                        <a:off x="7662644" y="2497125"/>
                        <a:ext cx="214955" cy="32061"/>
                      </a:xfrm>
                      <a:custGeom>
                        <a:avLst/>
                        <a:gdLst/>
                        <a:ahLst/>
                        <a:cxnLst/>
                        <a:rect l="l" t="t" r="r" b="b"/>
                        <a:pathLst>
                          <a:path w="842962" h="125729" extrusionOk="0">
                            <a:moveTo>
                              <a:pt x="0" y="59267"/>
                            </a:moveTo>
                            <a:cubicBezTo>
                              <a:pt x="0" y="59267"/>
                              <a:pt x="501968" y="208809"/>
                              <a:pt x="842963" y="59267"/>
                            </a:cubicBezTo>
                            <a:cubicBezTo>
                              <a:pt x="842963" y="59267"/>
                              <a:pt x="461010" y="-74083"/>
                              <a:pt x="0" y="59267"/>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29"/>
                    <p:cNvGrpSpPr/>
                    <p:nvPr/>
                  </p:nvGrpSpPr>
                  <p:grpSpPr>
                    <a:xfrm>
                      <a:off x="7694587" y="2034967"/>
                      <a:ext cx="150834" cy="489407"/>
                      <a:chOff x="7694587" y="1882567"/>
                      <a:chExt cx="150834" cy="489407"/>
                    </a:xfrm>
                  </p:grpSpPr>
                  <p:sp>
                    <p:nvSpPr>
                      <p:cNvPr id="836" name="Google Shape;836;p29"/>
                      <p:cNvSpPr/>
                      <p:nvPr/>
                    </p:nvSpPr>
                    <p:spPr>
                      <a:xfrm>
                        <a:off x="7694587" y="2349521"/>
                        <a:ext cx="150834" cy="22454"/>
                      </a:xfrm>
                      <a:custGeom>
                        <a:avLst/>
                        <a:gdLst/>
                        <a:ahLst/>
                        <a:cxnLst/>
                        <a:rect l="l" t="t" r="r" b="b"/>
                        <a:pathLst>
                          <a:path w="591505" h="88053" extrusionOk="0">
                            <a:moveTo>
                              <a:pt x="0" y="41487"/>
                            </a:moveTo>
                            <a:cubicBezTo>
                              <a:pt x="0" y="41487"/>
                              <a:pt x="352425" y="146262"/>
                              <a:pt x="591503" y="41487"/>
                            </a:cubicBezTo>
                            <a:cubicBezTo>
                              <a:pt x="592455" y="41487"/>
                              <a:pt x="324803" y="-51858"/>
                              <a:pt x="0" y="4148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7" name="Google Shape;837;p29"/>
                      <p:cNvGrpSpPr/>
                      <p:nvPr/>
                    </p:nvGrpSpPr>
                    <p:grpSpPr>
                      <a:xfrm>
                        <a:off x="7694831" y="1882567"/>
                        <a:ext cx="149133" cy="476528"/>
                        <a:chOff x="7694831" y="1882567"/>
                        <a:chExt cx="149133" cy="476528"/>
                      </a:xfrm>
                    </p:grpSpPr>
                    <p:sp>
                      <p:nvSpPr>
                        <p:cNvPr id="838" name="Google Shape;838;p29"/>
                        <p:cNvSpPr/>
                        <p:nvPr/>
                      </p:nvSpPr>
                      <p:spPr>
                        <a:xfrm>
                          <a:off x="7694831" y="1905867"/>
                          <a:ext cx="149133" cy="453228"/>
                        </a:xfrm>
                        <a:custGeom>
                          <a:avLst/>
                          <a:gdLst/>
                          <a:ahLst/>
                          <a:cxnLst/>
                          <a:rect l="l" t="t" r="r" b="b"/>
                          <a:pathLst>
                            <a:path w="584834" h="1777364" extrusionOk="0">
                              <a:moveTo>
                                <a:pt x="584835" y="1777365"/>
                              </a:moveTo>
                              <a:lnTo>
                                <a:pt x="0" y="1777365"/>
                              </a:lnTo>
                              <a:lnTo>
                                <a:pt x="98107" y="0"/>
                              </a:lnTo>
                              <a:lnTo>
                                <a:pt x="48672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9" name="Google Shape;839;p29"/>
                        <p:cNvGrpSpPr/>
                        <p:nvPr/>
                      </p:nvGrpSpPr>
                      <p:grpSpPr>
                        <a:xfrm>
                          <a:off x="7707511" y="1882567"/>
                          <a:ext cx="124602" cy="43327"/>
                          <a:chOff x="11678602" y="1889230"/>
                          <a:chExt cx="486727" cy="169248"/>
                        </a:xfrm>
                      </p:grpSpPr>
                      <p:sp>
                        <p:nvSpPr>
                          <p:cNvPr id="840" name="Google Shape;840;p29"/>
                          <p:cNvSpPr/>
                          <p:nvPr/>
                        </p:nvSpPr>
                        <p:spPr>
                          <a:xfrm>
                            <a:off x="11678602" y="1923097"/>
                            <a:ext cx="486727" cy="135381"/>
                          </a:xfrm>
                          <a:custGeom>
                            <a:avLst/>
                            <a:gdLst/>
                            <a:ahLst/>
                            <a:cxnLst/>
                            <a:rect l="l" t="t" r="r" b="b"/>
                            <a:pathLst>
                              <a:path w="486727" h="135381" extrusionOk="0">
                                <a:moveTo>
                                  <a:pt x="486728" y="98107"/>
                                </a:moveTo>
                                <a:cubicBezTo>
                                  <a:pt x="431483" y="115252"/>
                                  <a:pt x="353378" y="133350"/>
                                  <a:pt x="259080" y="135255"/>
                                </a:cubicBezTo>
                                <a:cubicBezTo>
                                  <a:pt x="149543" y="137160"/>
                                  <a:pt x="60008" y="117157"/>
                                  <a:pt x="0" y="98107"/>
                                </a:cubicBezTo>
                                <a:cubicBezTo>
                                  <a:pt x="0" y="65723"/>
                                  <a:pt x="0" y="32385"/>
                                  <a:pt x="0" y="0"/>
                                </a:cubicBezTo>
                                <a:lnTo>
                                  <a:pt x="486728" y="0"/>
                                </a:lnTo>
                                <a:lnTo>
                                  <a:pt x="486728" y="9810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9"/>
                          <p:cNvSpPr/>
                          <p:nvPr/>
                        </p:nvSpPr>
                        <p:spPr>
                          <a:xfrm>
                            <a:off x="11678602" y="1889230"/>
                            <a:ext cx="486727" cy="72389"/>
                          </a:xfrm>
                          <a:custGeom>
                            <a:avLst/>
                            <a:gdLst/>
                            <a:ahLst/>
                            <a:cxnLst/>
                            <a:rect l="l" t="t" r="r" b="b"/>
                            <a:pathLst>
                              <a:path w="486727" h="72389" extrusionOk="0">
                                <a:moveTo>
                                  <a:pt x="0" y="33867"/>
                                </a:moveTo>
                                <a:cubicBezTo>
                                  <a:pt x="0" y="33867"/>
                                  <a:pt x="290513" y="120544"/>
                                  <a:pt x="486728" y="33867"/>
                                </a:cubicBezTo>
                                <a:cubicBezTo>
                                  <a:pt x="486728" y="33867"/>
                                  <a:pt x="265748" y="-42333"/>
                                  <a:pt x="0" y="338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9"/>
                          <p:cNvSpPr/>
                          <p:nvPr/>
                        </p:nvSpPr>
                        <p:spPr>
                          <a:xfrm>
                            <a:off x="11750992" y="1899920"/>
                            <a:ext cx="341947" cy="51223"/>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3" name="Google Shape;843;p29"/>
                        <p:cNvSpPr/>
                        <p:nvPr/>
                      </p:nvSpPr>
                      <p:spPr>
                        <a:xfrm>
                          <a:off x="7726043" y="1885304"/>
                          <a:ext cx="87196" cy="13062"/>
                        </a:xfrm>
                        <a:custGeom>
                          <a:avLst/>
                          <a:gdLst/>
                          <a:ahLst/>
                          <a:cxnLst/>
                          <a:rect l="l" t="t" r="r" b="b"/>
                          <a:pathLst>
                            <a:path w="341947" h="51223" extrusionOk="0">
                              <a:moveTo>
                                <a:pt x="0" y="24130"/>
                              </a:moveTo>
                              <a:cubicBezTo>
                                <a:pt x="0" y="24130"/>
                                <a:pt x="203835" y="85090"/>
                                <a:pt x="341947" y="24130"/>
                              </a:cubicBezTo>
                              <a:cubicBezTo>
                                <a:pt x="341947" y="24130"/>
                                <a:pt x="186690" y="-30162"/>
                                <a:pt x="0" y="24130"/>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44" name="Google Shape;844;p29"/>
                  <p:cNvGrpSpPr/>
                  <p:nvPr/>
                </p:nvGrpSpPr>
                <p:grpSpPr>
                  <a:xfrm>
                    <a:off x="7483910" y="3099762"/>
                    <a:ext cx="154962" cy="387295"/>
                    <a:chOff x="7483910" y="2185362"/>
                    <a:chExt cx="154962" cy="387295"/>
                  </a:xfrm>
                </p:grpSpPr>
                <p:grpSp>
                  <p:nvGrpSpPr>
                    <p:cNvPr id="845" name="Google Shape;845;p29"/>
                    <p:cNvGrpSpPr/>
                    <p:nvPr/>
                  </p:nvGrpSpPr>
                  <p:grpSpPr>
                    <a:xfrm>
                      <a:off x="7483910" y="2518773"/>
                      <a:ext cx="154962" cy="53884"/>
                      <a:chOff x="7483910" y="2518773"/>
                      <a:chExt cx="154962" cy="53884"/>
                    </a:xfrm>
                  </p:grpSpPr>
                  <p:sp>
                    <p:nvSpPr>
                      <p:cNvPr id="846" name="Google Shape;846;p29"/>
                      <p:cNvSpPr/>
                      <p:nvPr/>
                    </p:nvSpPr>
                    <p:spPr>
                      <a:xfrm>
                        <a:off x="7483910" y="2529610"/>
                        <a:ext cx="154962" cy="43047"/>
                      </a:xfrm>
                      <a:custGeom>
                        <a:avLst/>
                        <a:gdLst/>
                        <a:ahLst/>
                        <a:cxnLst/>
                        <a:rect l="l" t="t" r="r" b="b"/>
                        <a:pathLst>
                          <a:path w="607694" h="168810" extrusionOk="0">
                            <a:moveTo>
                              <a:pt x="607695" y="122872"/>
                            </a:moveTo>
                            <a:cubicBezTo>
                              <a:pt x="538163" y="144780"/>
                              <a:pt x="441007" y="166688"/>
                              <a:pt x="323850" y="168592"/>
                            </a:cubicBezTo>
                            <a:cubicBezTo>
                              <a:pt x="186690" y="171450"/>
                              <a:pt x="75247" y="145732"/>
                              <a:pt x="0" y="122872"/>
                            </a:cubicBezTo>
                            <a:cubicBezTo>
                              <a:pt x="0" y="81915"/>
                              <a:pt x="0" y="40957"/>
                              <a:pt x="0" y="0"/>
                            </a:cubicBezTo>
                            <a:lnTo>
                              <a:pt x="607695" y="0"/>
                            </a:lnTo>
                            <a:lnTo>
                              <a:pt x="607695" y="12287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9"/>
                      <p:cNvSpPr/>
                      <p:nvPr/>
                    </p:nvSpPr>
                    <p:spPr>
                      <a:xfrm>
                        <a:off x="7483910" y="2518773"/>
                        <a:ext cx="154962" cy="22993"/>
                      </a:xfrm>
                      <a:custGeom>
                        <a:avLst/>
                        <a:gdLst/>
                        <a:ahLst/>
                        <a:cxnLst/>
                        <a:rect l="l" t="t" r="r" b="b"/>
                        <a:pathLst>
                          <a:path w="607694" h="90169" extrusionOk="0">
                            <a:moveTo>
                              <a:pt x="0" y="42333"/>
                            </a:moveTo>
                            <a:cubicBezTo>
                              <a:pt x="0" y="42333"/>
                              <a:pt x="361950" y="149966"/>
                              <a:pt x="607695" y="42333"/>
                            </a:cubicBezTo>
                            <a:cubicBezTo>
                              <a:pt x="607695" y="42333"/>
                              <a:pt x="332422" y="-52917"/>
                              <a:pt x="0" y="42333"/>
                            </a:cubicBezTo>
                            <a:close/>
                          </a:path>
                        </a:pathLst>
                      </a:custGeom>
                      <a:solidFill>
                        <a:srgbClr val="FFFFFF">
                          <a:alpha val="44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9" name="Google Shape;849;p29"/>
                    <p:cNvGrpSpPr/>
                    <p:nvPr/>
                  </p:nvGrpSpPr>
                  <p:grpSpPr>
                    <a:xfrm>
                      <a:off x="7507074" y="2185362"/>
                      <a:ext cx="108813" cy="352990"/>
                      <a:chOff x="7507074" y="2032962"/>
                      <a:chExt cx="108813" cy="352990"/>
                    </a:xfrm>
                  </p:grpSpPr>
                  <p:sp>
                    <p:nvSpPr>
                      <p:cNvPr id="850" name="Google Shape;850;p29"/>
                      <p:cNvSpPr/>
                      <p:nvPr/>
                    </p:nvSpPr>
                    <p:spPr>
                      <a:xfrm>
                        <a:off x="7507074" y="2369759"/>
                        <a:ext cx="108813" cy="16192"/>
                      </a:xfrm>
                      <a:custGeom>
                        <a:avLst/>
                        <a:gdLst/>
                        <a:ahLst/>
                        <a:cxnLst/>
                        <a:rect l="l" t="t" r="r" b="b"/>
                        <a:pathLst>
                          <a:path w="426719" h="63500" extrusionOk="0">
                            <a:moveTo>
                              <a:pt x="0" y="30057"/>
                            </a:moveTo>
                            <a:cubicBezTo>
                              <a:pt x="0" y="30057"/>
                              <a:pt x="254317" y="105304"/>
                              <a:pt x="426720" y="30057"/>
                            </a:cubicBezTo>
                            <a:cubicBezTo>
                              <a:pt x="426720" y="30057"/>
                              <a:pt x="233363" y="-37571"/>
                              <a:pt x="0" y="3005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1" name="Google Shape;851;p29"/>
                      <p:cNvGrpSpPr/>
                      <p:nvPr/>
                    </p:nvGrpSpPr>
                    <p:grpSpPr>
                      <a:xfrm>
                        <a:off x="7507074" y="2032962"/>
                        <a:ext cx="107599" cy="343697"/>
                        <a:chOff x="7507074" y="2032962"/>
                        <a:chExt cx="107599" cy="343697"/>
                      </a:xfrm>
                    </p:grpSpPr>
                    <p:sp>
                      <p:nvSpPr>
                        <p:cNvPr id="852" name="Google Shape;852;p29"/>
                        <p:cNvSpPr/>
                        <p:nvPr/>
                      </p:nvSpPr>
                      <p:spPr>
                        <a:xfrm>
                          <a:off x="7507074" y="2049733"/>
                          <a:ext cx="107599" cy="326927"/>
                        </a:xfrm>
                        <a:custGeom>
                          <a:avLst/>
                          <a:gdLst/>
                          <a:ahLst/>
                          <a:cxnLst/>
                          <a:rect l="l" t="t" r="r" b="b"/>
                          <a:pathLst>
                            <a:path w="421957" h="1282065" extrusionOk="0">
                              <a:moveTo>
                                <a:pt x="421957" y="1282065"/>
                              </a:moveTo>
                              <a:lnTo>
                                <a:pt x="0" y="1282065"/>
                              </a:lnTo>
                              <a:lnTo>
                                <a:pt x="71438" y="0"/>
                              </a:lnTo>
                              <a:lnTo>
                                <a:pt x="351472"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3" name="Google Shape;853;p29"/>
                        <p:cNvGrpSpPr/>
                        <p:nvPr/>
                      </p:nvGrpSpPr>
                      <p:grpSpPr>
                        <a:xfrm>
                          <a:off x="7516096" y="2032962"/>
                          <a:ext cx="90221" cy="31199"/>
                          <a:chOff x="10930889" y="2476711"/>
                          <a:chExt cx="352425" cy="121871"/>
                        </a:xfrm>
                      </p:grpSpPr>
                      <p:sp>
                        <p:nvSpPr>
                          <p:cNvPr id="854" name="Google Shape;854;p29"/>
                          <p:cNvSpPr/>
                          <p:nvPr/>
                        </p:nvSpPr>
                        <p:spPr>
                          <a:xfrm>
                            <a:off x="10931842" y="2501265"/>
                            <a:ext cx="351472" cy="97317"/>
                          </a:xfrm>
                          <a:custGeom>
                            <a:avLst/>
                            <a:gdLst/>
                            <a:ahLst/>
                            <a:cxnLst/>
                            <a:rect l="l" t="t" r="r" b="b"/>
                            <a:pathLst>
                              <a:path w="351472" h="97317" extrusionOk="0">
                                <a:moveTo>
                                  <a:pt x="350520" y="70485"/>
                                </a:moveTo>
                                <a:cubicBezTo>
                                  <a:pt x="310515" y="82867"/>
                                  <a:pt x="254318" y="96202"/>
                                  <a:pt x="186690" y="97155"/>
                                </a:cubicBezTo>
                                <a:cubicBezTo>
                                  <a:pt x="107632" y="99060"/>
                                  <a:pt x="42863" y="83820"/>
                                  <a:pt x="0" y="70485"/>
                                </a:cubicBezTo>
                                <a:cubicBezTo>
                                  <a:pt x="0" y="46672"/>
                                  <a:pt x="0" y="22860"/>
                                  <a:pt x="0" y="0"/>
                                </a:cubicBezTo>
                                <a:lnTo>
                                  <a:pt x="351472" y="0"/>
                                </a:lnTo>
                                <a:lnTo>
                                  <a:pt x="351472" y="704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9"/>
                          <p:cNvSpPr/>
                          <p:nvPr/>
                        </p:nvSpPr>
                        <p:spPr>
                          <a:xfrm>
                            <a:off x="10930889" y="2476711"/>
                            <a:ext cx="351472" cy="52070"/>
                          </a:xfrm>
                          <a:custGeom>
                            <a:avLst/>
                            <a:gdLst/>
                            <a:ahLst/>
                            <a:cxnLst/>
                            <a:rect l="l" t="t" r="r" b="b"/>
                            <a:pathLst>
                              <a:path w="351472" h="52070" extrusionOk="0">
                                <a:moveTo>
                                  <a:pt x="0" y="24553"/>
                                </a:moveTo>
                                <a:cubicBezTo>
                                  <a:pt x="0" y="24553"/>
                                  <a:pt x="209550" y="86466"/>
                                  <a:pt x="351473" y="24553"/>
                                </a:cubicBezTo>
                                <a:cubicBezTo>
                                  <a:pt x="351473" y="24553"/>
                                  <a:pt x="192405" y="-30692"/>
                                  <a:pt x="0" y="245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9"/>
                          <p:cNvSpPr/>
                          <p:nvPr/>
                        </p:nvSpPr>
                        <p:spPr>
                          <a:xfrm>
                            <a:off x="10983277" y="2484331"/>
                            <a:ext cx="246697" cy="36406"/>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7" name="Google Shape;857;p29"/>
                        <p:cNvSpPr/>
                        <p:nvPr/>
                      </p:nvSpPr>
                      <p:spPr>
                        <a:xfrm>
                          <a:off x="7529508" y="2034913"/>
                          <a:ext cx="62908" cy="9284"/>
                        </a:xfrm>
                        <a:custGeom>
                          <a:avLst/>
                          <a:gdLst/>
                          <a:ahLst/>
                          <a:cxnLst/>
                          <a:rect l="l" t="t" r="r" b="b"/>
                          <a:pathLst>
                            <a:path w="246697" h="36406" extrusionOk="0">
                              <a:moveTo>
                                <a:pt x="0" y="16933"/>
                              </a:moveTo>
                              <a:cubicBezTo>
                                <a:pt x="0" y="16933"/>
                                <a:pt x="146685" y="60748"/>
                                <a:pt x="246698" y="16933"/>
                              </a:cubicBezTo>
                              <a:cubicBezTo>
                                <a:pt x="246698" y="16933"/>
                                <a:pt x="135255" y="-21167"/>
                                <a:pt x="0" y="16933"/>
                              </a:cubicBez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grpSp>
        <p:grpSp>
          <p:nvGrpSpPr>
            <p:cNvPr id="858" name="Google Shape;858;p29"/>
            <p:cNvGrpSpPr/>
            <p:nvPr/>
          </p:nvGrpSpPr>
          <p:grpSpPr>
            <a:xfrm>
              <a:off x="2506752" y="1087140"/>
              <a:ext cx="1691329" cy="859002"/>
              <a:chOff x="2363877" y="831015"/>
              <a:chExt cx="1691329" cy="859002"/>
            </a:xfrm>
          </p:grpSpPr>
          <p:grpSp>
            <p:nvGrpSpPr>
              <p:cNvPr id="859" name="Google Shape;859;p29"/>
              <p:cNvGrpSpPr/>
              <p:nvPr/>
            </p:nvGrpSpPr>
            <p:grpSpPr>
              <a:xfrm>
                <a:off x="2363877" y="831015"/>
                <a:ext cx="1691329" cy="859002"/>
                <a:chOff x="7999025" y="7728079"/>
                <a:chExt cx="6983190" cy="3546662"/>
              </a:xfrm>
            </p:grpSpPr>
            <p:sp>
              <p:nvSpPr>
                <p:cNvPr id="860" name="Google Shape;860;p29"/>
                <p:cNvSpPr/>
                <p:nvPr/>
              </p:nvSpPr>
              <p:spPr>
                <a:xfrm>
                  <a:off x="7999025" y="7728079"/>
                  <a:ext cx="6983190" cy="2593209"/>
                </a:xfrm>
                <a:custGeom>
                  <a:avLst/>
                  <a:gdLst/>
                  <a:ahLst/>
                  <a:cxnLst/>
                  <a:rect l="l" t="t" r="r" b="b"/>
                  <a:pathLst>
                    <a:path w="6983190" h="2593209" extrusionOk="0">
                      <a:moveTo>
                        <a:pt x="1336427" y="2452240"/>
                      </a:moveTo>
                      <a:cubicBezTo>
                        <a:pt x="1081157" y="2445573"/>
                        <a:pt x="785882" y="2396995"/>
                        <a:pt x="660152" y="2175063"/>
                      </a:cubicBezTo>
                      <a:cubicBezTo>
                        <a:pt x="527755" y="1941700"/>
                        <a:pt x="714444" y="1597848"/>
                        <a:pt x="982097" y="1582608"/>
                      </a:cubicBezTo>
                      <a:cubicBezTo>
                        <a:pt x="740162" y="1529268"/>
                        <a:pt x="491559" y="1472118"/>
                        <a:pt x="290582" y="1326385"/>
                      </a:cubicBezTo>
                      <a:cubicBezTo>
                        <a:pt x="89605" y="1181606"/>
                        <a:pt x="-50413" y="923478"/>
                        <a:pt x="17214" y="685353"/>
                      </a:cubicBezTo>
                      <a:cubicBezTo>
                        <a:pt x="180092" y="116710"/>
                        <a:pt x="1001147" y="207198"/>
                        <a:pt x="1449774" y="183385"/>
                      </a:cubicBezTo>
                      <a:cubicBezTo>
                        <a:pt x="1899355" y="159573"/>
                        <a:pt x="2346077" y="113853"/>
                        <a:pt x="2794705" y="77658"/>
                      </a:cubicBezTo>
                      <a:cubicBezTo>
                        <a:pt x="3100457" y="52893"/>
                        <a:pt x="3420497" y="-28070"/>
                        <a:pt x="3731964" y="10030"/>
                      </a:cubicBezTo>
                      <a:cubicBezTo>
                        <a:pt x="3873887" y="27175"/>
                        <a:pt x="4056767" y="45272"/>
                        <a:pt x="4132014" y="187195"/>
                      </a:cubicBezTo>
                      <a:cubicBezTo>
                        <a:pt x="4229170" y="371028"/>
                        <a:pt x="4012000" y="613915"/>
                        <a:pt x="4275842" y="730120"/>
                      </a:cubicBezTo>
                      <a:cubicBezTo>
                        <a:pt x="4745425" y="936813"/>
                        <a:pt x="5502662" y="559623"/>
                        <a:pt x="6029395" y="653920"/>
                      </a:cubicBezTo>
                      <a:cubicBezTo>
                        <a:pt x="6488500" y="735835"/>
                        <a:pt x="6944747" y="1073020"/>
                        <a:pt x="6980942" y="1537840"/>
                      </a:cubicBezTo>
                      <a:cubicBezTo>
                        <a:pt x="7004754" y="1843593"/>
                        <a:pt x="6837114" y="2145535"/>
                        <a:pt x="6591370" y="2329368"/>
                      </a:cubicBezTo>
                      <a:cubicBezTo>
                        <a:pt x="6345625" y="2513200"/>
                        <a:pt x="6032252" y="2589400"/>
                        <a:pt x="5724595" y="2593210"/>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1" name="Google Shape;861;p29"/>
                <p:cNvGrpSpPr/>
                <p:nvPr/>
              </p:nvGrpSpPr>
              <p:grpSpPr>
                <a:xfrm>
                  <a:off x="8572500" y="7736205"/>
                  <a:ext cx="5863589" cy="3538536"/>
                  <a:chOff x="8572500" y="7736205"/>
                  <a:chExt cx="5863589" cy="3538536"/>
                </a:xfrm>
              </p:grpSpPr>
              <p:sp>
                <p:nvSpPr>
                  <p:cNvPr id="862" name="Google Shape;862;p29"/>
                  <p:cNvSpPr/>
                  <p:nvPr/>
                </p:nvSpPr>
                <p:spPr>
                  <a:xfrm>
                    <a:off x="8572500" y="9974580"/>
                    <a:ext cx="5863589" cy="1300161"/>
                  </a:xfrm>
                  <a:custGeom>
                    <a:avLst/>
                    <a:gdLst/>
                    <a:ahLst/>
                    <a:cxnLst/>
                    <a:rect l="l" t="t" r="r" b="b"/>
                    <a:pathLst>
                      <a:path w="5863589" h="1300161" extrusionOk="0">
                        <a:moveTo>
                          <a:pt x="5863590" y="511493"/>
                        </a:moveTo>
                        <a:cubicBezTo>
                          <a:pt x="5863590" y="870585"/>
                          <a:pt x="4476750" y="1300162"/>
                          <a:pt x="2955608" y="1300162"/>
                        </a:cubicBezTo>
                        <a:cubicBezTo>
                          <a:pt x="1434465" y="1300162"/>
                          <a:pt x="0" y="938212"/>
                          <a:pt x="0" y="579120"/>
                        </a:cubicBezTo>
                        <a:cubicBezTo>
                          <a:pt x="0" y="220027"/>
                          <a:pt x="1434465" y="0"/>
                          <a:pt x="2955608" y="0"/>
                        </a:cubicBezTo>
                        <a:cubicBezTo>
                          <a:pt x="4476750" y="0"/>
                          <a:pt x="5863590" y="152400"/>
                          <a:pt x="5863590" y="51149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3" name="Google Shape;863;p29"/>
                  <p:cNvGrpSpPr/>
                  <p:nvPr/>
                </p:nvGrpSpPr>
                <p:grpSpPr>
                  <a:xfrm>
                    <a:off x="10636567" y="8552497"/>
                    <a:ext cx="1019175" cy="1404937"/>
                    <a:chOff x="10636567" y="8552497"/>
                    <a:chExt cx="1019175" cy="1404937"/>
                  </a:xfrm>
                </p:grpSpPr>
                <p:sp>
                  <p:nvSpPr>
                    <p:cNvPr id="864" name="Google Shape;864;p29"/>
                    <p:cNvSpPr/>
                    <p:nvPr/>
                  </p:nvSpPr>
                  <p:spPr>
                    <a:xfrm>
                      <a:off x="10856594" y="8663939"/>
                      <a:ext cx="799147" cy="1293495"/>
                    </a:xfrm>
                    <a:custGeom>
                      <a:avLst/>
                      <a:gdLst/>
                      <a:ahLst/>
                      <a:cxnLst/>
                      <a:rect l="l" t="t" r="r" b="b"/>
                      <a:pathLst>
                        <a:path w="799147" h="1293495" extrusionOk="0">
                          <a:moveTo>
                            <a:pt x="0" y="1249680"/>
                          </a:moveTo>
                          <a:lnTo>
                            <a:pt x="29528" y="0"/>
                          </a:lnTo>
                          <a:lnTo>
                            <a:pt x="799148" y="24765"/>
                          </a:lnTo>
                          <a:lnTo>
                            <a:pt x="615315" y="12934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9"/>
                    <p:cNvSpPr/>
                    <p:nvPr/>
                  </p:nvSpPr>
                  <p:spPr>
                    <a:xfrm>
                      <a:off x="10636567" y="8552497"/>
                      <a:ext cx="1019175" cy="136207"/>
                    </a:xfrm>
                    <a:custGeom>
                      <a:avLst/>
                      <a:gdLst/>
                      <a:ahLst/>
                      <a:cxnLst/>
                      <a:rect l="l" t="t" r="r" b="b"/>
                      <a:pathLst>
                        <a:path w="1019175" h="136207" extrusionOk="0">
                          <a:moveTo>
                            <a:pt x="1019175" y="136207"/>
                          </a:moveTo>
                          <a:lnTo>
                            <a:pt x="684847" y="0"/>
                          </a:lnTo>
                          <a:lnTo>
                            <a:pt x="0" y="11430"/>
                          </a:lnTo>
                          <a:lnTo>
                            <a:pt x="249555" y="1114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9"/>
                    <p:cNvSpPr/>
                    <p:nvPr/>
                  </p:nvSpPr>
                  <p:spPr>
                    <a:xfrm>
                      <a:off x="10636567" y="8563927"/>
                      <a:ext cx="248602" cy="1350645"/>
                    </a:xfrm>
                    <a:custGeom>
                      <a:avLst/>
                      <a:gdLst/>
                      <a:ahLst/>
                      <a:cxnLst/>
                      <a:rect l="l" t="t" r="r" b="b"/>
                      <a:pathLst>
                        <a:path w="248602" h="1350645" extrusionOk="0">
                          <a:moveTo>
                            <a:pt x="0" y="0"/>
                          </a:moveTo>
                          <a:cubicBezTo>
                            <a:pt x="0" y="0"/>
                            <a:pt x="24765" y="1312546"/>
                            <a:pt x="20002" y="1312546"/>
                          </a:cubicBezTo>
                          <a:cubicBezTo>
                            <a:pt x="15240" y="1311593"/>
                            <a:pt x="219075" y="1350646"/>
                            <a:pt x="219075" y="1350646"/>
                          </a:cubicBezTo>
                          <a:lnTo>
                            <a:pt x="248602" y="100965"/>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9"/>
                    <p:cNvSpPr/>
                    <p:nvPr/>
                  </p:nvSpPr>
                  <p:spPr>
                    <a:xfrm>
                      <a:off x="10958512" y="8806814"/>
                      <a:ext cx="177164" cy="98107"/>
                    </a:xfrm>
                    <a:custGeom>
                      <a:avLst/>
                      <a:gdLst/>
                      <a:ahLst/>
                      <a:cxnLst/>
                      <a:rect l="l" t="t" r="r" b="b"/>
                      <a:pathLst>
                        <a:path w="177164" h="98107" extrusionOk="0">
                          <a:moveTo>
                            <a:pt x="0" y="0"/>
                          </a:moveTo>
                          <a:lnTo>
                            <a:pt x="177165" y="5715"/>
                          </a:lnTo>
                          <a:lnTo>
                            <a:pt x="160020" y="98108"/>
                          </a:lnTo>
                          <a:lnTo>
                            <a:pt x="5715" y="9144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9"/>
                    <p:cNvSpPr/>
                    <p:nvPr/>
                  </p:nvSpPr>
                  <p:spPr>
                    <a:xfrm>
                      <a:off x="11002327" y="9028747"/>
                      <a:ext cx="166687" cy="113347"/>
                    </a:xfrm>
                    <a:custGeom>
                      <a:avLst/>
                      <a:gdLst/>
                      <a:ahLst/>
                      <a:cxnLst/>
                      <a:rect l="l" t="t" r="r" b="b"/>
                      <a:pathLst>
                        <a:path w="166687" h="113347" extrusionOk="0">
                          <a:moveTo>
                            <a:pt x="3810" y="0"/>
                          </a:moveTo>
                          <a:lnTo>
                            <a:pt x="0" y="113347"/>
                          </a:lnTo>
                          <a:lnTo>
                            <a:pt x="166688" y="108585"/>
                          </a:lnTo>
                          <a:lnTo>
                            <a:pt x="159068" y="2952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9"/>
                    <p:cNvSpPr/>
                    <p:nvPr/>
                  </p:nvSpPr>
                  <p:spPr>
                    <a:xfrm>
                      <a:off x="10977562" y="9246869"/>
                      <a:ext cx="166687" cy="82867"/>
                    </a:xfrm>
                    <a:custGeom>
                      <a:avLst/>
                      <a:gdLst/>
                      <a:ahLst/>
                      <a:cxnLst/>
                      <a:rect l="l" t="t" r="r" b="b"/>
                      <a:pathLst>
                        <a:path w="166687" h="82867" extrusionOk="0">
                          <a:moveTo>
                            <a:pt x="1905" y="15240"/>
                          </a:moveTo>
                          <a:lnTo>
                            <a:pt x="0" y="82868"/>
                          </a:lnTo>
                          <a:lnTo>
                            <a:pt x="166688" y="78105"/>
                          </a:lnTo>
                          <a:lnTo>
                            <a:pt x="1590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9"/>
                    <p:cNvSpPr/>
                    <p:nvPr/>
                  </p:nvSpPr>
                  <p:spPr>
                    <a:xfrm>
                      <a:off x="11337607" y="9267825"/>
                      <a:ext cx="146685" cy="62864"/>
                    </a:xfrm>
                    <a:custGeom>
                      <a:avLst/>
                      <a:gdLst/>
                      <a:ahLst/>
                      <a:cxnLst/>
                      <a:rect l="l" t="t" r="r" b="b"/>
                      <a:pathLst>
                        <a:path w="146685" h="62864" extrusionOk="0">
                          <a:moveTo>
                            <a:pt x="1905" y="0"/>
                          </a:moveTo>
                          <a:lnTo>
                            <a:pt x="0" y="48577"/>
                          </a:lnTo>
                          <a:lnTo>
                            <a:pt x="135255" y="62865"/>
                          </a:lnTo>
                          <a:lnTo>
                            <a:pt x="146685" y="95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9"/>
                    <p:cNvSpPr/>
                    <p:nvPr/>
                  </p:nvSpPr>
                  <p:spPr>
                    <a:xfrm>
                      <a:off x="11349989" y="8841105"/>
                      <a:ext cx="224790" cy="80962"/>
                    </a:xfrm>
                    <a:custGeom>
                      <a:avLst/>
                      <a:gdLst/>
                      <a:ahLst/>
                      <a:cxnLst/>
                      <a:rect l="l" t="t" r="r" b="b"/>
                      <a:pathLst>
                        <a:path w="224790" h="80962" extrusionOk="0">
                          <a:moveTo>
                            <a:pt x="0" y="12382"/>
                          </a:moveTo>
                          <a:lnTo>
                            <a:pt x="15240" y="74295"/>
                          </a:lnTo>
                          <a:lnTo>
                            <a:pt x="209550" y="80963"/>
                          </a:lnTo>
                          <a:lnTo>
                            <a:pt x="22479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9"/>
                    <p:cNvSpPr/>
                    <p:nvPr/>
                  </p:nvSpPr>
                  <p:spPr>
                    <a:xfrm>
                      <a:off x="11243310" y="9058201"/>
                      <a:ext cx="127634" cy="82941"/>
                    </a:xfrm>
                    <a:custGeom>
                      <a:avLst/>
                      <a:gdLst/>
                      <a:ahLst/>
                      <a:cxnLst/>
                      <a:rect l="l" t="t" r="r" b="b"/>
                      <a:pathLst>
                        <a:path w="127634" h="82941" extrusionOk="0">
                          <a:moveTo>
                            <a:pt x="1905" y="74"/>
                          </a:moveTo>
                          <a:cubicBezTo>
                            <a:pt x="11430" y="-878"/>
                            <a:pt x="125730" y="7694"/>
                            <a:pt x="125730" y="7694"/>
                          </a:cubicBezTo>
                          <a:lnTo>
                            <a:pt x="127635" y="82941"/>
                          </a:lnTo>
                          <a:lnTo>
                            <a:pt x="0" y="72464"/>
                          </a:lnTo>
                          <a:lnTo>
                            <a:pt x="1905" y="7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9"/>
                    <p:cNvSpPr/>
                    <p:nvPr/>
                  </p:nvSpPr>
                  <p:spPr>
                    <a:xfrm>
                      <a:off x="11428094" y="8976360"/>
                      <a:ext cx="133350" cy="66675"/>
                    </a:xfrm>
                    <a:custGeom>
                      <a:avLst/>
                      <a:gdLst/>
                      <a:ahLst/>
                      <a:cxnLst/>
                      <a:rect l="l" t="t" r="r" b="b"/>
                      <a:pathLst>
                        <a:path w="133350" h="66675" extrusionOk="0">
                          <a:moveTo>
                            <a:pt x="9525" y="1905"/>
                          </a:moveTo>
                          <a:lnTo>
                            <a:pt x="0" y="52388"/>
                          </a:lnTo>
                          <a:lnTo>
                            <a:pt x="133350" y="66675"/>
                          </a:lnTo>
                          <a:lnTo>
                            <a:pt x="1304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9"/>
                    <p:cNvSpPr/>
                    <p:nvPr/>
                  </p:nvSpPr>
                  <p:spPr>
                    <a:xfrm>
                      <a:off x="11431905" y="9108757"/>
                      <a:ext cx="117157" cy="89535"/>
                    </a:xfrm>
                    <a:custGeom>
                      <a:avLst/>
                      <a:gdLst/>
                      <a:ahLst/>
                      <a:cxnLst/>
                      <a:rect l="l" t="t" r="r" b="b"/>
                      <a:pathLst>
                        <a:path w="117157" h="89535" extrusionOk="0">
                          <a:moveTo>
                            <a:pt x="12382" y="2857"/>
                          </a:moveTo>
                          <a:lnTo>
                            <a:pt x="0" y="70485"/>
                          </a:lnTo>
                          <a:lnTo>
                            <a:pt x="100965" y="89535"/>
                          </a:lnTo>
                          <a:lnTo>
                            <a:pt x="1171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5" name="Google Shape;875;p29"/>
                  <p:cNvSpPr/>
                  <p:nvPr/>
                </p:nvSpPr>
                <p:spPr>
                  <a:xfrm>
                    <a:off x="8679180" y="9810750"/>
                    <a:ext cx="5507355" cy="1301114"/>
                  </a:xfrm>
                  <a:custGeom>
                    <a:avLst/>
                    <a:gdLst/>
                    <a:ahLst/>
                    <a:cxnLst/>
                    <a:rect l="l" t="t" r="r" b="b"/>
                    <a:pathLst>
                      <a:path w="5507355" h="1301114" extrusionOk="0">
                        <a:moveTo>
                          <a:pt x="5507355" y="650557"/>
                        </a:moveTo>
                        <a:cubicBezTo>
                          <a:pt x="5507355" y="1009850"/>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9"/>
                  <p:cNvSpPr/>
                  <p:nvPr/>
                </p:nvSpPr>
                <p:spPr>
                  <a:xfrm>
                    <a:off x="8679180" y="9767887"/>
                    <a:ext cx="5507355" cy="1301114"/>
                  </a:xfrm>
                  <a:custGeom>
                    <a:avLst/>
                    <a:gdLst/>
                    <a:ahLst/>
                    <a:cxnLst/>
                    <a:rect l="l" t="t" r="r" b="b"/>
                    <a:pathLst>
                      <a:path w="5507355" h="1301114" extrusionOk="0">
                        <a:moveTo>
                          <a:pt x="5507355" y="650557"/>
                        </a:moveTo>
                        <a:cubicBezTo>
                          <a:pt x="5507355" y="1009851"/>
                          <a:pt x="4274492" y="1301115"/>
                          <a:pt x="2753678" y="1301115"/>
                        </a:cubicBezTo>
                        <a:cubicBezTo>
                          <a:pt x="1232864" y="1301115"/>
                          <a:pt x="1" y="1009850"/>
                          <a:pt x="1" y="650557"/>
                        </a:cubicBezTo>
                        <a:cubicBezTo>
                          <a:pt x="1" y="291264"/>
                          <a:pt x="1232864" y="0"/>
                          <a:pt x="2753678" y="0"/>
                        </a:cubicBezTo>
                        <a:cubicBezTo>
                          <a:pt x="4274492" y="0"/>
                          <a:pt x="5507355" y="291265"/>
                          <a:pt x="5507355" y="650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9"/>
                  <p:cNvSpPr/>
                  <p:nvPr/>
                </p:nvSpPr>
                <p:spPr>
                  <a:xfrm>
                    <a:off x="10725150" y="9767887"/>
                    <a:ext cx="2504122" cy="1301114"/>
                  </a:xfrm>
                  <a:custGeom>
                    <a:avLst/>
                    <a:gdLst/>
                    <a:ahLst/>
                    <a:cxnLst/>
                    <a:rect l="l" t="t" r="r" b="b"/>
                    <a:pathLst>
                      <a:path w="2504122" h="1301114" extrusionOk="0">
                        <a:moveTo>
                          <a:pt x="2504123" y="1142048"/>
                        </a:moveTo>
                        <a:cubicBezTo>
                          <a:pt x="2397443" y="777240"/>
                          <a:pt x="2245043" y="425768"/>
                          <a:pt x="2082165" y="86677"/>
                        </a:cubicBezTo>
                        <a:cubicBezTo>
                          <a:pt x="1677352" y="31432"/>
                          <a:pt x="1207770" y="0"/>
                          <a:pt x="706755" y="0"/>
                        </a:cubicBezTo>
                        <a:cubicBezTo>
                          <a:pt x="567690" y="0"/>
                          <a:pt x="431482" y="2857"/>
                          <a:pt x="298132" y="7620"/>
                        </a:cubicBezTo>
                        <a:cubicBezTo>
                          <a:pt x="219075" y="437198"/>
                          <a:pt x="108585" y="856298"/>
                          <a:pt x="0" y="1279208"/>
                        </a:cubicBezTo>
                        <a:cubicBezTo>
                          <a:pt x="225743" y="1293496"/>
                          <a:pt x="461963" y="1301115"/>
                          <a:pt x="706755" y="1301115"/>
                        </a:cubicBezTo>
                        <a:cubicBezTo>
                          <a:pt x="1394460" y="1300163"/>
                          <a:pt x="2022157" y="1241108"/>
                          <a:pt x="2504123" y="114204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9"/>
                  <p:cNvSpPr/>
                  <p:nvPr/>
                </p:nvSpPr>
                <p:spPr>
                  <a:xfrm>
                    <a:off x="10711814" y="9770744"/>
                    <a:ext cx="477202" cy="1316265"/>
                  </a:xfrm>
                  <a:custGeom>
                    <a:avLst/>
                    <a:gdLst/>
                    <a:ahLst/>
                    <a:cxnLst/>
                    <a:rect l="l" t="t" r="r" b="b"/>
                    <a:pathLst>
                      <a:path w="477202" h="1316265" extrusionOk="0">
                        <a:moveTo>
                          <a:pt x="312420" y="4763"/>
                        </a:moveTo>
                        <a:cubicBezTo>
                          <a:pt x="233363" y="434340"/>
                          <a:pt x="109538" y="893445"/>
                          <a:pt x="0" y="1315403"/>
                        </a:cubicBezTo>
                        <a:cubicBezTo>
                          <a:pt x="109538" y="1322070"/>
                          <a:pt x="237173" y="1287780"/>
                          <a:pt x="351473" y="1291590"/>
                        </a:cubicBezTo>
                        <a:cubicBezTo>
                          <a:pt x="387668" y="863918"/>
                          <a:pt x="464820" y="437198"/>
                          <a:pt x="477203" y="0"/>
                        </a:cubicBezTo>
                        <a:cubicBezTo>
                          <a:pt x="421958" y="953"/>
                          <a:pt x="366713" y="2857"/>
                          <a:pt x="312420" y="4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9"/>
                  <p:cNvSpPr/>
                  <p:nvPr/>
                </p:nvSpPr>
                <p:spPr>
                  <a:xfrm>
                    <a:off x="12709207" y="9842182"/>
                    <a:ext cx="553402" cy="1144905"/>
                  </a:xfrm>
                  <a:custGeom>
                    <a:avLst/>
                    <a:gdLst/>
                    <a:ahLst/>
                    <a:cxnLst/>
                    <a:rect l="l" t="t" r="r" b="b"/>
                    <a:pathLst>
                      <a:path w="553402" h="1144905" extrusionOk="0">
                        <a:moveTo>
                          <a:pt x="98107" y="12382"/>
                        </a:moveTo>
                        <a:cubicBezTo>
                          <a:pt x="65723" y="7620"/>
                          <a:pt x="32385" y="3810"/>
                          <a:pt x="0" y="0"/>
                        </a:cubicBezTo>
                        <a:cubicBezTo>
                          <a:pt x="140970" y="364807"/>
                          <a:pt x="154305" y="771525"/>
                          <a:pt x="228600" y="1144905"/>
                        </a:cubicBezTo>
                        <a:cubicBezTo>
                          <a:pt x="329565" y="1129665"/>
                          <a:pt x="461963" y="1122997"/>
                          <a:pt x="553403" y="1104901"/>
                        </a:cubicBezTo>
                        <a:cubicBezTo>
                          <a:pt x="445770" y="740093"/>
                          <a:pt x="260985" y="351473"/>
                          <a:pt x="98107" y="12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0" name="Google Shape;880;p29"/>
                  <p:cNvGrpSpPr/>
                  <p:nvPr/>
                </p:nvGrpSpPr>
                <p:grpSpPr>
                  <a:xfrm>
                    <a:off x="8965882" y="7736205"/>
                    <a:ext cx="1745932" cy="2304096"/>
                    <a:chOff x="8965882" y="7736205"/>
                    <a:chExt cx="1745932" cy="2304096"/>
                  </a:xfrm>
                </p:grpSpPr>
                <p:sp>
                  <p:nvSpPr>
                    <p:cNvPr id="881" name="Google Shape;881;p29"/>
                    <p:cNvSpPr/>
                    <p:nvPr/>
                  </p:nvSpPr>
                  <p:spPr>
                    <a:xfrm>
                      <a:off x="9391650" y="7851457"/>
                      <a:ext cx="1320164" cy="2188844"/>
                    </a:xfrm>
                    <a:custGeom>
                      <a:avLst/>
                      <a:gdLst/>
                      <a:ahLst/>
                      <a:cxnLst/>
                      <a:rect l="l" t="t" r="r" b="b"/>
                      <a:pathLst>
                        <a:path w="1320164" h="2188844" extrusionOk="0">
                          <a:moveTo>
                            <a:pt x="328613" y="2188845"/>
                          </a:moveTo>
                          <a:lnTo>
                            <a:pt x="0" y="192405"/>
                          </a:lnTo>
                          <a:lnTo>
                            <a:pt x="1231582" y="0"/>
                          </a:lnTo>
                          <a:lnTo>
                            <a:pt x="1320165" y="20735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9"/>
                    <p:cNvSpPr/>
                    <p:nvPr/>
                  </p:nvSpPr>
                  <p:spPr>
                    <a:xfrm>
                      <a:off x="8965882" y="7736205"/>
                      <a:ext cx="1657350" cy="307657"/>
                    </a:xfrm>
                    <a:custGeom>
                      <a:avLst/>
                      <a:gdLst/>
                      <a:ahLst/>
                      <a:cxnLst/>
                      <a:rect l="l" t="t" r="r" b="b"/>
                      <a:pathLst>
                        <a:path w="1657350" h="307657" extrusionOk="0">
                          <a:moveTo>
                            <a:pt x="1657350" y="115252"/>
                          </a:moveTo>
                          <a:lnTo>
                            <a:pt x="1085850" y="0"/>
                          </a:lnTo>
                          <a:lnTo>
                            <a:pt x="0" y="223838"/>
                          </a:lnTo>
                          <a:lnTo>
                            <a:pt x="425768" y="3076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9"/>
                    <p:cNvSpPr/>
                    <p:nvPr/>
                  </p:nvSpPr>
                  <p:spPr>
                    <a:xfrm>
                      <a:off x="8965882" y="7960042"/>
                      <a:ext cx="754380" cy="2080259"/>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9"/>
                    <p:cNvSpPr/>
                    <p:nvPr/>
                  </p:nvSpPr>
                  <p:spPr>
                    <a:xfrm>
                      <a:off x="9550717" y="8205787"/>
                      <a:ext cx="283844" cy="187642"/>
                    </a:xfrm>
                    <a:custGeom>
                      <a:avLst/>
                      <a:gdLst/>
                      <a:ahLst/>
                      <a:cxnLst/>
                      <a:rect l="l" t="t" r="r" b="b"/>
                      <a:pathLst>
                        <a:path w="283844" h="187642" extrusionOk="0">
                          <a:moveTo>
                            <a:pt x="0" y="42863"/>
                          </a:moveTo>
                          <a:lnTo>
                            <a:pt x="283845" y="0"/>
                          </a:lnTo>
                          <a:lnTo>
                            <a:pt x="283845" y="151448"/>
                          </a:lnTo>
                          <a:lnTo>
                            <a:pt x="36195" y="187643"/>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9"/>
                    <p:cNvSpPr/>
                    <p:nvPr/>
                  </p:nvSpPr>
                  <p:spPr>
                    <a:xfrm>
                      <a:off x="9692639" y="8588692"/>
                      <a:ext cx="291465" cy="180022"/>
                    </a:xfrm>
                    <a:custGeom>
                      <a:avLst/>
                      <a:gdLst/>
                      <a:ahLst/>
                      <a:cxnLst/>
                      <a:rect l="l" t="t" r="r" b="b"/>
                      <a:pathLst>
                        <a:path w="291465" h="180022" extrusionOk="0">
                          <a:moveTo>
                            <a:pt x="0" y="0"/>
                          </a:moveTo>
                          <a:lnTo>
                            <a:pt x="27623" y="180022"/>
                          </a:lnTo>
                          <a:lnTo>
                            <a:pt x="291465" y="122872"/>
                          </a:lnTo>
                          <a:lnTo>
                            <a:pt x="25622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9"/>
                    <p:cNvSpPr/>
                    <p:nvPr/>
                  </p:nvSpPr>
                  <p:spPr>
                    <a:xfrm>
                      <a:off x="9720262" y="8895397"/>
                      <a:ext cx="280987" cy="180975"/>
                    </a:xfrm>
                    <a:custGeom>
                      <a:avLst/>
                      <a:gdLst/>
                      <a:ahLst/>
                      <a:cxnLst/>
                      <a:rect l="l" t="t" r="r" b="b"/>
                      <a:pathLst>
                        <a:path w="280987" h="180975" extrusionOk="0">
                          <a:moveTo>
                            <a:pt x="0" y="72390"/>
                          </a:moveTo>
                          <a:lnTo>
                            <a:pt x="17145" y="180975"/>
                          </a:lnTo>
                          <a:lnTo>
                            <a:pt x="280988" y="122872"/>
                          </a:lnTo>
                          <a:lnTo>
                            <a:pt x="244793"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9"/>
                    <p:cNvSpPr/>
                    <p:nvPr/>
                  </p:nvSpPr>
                  <p:spPr>
                    <a:xfrm>
                      <a:off x="10293667" y="8826817"/>
                      <a:ext cx="231457" cy="119062"/>
                    </a:xfrm>
                    <a:custGeom>
                      <a:avLst/>
                      <a:gdLst/>
                      <a:ahLst/>
                      <a:cxnLst/>
                      <a:rect l="l" t="t" r="r" b="b"/>
                      <a:pathLst>
                        <a:path w="231457" h="119062" extrusionOk="0">
                          <a:moveTo>
                            <a:pt x="0" y="41910"/>
                          </a:moveTo>
                          <a:lnTo>
                            <a:pt x="12382" y="119063"/>
                          </a:lnTo>
                          <a:lnTo>
                            <a:pt x="231457" y="100965"/>
                          </a:lnTo>
                          <a:lnTo>
                            <a:pt x="23145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9"/>
                    <p:cNvSpPr/>
                    <p:nvPr/>
                  </p:nvSpPr>
                  <p:spPr>
                    <a:xfrm>
                      <a:off x="10186987" y="8119110"/>
                      <a:ext cx="353377" cy="180022"/>
                    </a:xfrm>
                    <a:custGeom>
                      <a:avLst/>
                      <a:gdLst/>
                      <a:ahLst/>
                      <a:cxnLst/>
                      <a:rect l="l" t="t" r="r" b="b"/>
                      <a:pathLst>
                        <a:path w="353377" h="180022" extrusionOk="0">
                          <a:moveTo>
                            <a:pt x="0" y="86677"/>
                          </a:moveTo>
                          <a:lnTo>
                            <a:pt x="42863" y="180022"/>
                          </a:lnTo>
                          <a:lnTo>
                            <a:pt x="353377" y="133350"/>
                          </a:lnTo>
                          <a:lnTo>
                            <a:pt x="353377"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9"/>
                    <p:cNvSpPr/>
                    <p:nvPr/>
                  </p:nvSpPr>
                  <p:spPr>
                    <a:xfrm>
                      <a:off x="10082212" y="8537257"/>
                      <a:ext cx="224789" cy="140969"/>
                    </a:xfrm>
                    <a:custGeom>
                      <a:avLst/>
                      <a:gdLst/>
                      <a:ahLst/>
                      <a:cxnLst/>
                      <a:rect l="l" t="t" r="r" b="b"/>
                      <a:pathLst>
                        <a:path w="224789" h="140969" extrusionOk="0">
                          <a:moveTo>
                            <a:pt x="0" y="25718"/>
                          </a:moveTo>
                          <a:cubicBezTo>
                            <a:pt x="14288" y="21907"/>
                            <a:pt x="199073" y="0"/>
                            <a:pt x="199073" y="0"/>
                          </a:cubicBezTo>
                          <a:lnTo>
                            <a:pt x="224790" y="119063"/>
                          </a:lnTo>
                          <a:lnTo>
                            <a:pt x="19050" y="140970"/>
                          </a:lnTo>
                          <a:lnTo>
                            <a:pt x="0" y="2571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9"/>
                    <p:cNvSpPr/>
                    <p:nvPr/>
                  </p:nvSpPr>
                  <p:spPr>
                    <a:xfrm>
                      <a:off x="10364152" y="8339137"/>
                      <a:ext cx="216217" cy="122872"/>
                    </a:xfrm>
                    <a:custGeom>
                      <a:avLst/>
                      <a:gdLst/>
                      <a:ahLst/>
                      <a:cxnLst/>
                      <a:rect l="l" t="t" r="r" b="b"/>
                      <a:pathLst>
                        <a:path w="216217" h="122872" extrusionOk="0">
                          <a:moveTo>
                            <a:pt x="0" y="40005"/>
                          </a:moveTo>
                          <a:lnTo>
                            <a:pt x="0" y="122873"/>
                          </a:lnTo>
                          <a:lnTo>
                            <a:pt x="216218" y="104775"/>
                          </a:lnTo>
                          <a:lnTo>
                            <a:pt x="19145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9"/>
                    <p:cNvSpPr/>
                    <p:nvPr/>
                  </p:nvSpPr>
                  <p:spPr>
                    <a:xfrm>
                      <a:off x="10414635" y="8552497"/>
                      <a:ext cx="165734" cy="147637"/>
                    </a:xfrm>
                    <a:custGeom>
                      <a:avLst/>
                      <a:gdLst/>
                      <a:ahLst/>
                      <a:cxnLst/>
                      <a:rect l="l" t="t" r="r" b="b"/>
                      <a:pathLst>
                        <a:path w="165734" h="147637" extrusionOk="0">
                          <a:moveTo>
                            <a:pt x="0" y="36195"/>
                          </a:moveTo>
                          <a:lnTo>
                            <a:pt x="0" y="147638"/>
                          </a:lnTo>
                          <a:lnTo>
                            <a:pt x="165735" y="147638"/>
                          </a:lnTo>
                          <a:lnTo>
                            <a:pt x="16573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2" name="Google Shape;892;p29"/>
                  <p:cNvGrpSpPr/>
                  <p:nvPr/>
                </p:nvGrpSpPr>
                <p:grpSpPr>
                  <a:xfrm>
                    <a:off x="12683489" y="9238297"/>
                    <a:ext cx="634366" cy="865822"/>
                    <a:chOff x="12683489" y="9238297"/>
                    <a:chExt cx="634366" cy="865822"/>
                  </a:xfrm>
                </p:grpSpPr>
                <p:sp>
                  <p:nvSpPr>
                    <p:cNvPr id="893" name="Google Shape;893;p29"/>
                    <p:cNvSpPr/>
                    <p:nvPr/>
                  </p:nvSpPr>
                  <p:spPr>
                    <a:xfrm>
                      <a:off x="12683489" y="9301162"/>
                      <a:ext cx="475297" cy="802957"/>
                    </a:xfrm>
                    <a:custGeom>
                      <a:avLst/>
                      <a:gdLst/>
                      <a:ahLst/>
                      <a:cxnLst/>
                      <a:rect l="l" t="t" r="r" b="b"/>
                      <a:pathLst>
                        <a:path w="475297" h="802957" extrusionOk="0">
                          <a:moveTo>
                            <a:pt x="415290" y="802957"/>
                          </a:moveTo>
                          <a:lnTo>
                            <a:pt x="475298" y="32385"/>
                          </a:lnTo>
                          <a:lnTo>
                            <a:pt x="0" y="0"/>
                          </a:lnTo>
                          <a:lnTo>
                            <a:pt x="34290" y="792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9"/>
                    <p:cNvSpPr/>
                    <p:nvPr/>
                  </p:nvSpPr>
                  <p:spPr>
                    <a:xfrm>
                      <a:off x="12683489" y="9238297"/>
                      <a:ext cx="634365" cy="95250"/>
                    </a:xfrm>
                    <a:custGeom>
                      <a:avLst/>
                      <a:gdLst/>
                      <a:ahLst/>
                      <a:cxnLst/>
                      <a:rect l="l" t="t" r="r" b="b"/>
                      <a:pathLst>
                        <a:path w="634365" h="95250" extrusionOk="0">
                          <a:moveTo>
                            <a:pt x="0" y="62865"/>
                          </a:moveTo>
                          <a:lnTo>
                            <a:pt x="213360" y="0"/>
                          </a:lnTo>
                          <a:lnTo>
                            <a:pt x="634365" y="49530"/>
                          </a:lnTo>
                          <a:lnTo>
                            <a:pt x="475298" y="952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9"/>
                    <p:cNvSpPr/>
                    <p:nvPr/>
                  </p:nvSpPr>
                  <p:spPr>
                    <a:xfrm>
                      <a:off x="13098780" y="9287827"/>
                      <a:ext cx="219075" cy="816292"/>
                    </a:xfrm>
                    <a:custGeom>
                      <a:avLst/>
                      <a:gdLst/>
                      <a:ahLst/>
                      <a:cxnLst/>
                      <a:rect l="l" t="t" r="r" b="b"/>
                      <a:pathLst>
                        <a:path w="219075" h="816292" extrusionOk="0">
                          <a:moveTo>
                            <a:pt x="219075" y="0"/>
                          </a:moveTo>
                          <a:cubicBezTo>
                            <a:pt x="219075" y="0"/>
                            <a:pt x="121920" y="805815"/>
                            <a:pt x="124777" y="805815"/>
                          </a:cubicBezTo>
                          <a:cubicBezTo>
                            <a:pt x="127635" y="805815"/>
                            <a:pt x="0" y="816293"/>
                            <a:pt x="0" y="816293"/>
                          </a:cubicBezTo>
                          <a:lnTo>
                            <a:pt x="60007" y="45720"/>
                          </a:lnTo>
                          <a:lnTo>
                            <a:pt x="21907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9"/>
                    <p:cNvSpPr/>
                    <p:nvPr/>
                  </p:nvSpPr>
                  <p:spPr>
                    <a:xfrm>
                      <a:off x="12994957" y="9409747"/>
                      <a:ext cx="109537" cy="63817"/>
                    </a:xfrm>
                    <a:custGeom>
                      <a:avLst/>
                      <a:gdLst/>
                      <a:ahLst/>
                      <a:cxnLst/>
                      <a:rect l="l" t="t" r="r" b="b"/>
                      <a:pathLst>
                        <a:path w="109537" h="63817" extrusionOk="0">
                          <a:moveTo>
                            <a:pt x="109538" y="7620"/>
                          </a:moveTo>
                          <a:lnTo>
                            <a:pt x="0" y="0"/>
                          </a:lnTo>
                          <a:lnTo>
                            <a:pt x="5715" y="58102"/>
                          </a:lnTo>
                          <a:lnTo>
                            <a:pt x="100965" y="63817"/>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9"/>
                    <p:cNvSpPr/>
                    <p:nvPr/>
                  </p:nvSpPr>
                  <p:spPr>
                    <a:xfrm>
                      <a:off x="12954952" y="9550717"/>
                      <a:ext cx="106680" cy="69532"/>
                    </a:xfrm>
                    <a:custGeom>
                      <a:avLst/>
                      <a:gdLst/>
                      <a:ahLst/>
                      <a:cxnLst/>
                      <a:rect l="l" t="t" r="r" b="b"/>
                      <a:pathLst>
                        <a:path w="106680" h="69532" extrusionOk="0">
                          <a:moveTo>
                            <a:pt x="106680" y="0"/>
                          </a:moveTo>
                          <a:lnTo>
                            <a:pt x="101918" y="69532"/>
                          </a:lnTo>
                          <a:lnTo>
                            <a:pt x="0" y="56197"/>
                          </a:lnTo>
                          <a:lnTo>
                            <a:pt x="9525" y="8572"/>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9"/>
                    <p:cNvSpPr/>
                    <p:nvPr/>
                  </p:nvSpPr>
                  <p:spPr>
                    <a:xfrm>
                      <a:off x="12958762" y="9676447"/>
                      <a:ext cx="104775" cy="61912"/>
                    </a:xfrm>
                    <a:custGeom>
                      <a:avLst/>
                      <a:gdLst/>
                      <a:ahLst/>
                      <a:cxnLst/>
                      <a:rect l="l" t="t" r="r" b="b"/>
                      <a:pathLst>
                        <a:path w="104775" h="61912" extrusionOk="0">
                          <a:moveTo>
                            <a:pt x="104775" y="20002"/>
                          </a:moveTo>
                          <a:lnTo>
                            <a:pt x="101918" y="61913"/>
                          </a:lnTo>
                          <a:lnTo>
                            <a:pt x="0" y="48577"/>
                          </a:lnTo>
                          <a:lnTo>
                            <a:pt x="9525"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9"/>
                    <p:cNvSpPr/>
                    <p:nvPr/>
                  </p:nvSpPr>
                  <p:spPr>
                    <a:xfrm>
                      <a:off x="12753022" y="9668827"/>
                      <a:ext cx="89534" cy="39052"/>
                    </a:xfrm>
                    <a:custGeom>
                      <a:avLst/>
                      <a:gdLst/>
                      <a:ahLst/>
                      <a:cxnLst/>
                      <a:rect l="l" t="t" r="r" b="b"/>
                      <a:pathLst>
                        <a:path w="89534" h="39052" extrusionOk="0">
                          <a:moveTo>
                            <a:pt x="89535" y="8573"/>
                          </a:moveTo>
                          <a:lnTo>
                            <a:pt x="86677" y="38100"/>
                          </a:lnTo>
                          <a:lnTo>
                            <a:pt x="2857" y="39053"/>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9"/>
                    <p:cNvSpPr/>
                    <p:nvPr/>
                  </p:nvSpPr>
                  <p:spPr>
                    <a:xfrm>
                      <a:off x="12723494" y="9400222"/>
                      <a:ext cx="138112" cy="58102"/>
                    </a:xfrm>
                    <a:custGeom>
                      <a:avLst/>
                      <a:gdLst/>
                      <a:ahLst/>
                      <a:cxnLst/>
                      <a:rect l="l" t="t" r="r" b="b"/>
                      <a:pathLst>
                        <a:path w="138112" h="58102" extrusionOk="0">
                          <a:moveTo>
                            <a:pt x="138113" y="20955"/>
                          </a:moveTo>
                          <a:lnTo>
                            <a:pt x="123825" y="58102"/>
                          </a:lnTo>
                          <a:lnTo>
                            <a:pt x="4763" y="50482"/>
                          </a:lnTo>
                          <a:lnTo>
                            <a:pt x="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9"/>
                    <p:cNvSpPr/>
                    <p:nvPr/>
                  </p:nvSpPr>
                  <p:spPr>
                    <a:xfrm>
                      <a:off x="12831127" y="9551669"/>
                      <a:ext cx="81915" cy="47625"/>
                    </a:xfrm>
                    <a:custGeom>
                      <a:avLst/>
                      <a:gdLst/>
                      <a:ahLst/>
                      <a:cxnLst/>
                      <a:rect l="l" t="t" r="r" b="b"/>
                      <a:pathLst>
                        <a:path w="81915" h="47625" extrusionOk="0">
                          <a:moveTo>
                            <a:pt x="81915" y="2857"/>
                          </a:moveTo>
                          <a:cubicBezTo>
                            <a:pt x="76200" y="1905"/>
                            <a:pt x="5715" y="0"/>
                            <a:pt x="5715" y="0"/>
                          </a:cubicBezTo>
                          <a:lnTo>
                            <a:pt x="0" y="45720"/>
                          </a:lnTo>
                          <a:lnTo>
                            <a:pt x="79058" y="47625"/>
                          </a:lnTo>
                          <a:lnTo>
                            <a:pt x="81915" y="28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9"/>
                    <p:cNvSpPr/>
                    <p:nvPr/>
                  </p:nvSpPr>
                  <p:spPr>
                    <a:xfrm>
                      <a:off x="12718732" y="9484042"/>
                      <a:ext cx="83819" cy="40957"/>
                    </a:xfrm>
                    <a:custGeom>
                      <a:avLst/>
                      <a:gdLst/>
                      <a:ahLst/>
                      <a:cxnLst/>
                      <a:rect l="l" t="t" r="r" b="b"/>
                      <a:pathLst>
                        <a:path w="83819" h="40957" extrusionOk="0">
                          <a:moveTo>
                            <a:pt x="80963" y="9525"/>
                          </a:moveTo>
                          <a:lnTo>
                            <a:pt x="83820" y="40957"/>
                          </a:lnTo>
                          <a:lnTo>
                            <a:pt x="0" y="40957"/>
                          </a:lnTo>
                          <a:lnTo>
                            <a:pt x="666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9"/>
                    <p:cNvSpPr/>
                    <p:nvPr/>
                  </p:nvSpPr>
                  <p:spPr>
                    <a:xfrm>
                      <a:off x="12722542" y="9565957"/>
                      <a:ext cx="68580" cy="57150"/>
                    </a:xfrm>
                    <a:custGeom>
                      <a:avLst/>
                      <a:gdLst/>
                      <a:ahLst/>
                      <a:cxnLst/>
                      <a:rect l="l" t="t" r="r" b="b"/>
                      <a:pathLst>
                        <a:path w="68580" h="57150" extrusionOk="0">
                          <a:moveTo>
                            <a:pt x="64770" y="8573"/>
                          </a:moveTo>
                          <a:lnTo>
                            <a:pt x="68580" y="51435"/>
                          </a:lnTo>
                          <a:lnTo>
                            <a:pt x="4763" y="5715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4" name="Google Shape;904;p29"/>
                  <p:cNvGrpSpPr/>
                  <p:nvPr/>
                </p:nvGrpSpPr>
                <p:grpSpPr>
                  <a:xfrm>
                    <a:off x="13187362" y="8815387"/>
                    <a:ext cx="1195387" cy="1457357"/>
                    <a:chOff x="13187362" y="8815387"/>
                    <a:chExt cx="1195387" cy="1457357"/>
                  </a:xfrm>
                </p:grpSpPr>
                <p:sp>
                  <p:nvSpPr>
                    <p:cNvPr id="905" name="Google Shape;905;p29"/>
                    <p:cNvSpPr/>
                    <p:nvPr/>
                  </p:nvSpPr>
                  <p:spPr>
                    <a:xfrm>
                      <a:off x="13187362" y="8850630"/>
                      <a:ext cx="927735" cy="1402080"/>
                    </a:xfrm>
                    <a:custGeom>
                      <a:avLst/>
                      <a:gdLst/>
                      <a:ahLst/>
                      <a:cxnLst/>
                      <a:rect l="l" t="t" r="r" b="b"/>
                      <a:pathLst>
                        <a:path w="927735" h="1402080" extrusionOk="0">
                          <a:moveTo>
                            <a:pt x="601980" y="1402080"/>
                          </a:moveTo>
                          <a:lnTo>
                            <a:pt x="927735" y="195263"/>
                          </a:lnTo>
                          <a:lnTo>
                            <a:pt x="182880" y="0"/>
                          </a:lnTo>
                          <a:lnTo>
                            <a:pt x="0" y="12696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9"/>
                    <p:cNvSpPr/>
                    <p:nvPr/>
                  </p:nvSpPr>
                  <p:spPr>
                    <a:xfrm>
                      <a:off x="13370242" y="8815387"/>
                      <a:ext cx="1012507" cy="230505"/>
                    </a:xfrm>
                    <a:custGeom>
                      <a:avLst/>
                      <a:gdLst/>
                      <a:ahLst/>
                      <a:cxnLst/>
                      <a:rect l="l" t="t" r="r" b="b"/>
                      <a:pathLst>
                        <a:path w="1012507" h="230505" extrusionOk="0">
                          <a:moveTo>
                            <a:pt x="0" y="35243"/>
                          </a:moveTo>
                          <a:lnTo>
                            <a:pt x="358140" y="0"/>
                          </a:lnTo>
                          <a:lnTo>
                            <a:pt x="1012507" y="204788"/>
                          </a:lnTo>
                          <a:lnTo>
                            <a:pt x="744855" y="2305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9"/>
                    <p:cNvSpPr/>
                    <p:nvPr/>
                  </p:nvSpPr>
                  <p:spPr>
                    <a:xfrm>
                      <a:off x="13789342" y="9020175"/>
                      <a:ext cx="593407" cy="1252569"/>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9"/>
                    <p:cNvSpPr/>
                    <p:nvPr/>
                  </p:nvSpPr>
                  <p:spPr>
                    <a:xfrm>
                      <a:off x="13823632" y="9117330"/>
                      <a:ext cx="180975" cy="131444"/>
                    </a:xfrm>
                    <a:custGeom>
                      <a:avLst/>
                      <a:gdLst/>
                      <a:ahLst/>
                      <a:cxnLst/>
                      <a:rect l="l" t="t" r="r" b="b"/>
                      <a:pathLst>
                        <a:path w="180975" h="131444" extrusionOk="0">
                          <a:moveTo>
                            <a:pt x="180975" y="44768"/>
                          </a:moveTo>
                          <a:lnTo>
                            <a:pt x="9525" y="0"/>
                          </a:lnTo>
                          <a:lnTo>
                            <a:pt x="0" y="93345"/>
                          </a:lnTo>
                          <a:lnTo>
                            <a:pt x="149542" y="131445"/>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9"/>
                    <p:cNvSpPr/>
                    <p:nvPr/>
                  </p:nvSpPr>
                  <p:spPr>
                    <a:xfrm>
                      <a:off x="13709332" y="9345930"/>
                      <a:ext cx="187642" cy="124777"/>
                    </a:xfrm>
                    <a:custGeom>
                      <a:avLst/>
                      <a:gdLst/>
                      <a:ahLst/>
                      <a:cxnLst/>
                      <a:rect l="l" t="t" r="r" b="b"/>
                      <a:pathLst>
                        <a:path w="187642" h="124777" extrusionOk="0">
                          <a:moveTo>
                            <a:pt x="187642" y="16193"/>
                          </a:moveTo>
                          <a:lnTo>
                            <a:pt x="159067" y="124777"/>
                          </a:lnTo>
                          <a:lnTo>
                            <a:pt x="0" y="73343"/>
                          </a:lnTo>
                          <a:lnTo>
                            <a:pt x="30480"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9"/>
                    <p:cNvSpPr/>
                    <p:nvPr/>
                  </p:nvSpPr>
                  <p:spPr>
                    <a:xfrm>
                      <a:off x="13679804" y="9533572"/>
                      <a:ext cx="176212" cy="124777"/>
                    </a:xfrm>
                    <a:custGeom>
                      <a:avLst/>
                      <a:gdLst/>
                      <a:ahLst/>
                      <a:cxnLst/>
                      <a:rect l="l" t="t" r="r" b="b"/>
                      <a:pathLst>
                        <a:path w="176212" h="124777" extrusionOk="0">
                          <a:moveTo>
                            <a:pt x="176213" y="60007"/>
                          </a:moveTo>
                          <a:lnTo>
                            <a:pt x="159068" y="124777"/>
                          </a:lnTo>
                          <a:lnTo>
                            <a:pt x="0" y="73342"/>
                          </a:lnTo>
                          <a:lnTo>
                            <a:pt x="30481"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9"/>
                    <p:cNvSpPr/>
                    <p:nvPr/>
                  </p:nvSpPr>
                  <p:spPr>
                    <a:xfrm>
                      <a:off x="13363575" y="9456419"/>
                      <a:ext cx="145732" cy="86677"/>
                    </a:xfrm>
                    <a:custGeom>
                      <a:avLst/>
                      <a:gdLst/>
                      <a:ahLst/>
                      <a:cxnLst/>
                      <a:rect l="l" t="t" r="r" b="b"/>
                      <a:pathLst>
                        <a:path w="145732" h="86677" extrusionOk="0">
                          <a:moveTo>
                            <a:pt x="145733" y="40005"/>
                          </a:moveTo>
                          <a:lnTo>
                            <a:pt x="133350" y="86678"/>
                          </a:lnTo>
                          <a:lnTo>
                            <a:pt x="0" y="61913"/>
                          </a:lnTo>
                          <a:lnTo>
                            <a:pt x="6668"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9"/>
                    <p:cNvSpPr/>
                    <p:nvPr/>
                  </p:nvSpPr>
                  <p:spPr>
                    <a:xfrm>
                      <a:off x="13395960" y="9020175"/>
                      <a:ext cx="220979" cy="130492"/>
                    </a:xfrm>
                    <a:custGeom>
                      <a:avLst/>
                      <a:gdLst/>
                      <a:ahLst/>
                      <a:cxnLst/>
                      <a:rect l="l" t="t" r="r" b="b"/>
                      <a:pathLst>
                        <a:path w="220979" h="130492" extrusionOk="0">
                          <a:moveTo>
                            <a:pt x="220980" y="75248"/>
                          </a:moveTo>
                          <a:lnTo>
                            <a:pt x="188594" y="130493"/>
                          </a:lnTo>
                          <a:lnTo>
                            <a:pt x="0" y="81915"/>
                          </a:lnTo>
                          <a:lnTo>
                            <a:pt x="8572" y="0"/>
                          </a:lnTo>
                          <a:close/>
                        </a:path>
                      </a:pathLst>
                    </a:custGeom>
                    <a:solidFill>
                      <a:srgbClr val="FFFFFF">
                        <a:alpha val="481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9"/>
                    <p:cNvSpPr/>
                    <p:nvPr/>
                  </p:nvSpPr>
                  <p:spPr>
                    <a:xfrm>
                      <a:off x="13515022" y="9294494"/>
                      <a:ext cx="143827" cy="97155"/>
                    </a:xfrm>
                    <a:custGeom>
                      <a:avLst/>
                      <a:gdLst/>
                      <a:ahLst/>
                      <a:cxnLst/>
                      <a:rect l="l" t="t" r="r" b="b"/>
                      <a:pathLst>
                        <a:path w="143827" h="97155" extrusionOk="0">
                          <a:moveTo>
                            <a:pt x="143827" y="27623"/>
                          </a:moveTo>
                          <a:cubicBezTo>
                            <a:pt x="135255" y="24765"/>
                            <a:pt x="22860" y="0"/>
                            <a:pt x="22860" y="0"/>
                          </a:cubicBezTo>
                          <a:lnTo>
                            <a:pt x="0" y="71438"/>
                          </a:lnTo>
                          <a:lnTo>
                            <a:pt x="124777" y="97155"/>
                          </a:lnTo>
                          <a:lnTo>
                            <a:pt x="143827" y="2762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9"/>
                    <p:cNvSpPr/>
                    <p:nvPr/>
                  </p:nvSpPr>
                  <p:spPr>
                    <a:xfrm>
                      <a:off x="13359764" y="9154477"/>
                      <a:ext cx="137160" cy="87630"/>
                    </a:xfrm>
                    <a:custGeom>
                      <a:avLst/>
                      <a:gdLst/>
                      <a:ahLst/>
                      <a:cxnLst/>
                      <a:rect l="l" t="t" r="r" b="b"/>
                      <a:pathLst>
                        <a:path w="137160" h="87630" extrusionOk="0">
                          <a:moveTo>
                            <a:pt x="137160" y="37148"/>
                          </a:moveTo>
                          <a:lnTo>
                            <a:pt x="132398" y="87630"/>
                          </a:lnTo>
                          <a:lnTo>
                            <a:pt x="0" y="62865"/>
                          </a:lnTo>
                          <a:lnTo>
                            <a:pt x="21908"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9"/>
                    <p:cNvSpPr/>
                    <p:nvPr/>
                  </p:nvSpPr>
                  <p:spPr>
                    <a:xfrm>
                      <a:off x="13343572" y="9284017"/>
                      <a:ext cx="109537" cy="101917"/>
                    </a:xfrm>
                    <a:custGeom>
                      <a:avLst/>
                      <a:gdLst/>
                      <a:ahLst/>
                      <a:cxnLst/>
                      <a:rect l="l" t="t" r="r" b="b"/>
                      <a:pathLst>
                        <a:path w="109537" h="101917" extrusionOk="0">
                          <a:moveTo>
                            <a:pt x="109538" y="32385"/>
                          </a:moveTo>
                          <a:lnTo>
                            <a:pt x="102870" y="101918"/>
                          </a:lnTo>
                          <a:lnTo>
                            <a:pt x="0" y="91440"/>
                          </a:lnTo>
                          <a:lnTo>
                            <a:pt x="9525"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6" name="Google Shape;916;p29"/>
                  <p:cNvGrpSpPr/>
                  <p:nvPr/>
                </p:nvGrpSpPr>
                <p:grpSpPr>
                  <a:xfrm>
                    <a:off x="11998642" y="9914334"/>
                    <a:ext cx="971550" cy="768228"/>
                    <a:chOff x="11998642" y="9914334"/>
                    <a:chExt cx="971550" cy="768228"/>
                  </a:xfrm>
                </p:grpSpPr>
                <p:sp>
                  <p:nvSpPr>
                    <p:cNvPr id="917" name="Google Shape;917;p29"/>
                    <p:cNvSpPr/>
                    <p:nvPr/>
                  </p:nvSpPr>
                  <p:spPr>
                    <a:xfrm>
                      <a:off x="12080836" y="10540364"/>
                      <a:ext cx="183553" cy="142198"/>
                    </a:xfrm>
                    <a:custGeom>
                      <a:avLst/>
                      <a:gdLst/>
                      <a:ahLst/>
                      <a:cxnLst/>
                      <a:rect l="l" t="t" r="r" b="b"/>
                      <a:pathLst>
                        <a:path w="183553" h="142198" extrusionOk="0">
                          <a:moveTo>
                            <a:pt x="674" y="4763"/>
                          </a:moveTo>
                          <a:cubicBezTo>
                            <a:pt x="-279" y="28575"/>
                            <a:pt x="-1231" y="53340"/>
                            <a:pt x="5436" y="76200"/>
                          </a:cubicBezTo>
                          <a:cubicBezTo>
                            <a:pt x="11151" y="99060"/>
                            <a:pt x="24486" y="121920"/>
                            <a:pt x="45441" y="133350"/>
                          </a:cubicBezTo>
                          <a:cubicBezTo>
                            <a:pt x="68301" y="144780"/>
                            <a:pt x="94971" y="142875"/>
                            <a:pt x="119736" y="140018"/>
                          </a:cubicBezTo>
                          <a:cubicBezTo>
                            <a:pt x="138786" y="138113"/>
                            <a:pt x="159741" y="134303"/>
                            <a:pt x="171171" y="119063"/>
                          </a:cubicBezTo>
                          <a:cubicBezTo>
                            <a:pt x="176886" y="110490"/>
                            <a:pt x="178791" y="100013"/>
                            <a:pt x="180696" y="89535"/>
                          </a:cubicBezTo>
                          <a:cubicBezTo>
                            <a:pt x="184506" y="60008"/>
                            <a:pt x="184506" y="29528"/>
                            <a:pt x="180696"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9"/>
                    <p:cNvSpPr/>
                    <p:nvPr/>
                  </p:nvSpPr>
                  <p:spPr>
                    <a:xfrm>
                      <a:off x="12694920" y="10540364"/>
                      <a:ext cx="183553" cy="142198"/>
                    </a:xfrm>
                    <a:custGeom>
                      <a:avLst/>
                      <a:gdLst/>
                      <a:ahLst/>
                      <a:cxnLst/>
                      <a:rect l="l" t="t" r="r" b="b"/>
                      <a:pathLst>
                        <a:path w="183553" h="142198" extrusionOk="0">
                          <a:moveTo>
                            <a:pt x="182880" y="4763"/>
                          </a:moveTo>
                          <a:cubicBezTo>
                            <a:pt x="183832" y="28575"/>
                            <a:pt x="184785" y="53340"/>
                            <a:pt x="178117" y="76200"/>
                          </a:cubicBezTo>
                          <a:cubicBezTo>
                            <a:pt x="172403" y="99060"/>
                            <a:pt x="159067" y="121920"/>
                            <a:pt x="138112" y="133350"/>
                          </a:cubicBezTo>
                          <a:cubicBezTo>
                            <a:pt x="115253" y="144780"/>
                            <a:pt x="88582" y="142875"/>
                            <a:pt x="63817" y="140018"/>
                          </a:cubicBezTo>
                          <a:cubicBezTo>
                            <a:pt x="44767" y="138113"/>
                            <a:pt x="23812" y="134303"/>
                            <a:pt x="12382" y="119063"/>
                          </a:cubicBezTo>
                          <a:cubicBezTo>
                            <a:pt x="6667" y="110490"/>
                            <a:pt x="3810" y="100013"/>
                            <a:pt x="2857" y="89535"/>
                          </a:cubicBezTo>
                          <a:cubicBezTo>
                            <a:pt x="-952" y="60008"/>
                            <a:pt x="-952" y="29528"/>
                            <a:pt x="2857"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9"/>
                    <p:cNvSpPr/>
                    <p:nvPr/>
                  </p:nvSpPr>
                  <p:spPr>
                    <a:xfrm>
                      <a:off x="12045314" y="9914334"/>
                      <a:ext cx="891540" cy="630792"/>
                    </a:xfrm>
                    <a:custGeom>
                      <a:avLst/>
                      <a:gdLst/>
                      <a:ahLst/>
                      <a:cxnLst/>
                      <a:rect l="l" t="t" r="r" b="b"/>
                      <a:pathLst>
                        <a:path w="891540" h="630792" extrusionOk="0">
                          <a:moveTo>
                            <a:pt x="360045" y="5001"/>
                          </a:moveTo>
                          <a:cubicBezTo>
                            <a:pt x="450533" y="-1667"/>
                            <a:pt x="651510" y="-1667"/>
                            <a:pt x="707708" y="5001"/>
                          </a:cubicBezTo>
                          <a:cubicBezTo>
                            <a:pt x="762953" y="11668"/>
                            <a:pt x="741998" y="199310"/>
                            <a:pt x="783908" y="260271"/>
                          </a:cubicBezTo>
                          <a:cubicBezTo>
                            <a:pt x="825818" y="321230"/>
                            <a:pt x="830580" y="284083"/>
                            <a:pt x="872490" y="345996"/>
                          </a:cubicBezTo>
                          <a:cubicBezTo>
                            <a:pt x="915353" y="407908"/>
                            <a:pt x="872490" y="630793"/>
                            <a:pt x="872490" y="630793"/>
                          </a:cubicBezTo>
                          <a:lnTo>
                            <a:pt x="19050" y="630793"/>
                          </a:lnTo>
                          <a:cubicBezTo>
                            <a:pt x="19050" y="630793"/>
                            <a:pt x="-23813" y="407908"/>
                            <a:pt x="19050" y="345996"/>
                          </a:cubicBezTo>
                          <a:cubicBezTo>
                            <a:pt x="61913" y="284083"/>
                            <a:pt x="66675" y="321230"/>
                            <a:pt x="107633" y="260271"/>
                          </a:cubicBezTo>
                          <a:cubicBezTo>
                            <a:pt x="149543" y="199310"/>
                            <a:pt x="128588" y="11668"/>
                            <a:pt x="183833" y="5001"/>
                          </a:cubicBezTo>
                          <a:cubicBezTo>
                            <a:pt x="239078" y="-1667"/>
                            <a:pt x="441008" y="-1667"/>
                            <a:pt x="531495" y="5001"/>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9"/>
                    <p:cNvSpPr/>
                    <p:nvPr/>
                  </p:nvSpPr>
                  <p:spPr>
                    <a:xfrm>
                      <a:off x="11998642" y="10505122"/>
                      <a:ext cx="971550" cy="77152"/>
                    </a:xfrm>
                    <a:custGeom>
                      <a:avLst/>
                      <a:gdLst/>
                      <a:ahLst/>
                      <a:cxnLst/>
                      <a:rect l="l" t="t" r="r" b="b"/>
                      <a:pathLst>
                        <a:path w="971550" h="77152" extrusionOk="0">
                          <a:moveTo>
                            <a:pt x="962977" y="77152"/>
                          </a:moveTo>
                          <a:lnTo>
                            <a:pt x="8572" y="77152"/>
                          </a:lnTo>
                          <a:cubicBezTo>
                            <a:pt x="3810" y="77152"/>
                            <a:pt x="0" y="73342"/>
                            <a:pt x="0" y="68580"/>
                          </a:cubicBezTo>
                          <a:lnTo>
                            <a:pt x="0" y="8572"/>
                          </a:lnTo>
                          <a:cubicBezTo>
                            <a:pt x="0" y="3810"/>
                            <a:pt x="3810" y="0"/>
                            <a:pt x="8572" y="0"/>
                          </a:cubicBezTo>
                          <a:lnTo>
                            <a:pt x="962977" y="0"/>
                          </a:lnTo>
                          <a:cubicBezTo>
                            <a:pt x="967740" y="0"/>
                            <a:pt x="971550" y="3810"/>
                            <a:pt x="971550" y="8572"/>
                          </a:cubicBezTo>
                          <a:lnTo>
                            <a:pt x="971550" y="68580"/>
                          </a:lnTo>
                          <a:cubicBezTo>
                            <a:pt x="970597" y="74295"/>
                            <a:pt x="966788" y="77152"/>
                            <a:pt x="962977" y="7715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9"/>
                    <p:cNvSpPr/>
                    <p:nvPr/>
                  </p:nvSpPr>
                  <p:spPr>
                    <a:xfrm>
                      <a:off x="12213907" y="9945032"/>
                      <a:ext cx="556702" cy="234229"/>
                    </a:xfrm>
                    <a:custGeom>
                      <a:avLst/>
                      <a:gdLst/>
                      <a:ahLst/>
                      <a:cxnLst/>
                      <a:rect l="l" t="t" r="r" b="b"/>
                      <a:pathLst>
                        <a:path w="556702" h="234229" extrusionOk="0">
                          <a:moveTo>
                            <a:pt x="0" y="229573"/>
                          </a:moveTo>
                          <a:cubicBezTo>
                            <a:pt x="4763" y="139085"/>
                            <a:pt x="22860" y="32405"/>
                            <a:pt x="67628" y="18118"/>
                          </a:cubicBezTo>
                          <a:cubicBezTo>
                            <a:pt x="111443" y="3830"/>
                            <a:pt x="472440" y="-14268"/>
                            <a:pt x="501015" y="18118"/>
                          </a:cubicBezTo>
                          <a:cubicBezTo>
                            <a:pt x="528638" y="50503"/>
                            <a:pt x="574357" y="218143"/>
                            <a:pt x="549593" y="229573"/>
                          </a:cubicBezTo>
                          <a:cubicBezTo>
                            <a:pt x="523875" y="240050"/>
                            <a:pt x="0" y="229573"/>
                            <a:pt x="0" y="229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9"/>
                    <p:cNvSpPr/>
                    <p:nvPr/>
                  </p:nvSpPr>
                  <p:spPr>
                    <a:xfrm>
                      <a:off x="12088177" y="10269855"/>
                      <a:ext cx="167640" cy="137159"/>
                    </a:xfrm>
                    <a:custGeom>
                      <a:avLst/>
                      <a:gdLst/>
                      <a:ahLst/>
                      <a:cxnLst/>
                      <a:rect l="l" t="t" r="r" b="b"/>
                      <a:pathLst>
                        <a:path w="167640" h="137159" extrusionOk="0">
                          <a:moveTo>
                            <a:pt x="167640" y="68580"/>
                          </a:moveTo>
                          <a:cubicBezTo>
                            <a:pt x="167640" y="106680"/>
                            <a:pt x="130493" y="137160"/>
                            <a:pt x="83820" y="137160"/>
                          </a:cubicBezTo>
                          <a:cubicBezTo>
                            <a:pt x="38100" y="137160"/>
                            <a:pt x="0" y="106680"/>
                            <a:pt x="0" y="68580"/>
                          </a:cubicBezTo>
                          <a:cubicBezTo>
                            <a:pt x="0" y="30480"/>
                            <a:pt x="37148"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9"/>
                    <p:cNvSpPr/>
                    <p:nvPr/>
                  </p:nvSpPr>
                  <p:spPr>
                    <a:xfrm>
                      <a:off x="12727305" y="10269855"/>
                      <a:ext cx="167639" cy="137159"/>
                    </a:xfrm>
                    <a:custGeom>
                      <a:avLst/>
                      <a:gdLst/>
                      <a:ahLst/>
                      <a:cxnLst/>
                      <a:rect l="l" t="t" r="r" b="b"/>
                      <a:pathLst>
                        <a:path w="167639" h="137159" extrusionOk="0">
                          <a:moveTo>
                            <a:pt x="167640" y="68580"/>
                          </a:moveTo>
                          <a:cubicBezTo>
                            <a:pt x="167640" y="106680"/>
                            <a:pt x="130493" y="137160"/>
                            <a:pt x="83820" y="137160"/>
                          </a:cubicBezTo>
                          <a:cubicBezTo>
                            <a:pt x="38100" y="137160"/>
                            <a:pt x="0" y="106680"/>
                            <a:pt x="0" y="68580"/>
                          </a:cubicBezTo>
                          <a:cubicBezTo>
                            <a:pt x="0" y="30480"/>
                            <a:pt x="37147" y="0"/>
                            <a:pt x="83820" y="0"/>
                          </a:cubicBezTo>
                          <a:cubicBezTo>
                            <a:pt x="130493" y="0"/>
                            <a:pt x="167640" y="30480"/>
                            <a:pt x="167640" y="685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9"/>
                    <p:cNvSpPr/>
                    <p:nvPr/>
                  </p:nvSpPr>
                  <p:spPr>
                    <a:xfrm>
                      <a:off x="12239625" y="10182247"/>
                      <a:ext cx="515302" cy="231527"/>
                    </a:xfrm>
                    <a:custGeom>
                      <a:avLst/>
                      <a:gdLst/>
                      <a:ahLst/>
                      <a:cxnLst/>
                      <a:rect l="l" t="t" r="r" b="b"/>
                      <a:pathLst>
                        <a:path w="515302" h="231527" extrusionOk="0">
                          <a:moveTo>
                            <a:pt x="498157" y="18076"/>
                          </a:moveTo>
                          <a:cubicBezTo>
                            <a:pt x="506730" y="32363"/>
                            <a:pt x="515302" y="46651"/>
                            <a:pt x="515302" y="62843"/>
                          </a:cubicBezTo>
                          <a:cubicBezTo>
                            <a:pt x="515302" y="79035"/>
                            <a:pt x="515302" y="90466"/>
                            <a:pt x="501015" y="97133"/>
                          </a:cubicBezTo>
                          <a:cubicBezTo>
                            <a:pt x="457200" y="119041"/>
                            <a:pt x="434340" y="176191"/>
                            <a:pt x="452438" y="221910"/>
                          </a:cubicBezTo>
                          <a:cubicBezTo>
                            <a:pt x="429577" y="224768"/>
                            <a:pt x="420052" y="229530"/>
                            <a:pt x="397193" y="230483"/>
                          </a:cubicBezTo>
                          <a:cubicBezTo>
                            <a:pt x="282893" y="234293"/>
                            <a:pt x="167640" y="227626"/>
                            <a:pt x="54293" y="211433"/>
                          </a:cubicBezTo>
                          <a:cubicBezTo>
                            <a:pt x="80010" y="155235"/>
                            <a:pt x="54293" y="80941"/>
                            <a:pt x="0" y="52365"/>
                          </a:cubicBezTo>
                          <a:cubicBezTo>
                            <a:pt x="0" y="39983"/>
                            <a:pt x="952" y="26648"/>
                            <a:pt x="952" y="14265"/>
                          </a:cubicBezTo>
                          <a:cubicBezTo>
                            <a:pt x="155257" y="-6690"/>
                            <a:pt x="343852" y="-3832"/>
                            <a:pt x="498157" y="18076"/>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9"/>
                    <p:cNvSpPr/>
                    <p:nvPr/>
                  </p:nvSpPr>
                  <p:spPr>
                    <a:xfrm>
                      <a:off x="12342873" y="10461275"/>
                      <a:ext cx="308454" cy="77898"/>
                    </a:xfrm>
                    <a:custGeom>
                      <a:avLst/>
                      <a:gdLst/>
                      <a:ahLst/>
                      <a:cxnLst/>
                      <a:rect l="l" t="t" r="r" b="b"/>
                      <a:pathLst>
                        <a:path w="308454" h="77898" extrusionOk="0">
                          <a:moveTo>
                            <a:pt x="22481" y="16224"/>
                          </a:moveTo>
                          <a:cubicBezTo>
                            <a:pt x="40579" y="4794"/>
                            <a:pt x="63439" y="3842"/>
                            <a:pt x="84394" y="3842"/>
                          </a:cubicBezTo>
                          <a:cubicBezTo>
                            <a:pt x="134876" y="2889"/>
                            <a:pt x="186312" y="1937"/>
                            <a:pt x="236794" y="31"/>
                          </a:cubicBezTo>
                          <a:cubicBezTo>
                            <a:pt x="254891" y="31"/>
                            <a:pt x="272989" y="-921"/>
                            <a:pt x="288229" y="7651"/>
                          </a:cubicBezTo>
                          <a:cubicBezTo>
                            <a:pt x="303469" y="16224"/>
                            <a:pt x="313946" y="36226"/>
                            <a:pt x="305374" y="52419"/>
                          </a:cubicBezTo>
                          <a:cubicBezTo>
                            <a:pt x="297754" y="66706"/>
                            <a:pt x="279656" y="69564"/>
                            <a:pt x="263464" y="71469"/>
                          </a:cubicBezTo>
                          <a:cubicBezTo>
                            <a:pt x="203456" y="77184"/>
                            <a:pt x="142496" y="79089"/>
                            <a:pt x="81537" y="77184"/>
                          </a:cubicBezTo>
                          <a:cubicBezTo>
                            <a:pt x="62487" y="76231"/>
                            <a:pt x="20576" y="81947"/>
                            <a:pt x="6289" y="67659"/>
                          </a:cubicBezTo>
                          <a:cubicBezTo>
                            <a:pt x="-8951" y="51467"/>
                            <a:pt x="6289" y="25749"/>
                            <a:pt x="22481" y="162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6" name="Google Shape;926;p29"/>
                  <p:cNvGrpSpPr/>
                  <p:nvPr/>
                </p:nvGrpSpPr>
                <p:grpSpPr>
                  <a:xfrm>
                    <a:off x="10788014" y="10298668"/>
                    <a:ext cx="1222057" cy="968622"/>
                    <a:chOff x="10788014" y="10298668"/>
                    <a:chExt cx="1222057" cy="968622"/>
                  </a:xfrm>
                </p:grpSpPr>
                <p:sp>
                  <p:nvSpPr>
                    <p:cNvPr id="927" name="Google Shape;927;p29"/>
                    <p:cNvSpPr/>
                    <p:nvPr/>
                  </p:nvSpPr>
                  <p:spPr>
                    <a:xfrm>
                      <a:off x="10891202" y="11089004"/>
                      <a:ext cx="230901" cy="178286"/>
                    </a:xfrm>
                    <a:custGeom>
                      <a:avLst/>
                      <a:gdLst/>
                      <a:ahLst/>
                      <a:cxnLst/>
                      <a:rect l="l" t="t" r="r" b="b"/>
                      <a:pathLst>
                        <a:path w="230901" h="178286" extrusionOk="0">
                          <a:moveTo>
                            <a:pt x="635" y="4763"/>
                          </a:moveTo>
                          <a:cubicBezTo>
                            <a:pt x="-317" y="35243"/>
                            <a:pt x="-1270" y="65723"/>
                            <a:pt x="6350" y="95250"/>
                          </a:cubicBezTo>
                          <a:cubicBezTo>
                            <a:pt x="13970" y="124778"/>
                            <a:pt x="30162" y="152400"/>
                            <a:pt x="56833" y="166688"/>
                          </a:cubicBezTo>
                          <a:cubicBezTo>
                            <a:pt x="85408" y="181928"/>
                            <a:pt x="118745" y="179070"/>
                            <a:pt x="151130" y="175260"/>
                          </a:cubicBezTo>
                          <a:cubicBezTo>
                            <a:pt x="174942" y="172403"/>
                            <a:pt x="201612" y="168593"/>
                            <a:pt x="215900" y="149543"/>
                          </a:cubicBezTo>
                          <a:cubicBezTo>
                            <a:pt x="223520" y="139066"/>
                            <a:pt x="226378" y="125731"/>
                            <a:pt x="227330" y="112395"/>
                          </a:cubicBezTo>
                          <a:cubicBezTo>
                            <a:pt x="232092" y="75248"/>
                            <a:pt x="232092" y="37148"/>
                            <a:pt x="22733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9"/>
                    <p:cNvSpPr/>
                    <p:nvPr/>
                  </p:nvSpPr>
                  <p:spPr>
                    <a:xfrm>
                      <a:off x="11663600" y="11089004"/>
                      <a:ext cx="230901" cy="178286"/>
                    </a:xfrm>
                    <a:custGeom>
                      <a:avLst/>
                      <a:gdLst/>
                      <a:ahLst/>
                      <a:cxnLst/>
                      <a:rect l="l" t="t" r="r" b="b"/>
                      <a:pathLst>
                        <a:path w="230901" h="178286" extrusionOk="0">
                          <a:moveTo>
                            <a:pt x="230267" y="4763"/>
                          </a:moveTo>
                          <a:cubicBezTo>
                            <a:pt x="231219" y="35243"/>
                            <a:pt x="232172" y="65723"/>
                            <a:pt x="224551" y="95250"/>
                          </a:cubicBezTo>
                          <a:cubicBezTo>
                            <a:pt x="216932" y="124778"/>
                            <a:pt x="200739" y="152400"/>
                            <a:pt x="174069" y="166688"/>
                          </a:cubicBezTo>
                          <a:cubicBezTo>
                            <a:pt x="145494" y="181928"/>
                            <a:pt x="112157" y="179070"/>
                            <a:pt x="79772" y="175260"/>
                          </a:cubicBezTo>
                          <a:cubicBezTo>
                            <a:pt x="55959" y="172403"/>
                            <a:pt x="29289" y="168593"/>
                            <a:pt x="15001" y="149543"/>
                          </a:cubicBezTo>
                          <a:cubicBezTo>
                            <a:pt x="7382" y="139066"/>
                            <a:pt x="4524" y="125731"/>
                            <a:pt x="3572" y="112395"/>
                          </a:cubicBezTo>
                          <a:cubicBezTo>
                            <a:pt x="-1191" y="75248"/>
                            <a:pt x="-1191" y="37148"/>
                            <a:pt x="3572"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9"/>
                    <p:cNvSpPr/>
                    <p:nvPr/>
                  </p:nvSpPr>
                  <p:spPr>
                    <a:xfrm>
                      <a:off x="10848128" y="10298668"/>
                      <a:ext cx="1120880" cy="794146"/>
                    </a:xfrm>
                    <a:custGeom>
                      <a:avLst/>
                      <a:gdLst/>
                      <a:ahLst/>
                      <a:cxnLst/>
                      <a:rect l="l" t="t" r="r" b="b"/>
                      <a:pathLst>
                        <a:path w="1120880" h="794146" extrusionOk="0">
                          <a:moveTo>
                            <a:pt x="452332" y="6430"/>
                          </a:moveTo>
                          <a:cubicBezTo>
                            <a:pt x="565679" y="-2143"/>
                            <a:pt x="819997" y="-2143"/>
                            <a:pt x="889529" y="6430"/>
                          </a:cubicBezTo>
                          <a:cubicBezTo>
                            <a:pt x="959061" y="15002"/>
                            <a:pt x="933344" y="251222"/>
                            <a:pt x="985732" y="327422"/>
                          </a:cubicBezTo>
                          <a:cubicBezTo>
                            <a:pt x="1038119" y="403622"/>
                            <a:pt x="1043834" y="356949"/>
                            <a:pt x="1097174" y="435055"/>
                          </a:cubicBezTo>
                          <a:cubicBezTo>
                            <a:pt x="1150514" y="513159"/>
                            <a:pt x="1097174" y="794147"/>
                            <a:pt x="1097174" y="794147"/>
                          </a:cubicBezTo>
                          <a:lnTo>
                            <a:pt x="23707" y="794147"/>
                          </a:lnTo>
                          <a:cubicBezTo>
                            <a:pt x="23707" y="794147"/>
                            <a:pt x="-29634" y="513159"/>
                            <a:pt x="23707" y="435055"/>
                          </a:cubicBezTo>
                          <a:cubicBezTo>
                            <a:pt x="77047" y="356949"/>
                            <a:pt x="82761" y="403622"/>
                            <a:pt x="135149" y="327422"/>
                          </a:cubicBezTo>
                          <a:cubicBezTo>
                            <a:pt x="187536" y="251222"/>
                            <a:pt x="161819" y="15002"/>
                            <a:pt x="231352" y="6430"/>
                          </a:cubicBezTo>
                          <a:cubicBezTo>
                            <a:pt x="300884" y="-2143"/>
                            <a:pt x="555202" y="-2143"/>
                            <a:pt x="668549" y="6430"/>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9"/>
                    <p:cNvSpPr/>
                    <p:nvPr/>
                  </p:nvSpPr>
                  <p:spPr>
                    <a:xfrm>
                      <a:off x="10788014" y="11044237"/>
                      <a:ext cx="1222057" cy="96202"/>
                    </a:xfrm>
                    <a:custGeom>
                      <a:avLst/>
                      <a:gdLst/>
                      <a:ahLst/>
                      <a:cxnLst/>
                      <a:rect l="l" t="t" r="r" b="b"/>
                      <a:pathLst>
                        <a:path w="1222057" h="96202" extrusionOk="0">
                          <a:moveTo>
                            <a:pt x="1211580" y="96202"/>
                          </a:moveTo>
                          <a:lnTo>
                            <a:pt x="10478" y="96202"/>
                          </a:lnTo>
                          <a:cubicBezTo>
                            <a:pt x="4763" y="96202"/>
                            <a:pt x="0" y="91440"/>
                            <a:pt x="0" y="85725"/>
                          </a:cubicBezTo>
                          <a:lnTo>
                            <a:pt x="0" y="10477"/>
                          </a:lnTo>
                          <a:cubicBezTo>
                            <a:pt x="0" y="4763"/>
                            <a:pt x="4763" y="0"/>
                            <a:pt x="10478" y="0"/>
                          </a:cubicBezTo>
                          <a:lnTo>
                            <a:pt x="1211580" y="0"/>
                          </a:lnTo>
                          <a:cubicBezTo>
                            <a:pt x="1217296" y="0"/>
                            <a:pt x="1222058" y="4763"/>
                            <a:pt x="1222058" y="10477"/>
                          </a:cubicBezTo>
                          <a:lnTo>
                            <a:pt x="1222058" y="85725"/>
                          </a:lnTo>
                          <a:cubicBezTo>
                            <a:pt x="1222058" y="91440"/>
                            <a:pt x="1217296" y="96202"/>
                            <a:pt x="1211580" y="962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9"/>
                    <p:cNvSpPr/>
                    <p:nvPr/>
                  </p:nvSpPr>
                  <p:spPr>
                    <a:xfrm>
                      <a:off x="11058525" y="10337704"/>
                      <a:ext cx="699677" cy="294735"/>
                    </a:xfrm>
                    <a:custGeom>
                      <a:avLst/>
                      <a:gdLst/>
                      <a:ahLst/>
                      <a:cxnLst/>
                      <a:rect l="l" t="t" r="r" b="b"/>
                      <a:pathLst>
                        <a:path w="699677" h="294735" extrusionOk="0">
                          <a:moveTo>
                            <a:pt x="0" y="288385"/>
                          </a:moveTo>
                          <a:cubicBezTo>
                            <a:pt x="5715" y="174085"/>
                            <a:pt x="29527" y="39783"/>
                            <a:pt x="84773" y="22638"/>
                          </a:cubicBezTo>
                          <a:cubicBezTo>
                            <a:pt x="140018" y="5493"/>
                            <a:pt x="595313" y="-18319"/>
                            <a:pt x="629602" y="22638"/>
                          </a:cubicBezTo>
                          <a:cubicBezTo>
                            <a:pt x="664845" y="63596"/>
                            <a:pt x="721995" y="274098"/>
                            <a:pt x="690563" y="288385"/>
                          </a:cubicBezTo>
                          <a:cubicBezTo>
                            <a:pt x="659130" y="302673"/>
                            <a:pt x="0" y="288385"/>
                            <a:pt x="0" y="2883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9"/>
                    <p:cNvSpPr/>
                    <p:nvPr/>
                  </p:nvSpPr>
                  <p:spPr>
                    <a:xfrm>
                      <a:off x="10902314"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9"/>
                    <p:cNvSpPr/>
                    <p:nvPr/>
                  </p:nvSpPr>
                  <p:spPr>
                    <a:xfrm>
                      <a:off x="11707177" y="10747057"/>
                      <a:ext cx="209550" cy="171450"/>
                    </a:xfrm>
                    <a:custGeom>
                      <a:avLst/>
                      <a:gdLst/>
                      <a:ahLst/>
                      <a:cxnLst/>
                      <a:rect l="l" t="t" r="r" b="b"/>
                      <a:pathLst>
                        <a:path w="209550" h="171450" extrusionOk="0">
                          <a:moveTo>
                            <a:pt x="209550" y="85726"/>
                          </a:moveTo>
                          <a:cubicBezTo>
                            <a:pt x="209550" y="133351"/>
                            <a:pt x="162878" y="171451"/>
                            <a:pt x="104775" y="171451"/>
                          </a:cubicBezTo>
                          <a:cubicBezTo>
                            <a:pt x="46673" y="171451"/>
                            <a:pt x="0" y="133351"/>
                            <a:pt x="0" y="85726"/>
                          </a:cubicBezTo>
                          <a:cubicBezTo>
                            <a:pt x="0" y="38100"/>
                            <a:pt x="46673" y="0"/>
                            <a:pt x="104775" y="0"/>
                          </a:cubicBezTo>
                          <a:cubicBezTo>
                            <a:pt x="161925" y="0"/>
                            <a:pt x="209550" y="38100"/>
                            <a:pt x="209550" y="857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9"/>
                    <p:cNvSpPr/>
                    <p:nvPr/>
                  </p:nvSpPr>
                  <p:spPr>
                    <a:xfrm>
                      <a:off x="11090910" y="10636941"/>
                      <a:ext cx="649604" cy="291424"/>
                    </a:xfrm>
                    <a:custGeom>
                      <a:avLst/>
                      <a:gdLst/>
                      <a:ahLst/>
                      <a:cxnLst/>
                      <a:rect l="l" t="t" r="r" b="b"/>
                      <a:pathLst>
                        <a:path w="649604" h="291424" extrusionOk="0">
                          <a:moveTo>
                            <a:pt x="627697" y="22485"/>
                          </a:moveTo>
                          <a:cubicBezTo>
                            <a:pt x="638175" y="39631"/>
                            <a:pt x="648652" y="58681"/>
                            <a:pt x="649605" y="78683"/>
                          </a:cubicBezTo>
                          <a:cubicBezTo>
                            <a:pt x="649605" y="98685"/>
                            <a:pt x="649605" y="112973"/>
                            <a:pt x="631507" y="122498"/>
                          </a:cubicBezTo>
                          <a:cubicBezTo>
                            <a:pt x="576263" y="150121"/>
                            <a:pt x="547688" y="222510"/>
                            <a:pt x="570547" y="279660"/>
                          </a:cubicBezTo>
                          <a:cubicBezTo>
                            <a:pt x="541020" y="283471"/>
                            <a:pt x="530542" y="289185"/>
                            <a:pt x="501015" y="290138"/>
                          </a:cubicBezTo>
                          <a:cubicBezTo>
                            <a:pt x="356235" y="294900"/>
                            <a:pt x="211455" y="286329"/>
                            <a:pt x="68580" y="266325"/>
                          </a:cubicBezTo>
                          <a:cubicBezTo>
                            <a:pt x="100965" y="195841"/>
                            <a:pt x="68580" y="102496"/>
                            <a:pt x="0" y="66301"/>
                          </a:cubicBezTo>
                          <a:cubicBezTo>
                            <a:pt x="952" y="50108"/>
                            <a:pt x="952" y="33915"/>
                            <a:pt x="1905" y="17723"/>
                          </a:cubicBezTo>
                          <a:cubicBezTo>
                            <a:pt x="195263" y="-7994"/>
                            <a:pt x="433388" y="-5137"/>
                            <a:pt x="627697" y="22485"/>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9"/>
                    <p:cNvSpPr/>
                    <p:nvPr/>
                  </p:nvSpPr>
                  <p:spPr>
                    <a:xfrm>
                      <a:off x="11221488" y="10986697"/>
                      <a:ext cx="389486" cy="98270"/>
                    </a:xfrm>
                    <a:custGeom>
                      <a:avLst/>
                      <a:gdLst/>
                      <a:ahLst/>
                      <a:cxnLst/>
                      <a:rect l="l" t="t" r="r" b="b"/>
                      <a:pathLst>
                        <a:path w="389486" h="98270" extrusionOk="0">
                          <a:moveTo>
                            <a:pt x="27537" y="21345"/>
                          </a:moveTo>
                          <a:cubicBezTo>
                            <a:pt x="50397" y="7057"/>
                            <a:pt x="78972" y="6105"/>
                            <a:pt x="105642" y="5153"/>
                          </a:cubicBezTo>
                          <a:cubicBezTo>
                            <a:pt x="169459" y="3248"/>
                            <a:pt x="233276" y="2295"/>
                            <a:pt x="298047" y="390"/>
                          </a:cubicBezTo>
                          <a:cubicBezTo>
                            <a:pt x="319954" y="-562"/>
                            <a:pt x="343767" y="-562"/>
                            <a:pt x="363769" y="9915"/>
                          </a:cubicBezTo>
                          <a:cubicBezTo>
                            <a:pt x="383772" y="20392"/>
                            <a:pt x="396154" y="46111"/>
                            <a:pt x="385676" y="66113"/>
                          </a:cubicBezTo>
                          <a:cubicBezTo>
                            <a:pt x="376151" y="84211"/>
                            <a:pt x="352339" y="88020"/>
                            <a:pt x="332337" y="89925"/>
                          </a:cubicBezTo>
                          <a:cubicBezTo>
                            <a:pt x="256137" y="97545"/>
                            <a:pt x="179937" y="99450"/>
                            <a:pt x="103737" y="97545"/>
                          </a:cubicBezTo>
                          <a:cubicBezTo>
                            <a:pt x="79924" y="96592"/>
                            <a:pt x="26584" y="104213"/>
                            <a:pt x="8487" y="85163"/>
                          </a:cubicBezTo>
                          <a:cubicBezTo>
                            <a:pt x="-11516" y="65161"/>
                            <a:pt x="7534" y="32775"/>
                            <a:pt x="27537" y="2134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6" name="Google Shape;936;p29"/>
                  <p:cNvGrpSpPr/>
                  <p:nvPr/>
                </p:nvGrpSpPr>
                <p:grpSpPr>
                  <a:xfrm>
                    <a:off x="11223307" y="9563576"/>
                    <a:ext cx="794385" cy="628776"/>
                    <a:chOff x="11223307" y="9563576"/>
                    <a:chExt cx="794385" cy="628776"/>
                  </a:xfrm>
                </p:grpSpPr>
                <p:sp>
                  <p:nvSpPr>
                    <p:cNvPr id="937" name="Google Shape;937;p29"/>
                    <p:cNvSpPr/>
                    <p:nvPr/>
                  </p:nvSpPr>
                  <p:spPr>
                    <a:xfrm>
                      <a:off x="11289484" y="10076497"/>
                      <a:ext cx="150278" cy="115855"/>
                    </a:xfrm>
                    <a:custGeom>
                      <a:avLst/>
                      <a:gdLst/>
                      <a:ahLst/>
                      <a:cxnLst/>
                      <a:rect l="l" t="t" r="r" b="b"/>
                      <a:pathLst>
                        <a:path w="150278" h="115855" extrusionOk="0">
                          <a:moveTo>
                            <a:pt x="498" y="3810"/>
                          </a:moveTo>
                          <a:cubicBezTo>
                            <a:pt x="-455" y="23813"/>
                            <a:pt x="-455" y="42863"/>
                            <a:pt x="4308" y="61913"/>
                          </a:cubicBezTo>
                          <a:cubicBezTo>
                            <a:pt x="9070" y="80963"/>
                            <a:pt x="20500" y="99060"/>
                            <a:pt x="37645" y="108585"/>
                          </a:cubicBezTo>
                          <a:cubicBezTo>
                            <a:pt x="55742" y="118110"/>
                            <a:pt x="77650" y="116205"/>
                            <a:pt x="98605" y="114300"/>
                          </a:cubicBezTo>
                          <a:cubicBezTo>
                            <a:pt x="113845" y="112395"/>
                            <a:pt x="131942" y="109538"/>
                            <a:pt x="140515" y="97155"/>
                          </a:cubicBezTo>
                          <a:cubicBezTo>
                            <a:pt x="145278" y="90488"/>
                            <a:pt x="147183" y="81915"/>
                            <a:pt x="148135" y="73342"/>
                          </a:cubicBezTo>
                          <a:cubicBezTo>
                            <a:pt x="150992" y="48577"/>
                            <a:pt x="150992" y="24765"/>
                            <a:pt x="148135"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29"/>
                    <p:cNvSpPr/>
                    <p:nvPr/>
                  </p:nvSpPr>
                  <p:spPr>
                    <a:xfrm>
                      <a:off x="11792664" y="10076497"/>
                      <a:ext cx="150278" cy="115855"/>
                    </a:xfrm>
                    <a:custGeom>
                      <a:avLst/>
                      <a:gdLst/>
                      <a:ahLst/>
                      <a:cxnLst/>
                      <a:rect l="l" t="t" r="r" b="b"/>
                      <a:pathLst>
                        <a:path w="150278" h="115855" extrusionOk="0">
                          <a:moveTo>
                            <a:pt x="149781" y="3810"/>
                          </a:moveTo>
                          <a:cubicBezTo>
                            <a:pt x="150733" y="23813"/>
                            <a:pt x="150733" y="42863"/>
                            <a:pt x="145971" y="61913"/>
                          </a:cubicBezTo>
                          <a:cubicBezTo>
                            <a:pt x="141208" y="80963"/>
                            <a:pt x="129778" y="99060"/>
                            <a:pt x="112633" y="108585"/>
                          </a:cubicBezTo>
                          <a:cubicBezTo>
                            <a:pt x="94536" y="118110"/>
                            <a:pt x="72628" y="116205"/>
                            <a:pt x="51673" y="114300"/>
                          </a:cubicBezTo>
                          <a:cubicBezTo>
                            <a:pt x="36433" y="112395"/>
                            <a:pt x="18336" y="109538"/>
                            <a:pt x="9763" y="97155"/>
                          </a:cubicBezTo>
                          <a:cubicBezTo>
                            <a:pt x="5000" y="90488"/>
                            <a:pt x="3096" y="81915"/>
                            <a:pt x="2143" y="73342"/>
                          </a:cubicBezTo>
                          <a:cubicBezTo>
                            <a:pt x="-714" y="48577"/>
                            <a:pt x="-714" y="24765"/>
                            <a:pt x="2143"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29"/>
                    <p:cNvSpPr/>
                    <p:nvPr/>
                  </p:nvSpPr>
                  <p:spPr>
                    <a:xfrm>
                      <a:off x="11261936" y="9563576"/>
                      <a:ext cx="729509" cy="515778"/>
                    </a:xfrm>
                    <a:custGeom>
                      <a:avLst/>
                      <a:gdLst/>
                      <a:ahLst/>
                      <a:cxnLst/>
                      <a:rect l="l" t="t" r="r" b="b"/>
                      <a:pathLst>
                        <a:path w="729509" h="515778" extrusionOk="0">
                          <a:moveTo>
                            <a:pt x="293794" y="4286"/>
                          </a:moveTo>
                          <a:cubicBezTo>
                            <a:pt x="368088" y="-1429"/>
                            <a:pt x="532871" y="-1429"/>
                            <a:pt x="578591" y="4286"/>
                          </a:cubicBezTo>
                          <a:cubicBezTo>
                            <a:pt x="624311" y="10001"/>
                            <a:pt x="607166" y="163354"/>
                            <a:pt x="641456" y="212884"/>
                          </a:cubicBezTo>
                          <a:cubicBezTo>
                            <a:pt x="675746" y="262413"/>
                            <a:pt x="679556" y="231934"/>
                            <a:pt x="713846" y="282416"/>
                          </a:cubicBezTo>
                          <a:cubicBezTo>
                            <a:pt x="749088" y="332899"/>
                            <a:pt x="713846" y="515779"/>
                            <a:pt x="713846" y="515779"/>
                          </a:cubicBezTo>
                          <a:lnTo>
                            <a:pt x="15663" y="515779"/>
                          </a:lnTo>
                          <a:cubicBezTo>
                            <a:pt x="15663" y="515779"/>
                            <a:pt x="-19579" y="332899"/>
                            <a:pt x="15663" y="282416"/>
                          </a:cubicBezTo>
                          <a:cubicBezTo>
                            <a:pt x="50906" y="231934"/>
                            <a:pt x="54716" y="262413"/>
                            <a:pt x="88053" y="212884"/>
                          </a:cubicBezTo>
                          <a:cubicBezTo>
                            <a:pt x="122344" y="163354"/>
                            <a:pt x="105199" y="10001"/>
                            <a:pt x="150919" y="4286"/>
                          </a:cubicBezTo>
                          <a:cubicBezTo>
                            <a:pt x="196638" y="-1429"/>
                            <a:pt x="361421" y="-1429"/>
                            <a:pt x="435716" y="4286"/>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9"/>
                    <p:cNvSpPr/>
                    <p:nvPr/>
                  </p:nvSpPr>
                  <p:spPr>
                    <a:xfrm>
                      <a:off x="11223307" y="10048875"/>
                      <a:ext cx="794385" cy="62864"/>
                    </a:xfrm>
                    <a:custGeom>
                      <a:avLst/>
                      <a:gdLst/>
                      <a:ahLst/>
                      <a:cxnLst/>
                      <a:rect l="l" t="t" r="r" b="b"/>
                      <a:pathLst>
                        <a:path w="794385" h="62864" extrusionOk="0">
                          <a:moveTo>
                            <a:pt x="787718" y="62865"/>
                          </a:moveTo>
                          <a:lnTo>
                            <a:pt x="6668" y="62865"/>
                          </a:lnTo>
                          <a:cubicBezTo>
                            <a:pt x="2857" y="62865"/>
                            <a:pt x="0" y="60007"/>
                            <a:pt x="0" y="56198"/>
                          </a:cubicBezTo>
                          <a:lnTo>
                            <a:pt x="0" y="6668"/>
                          </a:lnTo>
                          <a:cubicBezTo>
                            <a:pt x="0" y="2857"/>
                            <a:pt x="2857" y="0"/>
                            <a:pt x="6668" y="0"/>
                          </a:cubicBezTo>
                          <a:lnTo>
                            <a:pt x="787718" y="0"/>
                          </a:lnTo>
                          <a:cubicBezTo>
                            <a:pt x="791528" y="0"/>
                            <a:pt x="794385" y="2857"/>
                            <a:pt x="794385" y="6668"/>
                          </a:cubicBezTo>
                          <a:lnTo>
                            <a:pt x="794385" y="56198"/>
                          </a:lnTo>
                          <a:cubicBezTo>
                            <a:pt x="794385" y="59055"/>
                            <a:pt x="791528" y="62865"/>
                            <a:pt x="787718" y="6286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9"/>
                    <p:cNvSpPr/>
                    <p:nvPr/>
                  </p:nvSpPr>
                  <p:spPr>
                    <a:xfrm>
                      <a:off x="11398567" y="9590190"/>
                      <a:ext cx="455294" cy="191032"/>
                    </a:xfrm>
                    <a:custGeom>
                      <a:avLst/>
                      <a:gdLst/>
                      <a:ahLst/>
                      <a:cxnLst/>
                      <a:rect l="l" t="t" r="r" b="b"/>
                      <a:pathLst>
                        <a:path w="455294" h="191032" extrusionOk="0">
                          <a:moveTo>
                            <a:pt x="0" y="187222"/>
                          </a:moveTo>
                          <a:cubicBezTo>
                            <a:pt x="3810" y="112928"/>
                            <a:pt x="19050" y="26250"/>
                            <a:pt x="55245" y="14820"/>
                          </a:cubicBezTo>
                          <a:cubicBezTo>
                            <a:pt x="91440" y="3390"/>
                            <a:pt x="386715" y="-11850"/>
                            <a:pt x="409575" y="14820"/>
                          </a:cubicBezTo>
                          <a:cubicBezTo>
                            <a:pt x="432435" y="41490"/>
                            <a:pt x="469582" y="178650"/>
                            <a:pt x="449580" y="187222"/>
                          </a:cubicBezTo>
                          <a:cubicBezTo>
                            <a:pt x="428625" y="195795"/>
                            <a:pt x="0" y="187222"/>
                            <a:pt x="0" y="1872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9"/>
                    <p:cNvSpPr/>
                    <p:nvPr/>
                  </p:nvSpPr>
                  <p:spPr>
                    <a:xfrm>
                      <a:off x="11296650" y="9855517"/>
                      <a:ext cx="137160" cy="112394"/>
                    </a:xfrm>
                    <a:custGeom>
                      <a:avLst/>
                      <a:gdLst/>
                      <a:ahLst/>
                      <a:cxnLst/>
                      <a:rect l="l" t="t" r="r" b="b"/>
                      <a:pathLst>
                        <a:path w="137160" h="112394" extrusionOk="0">
                          <a:moveTo>
                            <a:pt x="137160" y="56197"/>
                          </a:moveTo>
                          <a:cubicBezTo>
                            <a:pt x="137160" y="87234"/>
                            <a:pt x="106456" y="112395"/>
                            <a:pt x="68580" y="112395"/>
                          </a:cubicBezTo>
                          <a:cubicBezTo>
                            <a:pt x="30705" y="112395"/>
                            <a:pt x="0" y="87234"/>
                            <a:pt x="0" y="56197"/>
                          </a:cubicBezTo>
                          <a:cubicBezTo>
                            <a:pt x="0" y="25160"/>
                            <a:pt x="30705" y="0"/>
                            <a:pt x="68580" y="0"/>
                          </a:cubicBezTo>
                          <a:cubicBezTo>
                            <a:pt x="106456"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9"/>
                    <p:cNvSpPr/>
                    <p:nvPr/>
                  </p:nvSpPr>
                  <p:spPr>
                    <a:xfrm>
                      <a:off x="11819572" y="9855517"/>
                      <a:ext cx="137160" cy="112394"/>
                    </a:xfrm>
                    <a:custGeom>
                      <a:avLst/>
                      <a:gdLst/>
                      <a:ahLst/>
                      <a:cxnLst/>
                      <a:rect l="l" t="t" r="r" b="b"/>
                      <a:pathLst>
                        <a:path w="137160" h="112394" extrusionOk="0">
                          <a:moveTo>
                            <a:pt x="137160" y="56197"/>
                          </a:moveTo>
                          <a:cubicBezTo>
                            <a:pt x="137160" y="87234"/>
                            <a:pt x="106455" y="112395"/>
                            <a:pt x="68580" y="112395"/>
                          </a:cubicBezTo>
                          <a:cubicBezTo>
                            <a:pt x="30704" y="112395"/>
                            <a:pt x="0" y="87234"/>
                            <a:pt x="0" y="56197"/>
                          </a:cubicBezTo>
                          <a:cubicBezTo>
                            <a:pt x="0" y="25160"/>
                            <a:pt x="30704" y="0"/>
                            <a:pt x="68580" y="0"/>
                          </a:cubicBezTo>
                          <a:cubicBezTo>
                            <a:pt x="106455" y="0"/>
                            <a:pt x="137160" y="25160"/>
                            <a:pt x="137160" y="561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9"/>
                    <p:cNvSpPr/>
                    <p:nvPr/>
                  </p:nvSpPr>
                  <p:spPr>
                    <a:xfrm>
                      <a:off x="11418569" y="9783836"/>
                      <a:ext cx="423862" cy="188683"/>
                    </a:xfrm>
                    <a:custGeom>
                      <a:avLst/>
                      <a:gdLst/>
                      <a:ahLst/>
                      <a:cxnLst/>
                      <a:rect l="l" t="t" r="r" b="b"/>
                      <a:pathLst>
                        <a:path w="423862" h="188683" extrusionOk="0">
                          <a:moveTo>
                            <a:pt x="409575" y="14531"/>
                          </a:moveTo>
                          <a:cubicBezTo>
                            <a:pt x="416243" y="25961"/>
                            <a:pt x="423863" y="38344"/>
                            <a:pt x="423863" y="50726"/>
                          </a:cubicBezTo>
                          <a:cubicBezTo>
                            <a:pt x="423863" y="64061"/>
                            <a:pt x="423863" y="73586"/>
                            <a:pt x="411480" y="79301"/>
                          </a:cubicBezTo>
                          <a:cubicBezTo>
                            <a:pt x="375285" y="97399"/>
                            <a:pt x="357188" y="144071"/>
                            <a:pt x="371475" y="181219"/>
                          </a:cubicBezTo>
                          <a:cubicBezTo>
                            <a:pt x="352425" y="184076"/>
                            <a:pt x="344805" y="187886"/>
                            <a:pt x="325755" y="187886"/>
                          </a:cubicBezTo>
                          <a:cubicBezTo>
                            <a:pt x="231457" y="190744"/>
                            <a:pt x="138113" y="185981"/>
                            <a:pt x="44768" y="172646"/>
                          </a:cubicBezTo>
                          <a:cubicBezTo>
                            <a:pt x="65723" y="126926"/>
                            <a:pt x="44768" y="65966"/>
                            <a:pt x="0" y="42153"/>
                          </a:cubicBezTo>
                          <a:cubicBezTo>
                            <a:pt x="0" y="31676"/>
                            <a:pt x="953" y="21199"/>
                            <a:pt x="953" y="10721"/>
                          </a:cubicBezTo>
                          <a:cubicBezTo>
                            <a:pt x="128588" y="-5472"/>
                            <a:pt x="282893" y="-2614"/>
                            <a:pt x="409575" y="14531"/>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9"/>
                    <p:cNvSpPr/>
                    <p:nvPr/>
                  </p:nvSpPr>
                  <p:spPr>
                    <a:xfrm>
                      <a:off x="11504462" y="10011727"/>
                      <a:ext cx="252665" cy="63595"/>
                    </a:xfrm>
                    <a:custGeom>
                      <a:avLst/>
                      <a:gdLst/>
                      <a:ahLst/>
                      <a:cxnLst/>
                      <a:rect l="l" t="t" r="r" b="b"/>
                      <a:pathLst>
                        <a:path w="252665" h="63595" extrusionOk="0">
                          <a:moveTo>
                            <a:pt x="17930" y="13335"/>
                          </a:moveTo>
                          <a:cubicBezTo>
                            <a:pt x="33170" y="3810"/>
                            <a:pt x="51268" y="3810"/>
                            <a:pt x="68413" y="2858"/>
                          </a:cubicBezTo>
                          <a:cubicBezTo>
                            <a:pt x="110323" y="1905"/>
                            <a:pt x="151280" y="953"/>
                            <a:pt x="193190" y="0"/>
                          </a:cubicBezTo>
                          <a:cubicBezTo>
                            <a:pt x="207477" y="0"/>
                            <a:pt x="222718" y="0"/>
                            <a:pt x="236052" y="6668"/>
                          </a:cubicBezTo>
                          <a:cubicBezTo>
                            <a:pt x="248435" y="13335"/>
                            <a:pt x="257008" y="30480"/>
                            <a:pt x="250340" y="42863"/>
                          </a:cubicBezTo>
                          <a:cubicBezTo>
                            <a:pt x="243673" y="54293"/>
                            <a:pt x="229385" y="57150"/>
                            <a:pt x="216050" y="58103"/>
                          </a:cubicBezTo>
                          <a:cubicBezTo>
                            <a:pt x="166520" y="62865"/>
                            <a:pt x="116990" y="64770"/>
                            <a:pt x="67460" y="62865"/>
                          </a:cubicBezTo>
                          <a:cubicBezTo>
                            <a:pt x="52220" y="61913"/>
                            <a:pt x="16977" y="66675"/>
                            <a:pt x="5548" y="54293"/>
                          </a:cubicBezTo>
                          <a:cubicBezTo>
                            <a:pt x="-7787" y="41910"/>
                            <a:pt x="5548" y="20955"/>
                            <a:pt x="17930" y="1333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29"/>
                  <p:cNvGrpSpPr/>
                  <p:nvPr/>
                </p:nvGrpSpPr>
                <p:grpSpPr>
                  <a:xfrm>
                    <a:off x="12039600" y="9536429"/>
                    <a:ext cx="490537" cy="389340"/>
                    <a:chOff x="12039600" y="9536429"/>
                    <a:chExt cx="490537" cy="389340"/>
                  </a:xfrm>
                </p:grpSpPr>
                <p:sp>
                  <p:nvSpPr>
                    <p:cNvPr id="947" name="Google Shape;947;p29"/>
                    <p:cNvSpPr/>
                    <p:nvPr/>
                  </p:nvSpPr>
                  <p:spPr>
                    <a:xfrm>
                      <a:off x="12081357" y="9853612"/>
                      <a:ext cx="92068" cy="72157"/>
                    </a:xfrm>
                    <a:custGeom>
                      <a:avLst/>
                      <a:gdLst/>
                      <a:ahLst/>
                      <a:cxnLst/>
                      <a:rect l="l" t="t" r="r" b="b"/>
                      <a:pathLst>
                        <a:path w="92068" h="72157" extrusionOk="0">
                          <a:moveTo>
                            <a:pt x="153" y="2857"/>
                          </a:moveTo>
                          <a:cubicBezTo>
                            <a:pt x="153" y="15240"/>
                            <a:pt x="-800" y="27623"/>
                            <a:pt x="2057" y="39052"/>
                          </a:cubicBezTo>
                          <a:cubicBezTo>
                            <a:pt x="4915" y="50482"/>
                            <a:pt x="11582" y="61913"/>
                            <a:pt x="22060" y="67627"/>
                          </a:cubicBezTo>
                          <a:cubicBezTo>
                            <a:pt x="33490" y="73343"/>
                            <a:pt x="46825" y="72390"/>
                            <a:pt x="60160" y="71438"/>
                          </a:cubicBezTo>
                          <a:cubicBezTo>
                            <a:pt x="69685" y="70485"/>
                            <a:pt x="80162" y="68580"/>
                            <a:pt x="85878" y="60960"/>
                          </a:cubicBezTo>
                          <a:cubicBezTo>
                            <a:pt x="88735" y="57150"/>
                            <a:pt x="89687" y="51435"/>
                            <a:pt x="90640" y="45720"/>
                          </a:cubicBezTo>
                          <a:cubicBezTo>
                            <a:pt x="92545" y="30480"/>
                            <a:pt x="92545" y="15240"/>
                            <a:pt x="9064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29"/>
                    <p:cNvSpPr/>
                    <p:nvPr/>
                  </p:nvSpPr>
                  <p:spPr>
                    <a:xfrm>
                      <a:off x="12391548" y="9853612"/>
                      <a:ext cx="92068" cy="72157"/>
                    </a:xfrm>
                    <a:custGeom>
                      <a:avLst/>
                      <a:gdLst/>
                      <a:ahLst/>
                      <a:cxnLst/>
                      <a:rect l="l" t="t" r="r" b="b"/>
                      <a:pathLst>
                        <a:path w="92068" h="72157" extrusionOk="0">
                          <a:moveTo>
                            <a:pt x="91916" y="2857"/>
                          </a:moveTo>
                          <a:cubicBezTo>
                            <a:pt x="91916" y="15240"/>
                            <a:pt x="92869" y="27623"/>
                            <a:pt x="90011" y="39052"/>
                          </a:cubicBezTo>
                          <a:cubicBezTo>
                            <a:pt x="87153" y="50482"/>
                            <a:pt x="80486" y="61913"/>
                            <a:pt x="70009" y="67627"/>
                          </a:cubicBezTo>
                          <a:cubicBezTo>
                            <a:pt x="58578" y="73343"/>
                            <a:pt x="45244" y="72390"/>
                            <a:pt x="31909" y="71438"/>
                          </a:cubicBezTo>
                          <a:cubicBezTo>
                            <a:pt x="22384" y="70485"/>
                            <a:pt x="11906" y="68580"/>
                            <a:pt x="6191" y="60960"/>
                          </a:cubicBezTo>
                          <a:cubicBezTo>
                            <a:pt x="3334" y="57150"/>
                            <a:pt x="2381" y="51435"/>
                            <a:pt x="1428" y="45720"/>
                          </a:cubicBezTo>
                          <a:cubicBezTo>
                            <a:pt x="-476" y="30480"/>
                            <a:pt x="-476" y="15240"/>
                            <a:pt x="1428"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9"/>
                    <p:cNvSpPr/>
                    <p:nvPr/>
                  </p:nvSpPr>
                  <p:spPr>
                    <a:xfrm>
                      <a:off x="12064153" y="9536429"/>
                      <a:ext cx="450956" cy="319087"/>
                    </a:xfrm>
                    <a:custGeom>
                      <a:avLst/>
                      <a:gdLst/>
                      <a:ahLst/>
                      <a:cxnLst/>
                      <a:rect l="l" t="t" r="r" b="b"/>
                      <a:pathLst>
                        <a:path w="450956" h="319087" extrusionOk="0">
                          <a:moveTo>
                            <a:pt x="181187" y="2858"/>
                          </a:moveTo>
                          <a:cubicBezTo>
                            <a:pt x="226907" y="-953"/>
                            <a:pt x="328824" y="-953"/>
                            <a:pt x="357399" y="2858"/>
                          </a:cubicBezTo>
                          <a:cubicBezTo>
                            <a:pt x="385974" y="6668"/>
                            <a:pt x="374545" y="100965"/>
                            <a:pt x="396452" y="132397"/>
                          </a:cubicBezTo>
                          <a:cubicBezTo>
                            <a:pt x="417407" y="162878"/>
                            <a:pt x="420264" y="143828"/>
                            <a:pt x="441220" y="175260"/>
                          </a:cubicBezTo>
                          <a:cubicBezTo>
                            <a:pt x="463127" y="206693"/>
                            <a:pt x="441220" y="319088"/>
                            <a:pt x="441220" y="319088"/>
                          </a:cubicBezTo>
                          <a:lnTo>
                            <a:pt x="9737" y="319088"/>
                          </a:lnTo>
                          <a:cubicBezTo>
                            <a:pt x="9737" y="319088"/>
                            <a:pt x="-12171" y="206693"/>
                            <a:pt x="9737" y="175260"/>
                          </a:cubicBezTo>
                          <a:cubicBezTo>
                            <a:pt x="31645" y="143828"/>
                            <a:pt x="33549" y="162878"/>
                            <a:pt x="54504" y="132397"/>
                          </a:cubicBezTo>
                          <a:cubicBezTo>
                            <a:pt x="75459" y="101918"/>
                            <a:pt x="64982" y="6668"/>
                            <a:pt x="93557" y="2858"/>
                          </a:cubicBezTo>
                          <a:cubicBezTo>
                            <a:pt x="122132" y="-953"/>
                            <a:pt x="224049" y="-953"/>
                            <a:pt x="269770" y="2858"/>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9"/>
                    <p:cNvSpPr/>
                    <p:nvPr/>
                  </p:nvSpPr>
                  <p:spPr>
                    <a:xfrm>
                      <a:off x="12039600" y="9837419"/>
                      <a:ext cx="490537" cy="38100"/>
                    </a:xfrm>
                    <a:custGeom>
                      <a:avLst/>
                      <a:gdLst/>
                      <a:ahLst/>
                      <a:cxnLst/>
                      <a:rect l="l" t="t" r="r" b="b"/>
                      <a:pathLst>
                        <a:path w="490537" h="38100" extrusionOk="0">
                          <a:moveTo>
                            <a:pt x="486727" y="38100"/>
                          </a:moveTo>
                          <a:lnTo>
                            <a:pt x="3810" y="38100"/>
                          </a:lnTo>
                          <a:cubicBezTo>
                            <a:pt x="1905" y="38100"/>
                            <a:pt x="0" y="36195"/>
                            <a:pt x="0" y="34290"/>
                          </a:cubicBezTo>
                          <a:lnTo>
                            <a:pt x="0" y="3810"/>
                          </a:lnTo>
                          <a:cubicBezTo>
                            <a:pt x="0" y="1905"/>
                            <a:pt x="1905" y="0"/>
                            <a:pt x="3810" y="0"/>
                          </a:cubicBezTo>
                          <a:lnTo>
                            <a:pt x="486727" y="0"/>
                          </a:lnTo>
                          <a:cubicBezTo>
                            <a:pt x="488632" y="0"/>
                            <a:pt x="490538" y="1905"/>
                            <a:pt x="490538" y="3810"/>
                          </a:cubicBezTo>
                          <a:lnTo>
                            <a:pt x="490538" y="34290"/>
                          </a:lnTo>
                          <a:cubicBezTo>
                            <a:pt x="490538" y="36195"/>
                            <a:pt x="488632" y="38100"/>
                            <a:pt x="486727" y="3810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9"/>
                    <p:cNvSpPr/>
                    <p:nvPr/>
                  </p:nvSpPr>
                  <p:spPr>
                    <a:xfrm>
                      <a:off x="12148185" y="9553230"/>
                      <a:ext cx="281680" cy="118137"/>
                    </a:xfrm>
                    <a:custGeom>
                      <a:avLst/>
                      <a:gdLst/>
                      <a:ahLst/>
                      <a:cxnLst/>
                      <a:rect l="l" t="t" r="r" b="b"/>
                      <a:pathLst>
                        <a:path w="281680" h="118137" extrusionOk="0">
                          <a:moveTo>
                            <a:pt x="0" y="115597"/>
                          </a:moveTo>
                          <a:cubicBezTo>
                            <a:pt x="1905" y="69877"/>
                            <a:pt x="11430" y="15584"/>
                            <a:pt x="34290" y="8917"/>
                          </a:cubicBezTo>
                          <a:cubicBezTo>
                            <a:pt x="56197" y="2250"/>
                            <a:pt x="239077" y="-7275"/>
                            <a:pt x="253365" y="8917"/>
                          </a:cubicBezTo>
                          <a:cubicBezTo>
                            <a:pt x="267652" y="25109"/>
                            <a:pt x="290513" y="109882"/>
                            <a:pt x="278130" y="115597"/>
                          </a:cubicBezTo>
                          <a:cubicBezTo>
                            <a:pt x="264795" y="121312"/>
                            <a:pt x="0" y="115597"/>
                            <a:pt x="0" y="1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29"/>
                    <p:cNvSpPr/>
                    <p:nvPr/>
                  </p:nvSpPr>
                  <p:spPr>
                    <a:xfrm>
                      <a:off x="1208532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29"/>
                    <p:cNvSpPr/>
                    <p:nvPr/>
                  </p:nvSpPr>
                  <p:spPr>
                    <a:xfrm>
                      <a:off x="12409170" y="9717405"/>
                      <a:ext cx="83819" cy="68580"/>
                    </a:xfrm>
                    <a:custGeom>
                      <a:avLst/>
                      <a:gdLst/>
                      <a:ahLst/>
                      <a:cxnLst/>
                      <a:rect l="l" t="t" r="r" b="b"/>
                      <a:pathLst>
                        <a:path w="83819" h="68580" extrusionOk="0">
                          <a:moveTo>
                            <a:pt x="83820" y="34290"/>
                          </a:moveTo>
                          <a:cubicBezTo>
                            <a:pt x="83820" y="53228"/>
                            <a:pt x="65056" y="68580"/>
                            <a:pt x="41910" y="68580"/>
                          </a:cubicBezTo>
                          <a:cubicBezTo>
                            <a:pt x="18763" y="68580"/>
                            <a:pt x="-1" y="53228"/>
                            <a:pt x="-1" y="34290"/>
                          </a:cubicBezTo>
                          <a:cubicBezTo>
                            <a:pt x="-1" y="15352"/>
                            <a:pt x="18763" y="0"/>
                            <a:pt x="41910" y="0"/>
                          </a:cubicBezTo>
                          <a:cubicBezTo>
                            <a:pt x="65056" y="0"/>
                            <a:pt x="83820" y="15352"/>
                            <a:pt x="83820" y="342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29"/>
                    <p:cNvSpPr/>
                    <p:nvPr/>
                  </p:nvSpPr>
                  <p:spPr>
                    <a:xfrm>
                      <a:off x="12160567" y="9672959"/>
                      <a:ext cx="260984" cy="117320"/>
                    </a:xfrm>
                    <a:custGeom>
                      <a:avLst/>
                      <a:gdLst/>
                      <a:ahLst/>
                      <a:cxnLst/>
                      <a:rect l="l" t="t" r="r" b="b"/>
                      <a:pathLst>
                        <a:path w="260984" h="117320" extrusionOk="0">
                          <a:moveTo>
                            <a:pt x="252413" y="9203"/>
                          </a:moveTo>
                          <a:cubicBezTo>
                            <a:pt x="256222" y="15870"/>
                            <a:pt x="260985" y="23490"/>
                            <a:pt x="260985" y="32063"/>
                          </a:cubicBezTo>
                          <a:cubicBezTo>
                            <a:pt x="260985" y="40635"/>
                            <a:pt x="260985" y="46350"/>
                            <a:pt x="253365" y="49208"/>
                          </a:cubicBezTo>
                          <a:cubicBezTo>
                            <a:pt x="231457" y="60638"/>
                            <a:pt x="220027" y="89213"/>
                            <a:pt x="228600" y="112073"/>
                          </a:cubicBezTo>
                          <a:cubicBezTo>
                            <a:pt x="217170" y="113978"/>
                            <a:pt x="212407" y="115883"/>
                            <a:pt x="200977" y="116835"/>
                          </a:cubicBezTo>
                          <a:cubicBezTo>
                            <a:pt x="142875" y="118740"/>
                            <a:pt x="84772" y="114930"/>
                            <a:pt x="27622" y="107310"/>
                          </a:cubicBezTo>
                          <a:cubicBezTo>
                            <a:pt x="40005" y="78735"/>
                            <a:pt x="27622" y="41588"/>
                            <a:pt x="0" y="26348"/>
                          </a:cubicBezTo>
                          <a:cubicBezTo>
                            <a:pt x="0" y="19680"/>
                            <a:pt x="0" y="13013"/>
                            <a:pt x="952" y="7298"/>
                          </a:cubicBezTo>
                          <a:cubicBezTo>
                            <a:pt x="79057" y="-3180"/>
                            <a:pt x="174307" y="-2227"/>
                            <a:pt x="252413" y="9203"/>
                          </a:cubicBez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9"/>
                    <p:cNvSpPr/>
                    <p:nvPr/>
                  </p:nvSpPr>
                  <p:spPr>
                    <a:xfrm>
                      <a:off x="12213608" y="9813607"/>
                      <a:ext cx="156345" cy="39577"/>
                    </a:xfrm>
                    <a:custGeom>
                      <a:avLst/>
                      <a:gdLst/>
                      <a:ahLst/>
                      <a:cxnLst/>
                      <a:rect l="l" t="t" r="r" b="b"/>
                      <a:pathLst>
                        <a:path w="156345" h="39577" extrusionOk="0">
                          <a:moveTo>
                            <a:pt x="10777" y="8573"/>
                          </a:moveTo>
                          <a:cubicBezTo>
                            <a:pt x="20302" y="2857"/>
                            <a:pt x="31731" y="2857"/>
                            <a:pt x="42209" y="1905"/>
                          </a:cubicBezTo>
                          <a:cubicBezTo>
                            <a:pt x="67927" y="953"/>
                            <a:pt x="93644" y="953"/>
                            <a:pt x="119361" y="0"/>
                          </a:cubicBezTo>
                          <a:cubicBezTo>
                            <a:pt x="127934" y="0"/>
                            <a:pt x="137459" y="0"/>
                            <a:pt x="146031" y="3810"/>
                          </a:cubicBezTo>
                          <a:cubicBezTo>
                            <a:pt x="153652" y="8573"/>
                            <a:pt x="159366" y="18098"/>
                            <a:pt x="154604" y="26670"/>
                          </a:cubicBezTo>
                          <a:cubicBezTo>
                            <a:pt x="150794" y="33338"/>
                            <a:pt x="141269" y="35243"/>
                            <a:pt x="133649" y="36195"/>
                          </a:cubicBezTo>
                          <a:cubicBezTo>
                            <a:pt x="103169" y="39053"/>
                            <a:pt x="72689" y="40005"/>
                            <a:pt x="41256" y="39053"/>
                          </a:cubicBezTo>
                          <a:cubicBezTo>
                            <a:pt x="31731" y="39053"/>
                            <a:pt x="10777" y="41910"/>
                            <a:pt x="3156" y="34290"/>
                          </a:cubicBezTo>
                          <a:cubicBezTo>
                            <a:pt x="-4464" y="26670"/>
                            <a:pt x="3156" y="13335"/>
                            <a:pt x="10777" y="85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56" name="Google Shape;956;p29"/>
                  <p:cNvSpPr/>
                  <p:nvPr/>
                </p:nvSpPr>
                <p:spPr>
                  <a:xfrm>
                    <a:off x="9244964" y="10337482"/>
                    <a:ext cx="1481137" cy="537209"/>
                  </a:xfrm>
                  <a:custGeom>
                    <a:avLst/>
                    <a:gdLst/>
                    <a:ahLst/>
                    <a:cxnLst/>
                    <a:rect l="l" t="t" r="r" b="b"/>
                    <a:pathLst>
                      <a:path w="1481137" h="537209" extrusionOk="0">
                        <a:moveTo>
                          <a:pt x="1481138" y="0"/>
                        </a:moveTo>
                        <a:cubicBezTo>
                          <a:pt x="1480185" y="17145"/>
                          <a:pt x="1379221" y="537210"/>
                          <a:pt x="1379221" y="537210"/>
                        </a:cubicBezTo>
                        <a:cubicBezTo>
                          <a:pt x="1379221" y="537210"/>
                          <a:pt x="177165" y="471488"/>
                          <a:pt x="0" y="358140"/>
                        </a:cubicBezTo>
                        <a:cubicBezTo>
                          <a:pt x="39053" y="277178"/>
                          <a:pt x="372428" y="49530"/>
                          <a:pt x="372428" y="49530"/>
                        </a:cubicBezTo>
                        <a:lnTo>
                          <a:pt x="148113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9"/>
                  <p:cNvSpPr/>
                  <p:nvPr/>
                </p:nvSpPr>
                <p:spPr>
                  <a:xfrm>
                    <a:off x="13204507" y="10407014"/>
                    <a:ext cx="709613" cy="376237"/>
                  </a:xfrm>
                  <a:custGeom>
                    <a:avLst/>
                    <a:gdLst/>
                    <a:ahLst/>
                    <a:cxnLst/>
                    <a:rect l="l" t="t" r="r" b="b"/>
                    <a:pathLst>
                      <a:path w="709613" h="376237" extrusionOk="0">
                        <a:moveTo>
                          <a:pt x="0" y="0"/>
                        </a:moveTo>
                        <a:lnTo>
                          <a:pt x="139065" y="376238"/>
                        </a:lnTo>
                        <a:cubicBezTo>
                          <a:pt x="139065" y="376238"/>
                          <a:pt x="669607" y="209550"/>
                          <a:pt x="709613" y="176213"/>
                        </a:cubicBezTo>
                        <a:lnTo>
                          <a:pt x="446722"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58" name="Google Shape;958;p29"/>
              <p:cNvSpPr/>
              <p:nvPr/>
            </p:nvSpPr>
            <p:spPr>
              <a:xfrm>
                <a:off x="2598050" y="832983"/>
                <a:ext cx="401907" cy="74607"/>
              </a:xfrm>
              <a:custGeom>
                <a:avLst/>
                <a:gdLst/>
                <a:ahLst/>
                <a:cxnLst/>
                <a:rect l="l" t="t" r="r" b="b"/>
                <a:pathLst>
                  <a:path w="1657350" h="307657" extrusionOk="0">
                    <a:moveTo>
                      <a:pt x="1657350" y="115252"/>
                    </a:moveTo>
                    <a:lnTo>
                      <a:pt x="1085850" y="0"/>
                    </a:lnTo>
                    <a:lnTo>
                      <a:pt x="0" y="223838"/>
                    </a:lnTo>
                    <a:lnTo>
                      <a:pt x="425768" y="307657"/>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9"/>
              <p:cNvSpPr/>
              <p:nvPr/>
            </p:nvSpPr>
            <p:spPr>
              <a:xfrm>
                <a:off x="3002690" y="1030689"/>
                <a:ext cx="247150" cy="33030"/>
              </a:xfrm>
              <a:custGeom>
                <a:avLst/>
                <a:gdLst/>
                <a:ahLst/>
                <a:cxnLst/>
                <a:rect l="l" t="t" r="r" b="b"/>
                <a:pathLst>
                  <a:path w="1019175" h="136207" extrusionOk="0">
                    <a:moveTo>
                      <a:pt x="1019175" y="136207"/>
                    </a:moveTo>
                    <a:lnTo>
                      <a:pt x="684847" y="0"/>
                    </a:lnTo>
                    <a:lnTo>
                      <a:pt x="0" y="11430"/>
                    </a:lnTo>
                    <a:lnTo>
                      <a:pt x="249555" y="111442"/>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9"/>
              <p:cNvSpPr/>
              <p:nvPr/>
            </p:nvSpPr>
            <p:spPr>
              <a:xfrm>
                <a:off x="3664786" y="1094361"/>
                <a:ext cx="245533" cy="55897"/>
              </a:xfrm>
              <a:custGeom>
                <a:avLst/>
                <a:gdLst/>
                <a:ahLst/>
                <a:cxnLst/>
                <a:rect l="l" t="t" r="r" b="b"/>
                <a:pathLst>
                  <a:path w="1012507" h="230505" extrusionOk="0">
                    <a:moveTo>
                      <a:pt x="0" y="35243"/>
                    </a:moveTo>
                    <a:lnTo>
                      <a:pt x="358140" y="0"/>
                    </a:lnTo>
                    <a:lnTo>
                      <a:pt x="1012507" y="204788"/>
                    </a:lnTo>
                    <a:lnTo>
                      <a:pt x="744855" y="230505"/>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9"/>
              <p:cNvSpPr/>
              <p:nvPr/>
            </p:nvSpPr>
            <p:spPr>
              <a:xfrm>
                <a:off x="3498454" y="1196790"/>
                <a:ext cx="153834" cy="23098"/>
              </a:xfrm>
              <a:custGeom>
                <a:avLst/>
                <a:gdLst/>
                <a:ahLst/>
                <a:cxnLst/>
                <a:rect l="l" t="t" r="r" b="b"/>
                <a:pathLst>
                  <a:path w="634365" h="95250" extrusionOk="0">
                    <a:moveTo>
                      <a:pt x="0" y="62865"/>
                    </a:moveTo>
                    <a:lnTo>
                      <a:pt x="213360" y="0"/>
                    </a:lnTo>
                    <a:lnTo>
                      <a:pt x="634365" y="49530"/>
                    </a:lnTo>
                    <a:lnTo>
                      <a:pt x="475298" y="95250"/>
                    </a:lnTo>
                    <a:close/>
                  </a:path>
                </a:pathLst>
              </a:custGeom>
              <a:solidFill>
                <a:srgbClr val="FFFFFF">
                  <a:alpha val="177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29"/>
              <p:cNvSpPr/>
              <p:nvPr/>
            </p:nvSpPr>
            <p:spPr>
              <a:xfrm>
                <a:off x="2598050" y="887197"/>
                <a:ext cx="182937" cy="504463"/>
              </a:xfrm>
              <a:custGeom>
                <a:avLst/>
                <a:gdLst/>
                <a:ahLst/>
                <a:cxnLst/>
                <a:rect l="l" t="t" r="r" b="b"/>
                <a:pathLst>
                  <a:path w="754380" h="2080259" extrusionOk="0">
                    <a:moveTo>
                      <a:pt x="0" y="0"/>
                    </a:moveTo>
                    <a:cubicBezTo>
                      <a:pt x="0" y="0"/>
                      <a:pt x="433388" y="2080260"/>
                      <a:pt x="425768" y="2080260"/>
                    </a:cubicBezTo>
                    <a:cubicBezTo>
                      <a:pt x="419100" y="2080260"/>
                      <a:pt x="754380" y="2080260"/>
                      <a:pt x="754380" y="2080260"/>
                    </a:cubicBezTo>
                    <a:lnTo>
                      <a:pt x="425768" y="83820"/>
                    </a:lnTo>
                    <a:lnTo>
                      <a:pt x="0"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29"/>
              <p:cNvSpPr/>
              <p:nvPr/>
            </p:nvSpPr>
            <p:spPr>
              <a:xfrm>
                <a:off x="3766292" y="1143961"/>
                <a:ext cx="143901" cy="303748"/>
              </a:xfrm>
              <a:custGeom>
                <a:avLst/>
                <a:gdLst/>
                <a:ahLst/>
                <a:cxnLst/>
                <a:rect l="l" t="t" r="r" b="b"/>
                <a:pathLst>
                  <a:path w="593407" h="1252569" extrusionOk="0">
                    <a:moveTo>
                      <a:pt x="593408" y="0"/>
                    </a:moveTo>
                    <a:cubicBezTo>
                      <a:pt x="593408" y="0"/>
                      <a:pt x="198120" y="1252538"/>
                      <a:pt x="201931" y="1252538"/>
                    </a:cubicBezTo>
                    <a:cubicBezTo>
                      <a:pt x="206693" y="1253490"/>
                      <a:pt x="0" y="1232535"/>
                      <a:pt x="0" y="1232535"/>
                    </a:cubicBezTo>
                    <a:lnTo>
                      <a:pt x="325756" y="25718"/>
                    </a:lnTo>
                    <a:lnTo>
                      <a:pt x="593408" y="0"/>
                    </a:lnTo>
                    <a:close/>
                  </a:path>
                </a:pathLst>
              </a:custGeom>
              <a:solidFill>
                <a:srgbClr val="001B24">
                  <a:alpha val="27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404305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1"/>
          <p:cNvSpPr txBox="1">
            <a:spLocks noGrp="1"/>
          </p:cNvSpPr>
          <p:nvPr>
            <p:ph type="subTitle" idx="1"/>
          </p:nvPr>
        </p:nvSpPr>
        <p:spPr>
          <a:xfrm>
            <a:off x="-1573800" y="8233880"/>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Climate in BCE</a:t>
            </a:r>
            <a:endParaRPr sz="2800" dirty="0"/>
          </a:p>
        </p:txBody>
      </p:sp>
      <p:sp>
        <p:nvSpPr>
          <p:cNvPr id="976" name="Google Shape;97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Timeline of climate change</a:t>
            </a:r>
            <a:endParaRPr dirty="0">
              <a:latin typeface="Times New Roman" panose="02020603050405020304" pitchFamily="18" charset="0"/>
              <a:cs typeface="Times New Roman" panose="02020603050405020304" pitchFamily="18" charset="0"/>
            </a:endParaRPr>
          </a:p>
        </p:txBody>
      </p:sp>
      <p:sp>
        <p:nvSpPr>
          <p:cNvPr id="977" name="Google Shape;977;p31"/>
          <p:cNvSpPr txBox="1">
            <a:spLocks noGrp="1"/>
          </p:cNvSpPr>
          <p:nvPr>
            <p:ph type="subTitle" idx="2"/>
          </p:nvPr>
        </p:nvSpPr>
        <p:spPr>
          <a:xfrm>
            <a:off x="8917364" y="7230989"/>
            <a:ext cx="3147600" cy="42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Climate</a:t>
            </a:r>
            <a:r>
              <a:rPr lang="en" dirty="0"/>
              <a:t> </a:t>
            </a:r>
            <a:r>
              <a:rPr lang="en" sz="3200" dirty="0"/>
              <a:t>in ACE</a:t>
            </a:r>
            <a:endParaRPr dirty="0"/>
          </a:p>
        </p:txBody>
      </p:sp>
      <p:grpSp>
        <p:nvGrpSpPr>
          <p:cNvPr id="63" name="Google Shape;2781;p45">
            <a:extLst>
              <a:ext uri="{FF2B5EF4-FFF2-40B4-BE49-F238E27FC236}">
                <a16:creationId xmlns:a16="http://schemas.microsoft.com/office/drawing/2014/main" id="{66679DAE-022B-4809-B269-A09091DE4AB9}"/>
              </a:ext>
            </a:extLst>
          </p:cNvPr>
          <p:cNvGrpSpPr/>
          <p:nvPr/>
        </p:nvGrpSpPr>
        <p:grpSpPr>
          <a:xfrm>
            <a:off x="-3785454" y="3573389"/>
            <a:ext cx="1451172" cy="1331895"/>
            <a:chOff x="7704221" y="1748588"/>
            <a:chExt cx="577514" cy="577515"/>
          </a:xfrm>
        </p:grpSpPr>
        <p:sp>
          <p:nvSpPr>
            <p:cNvPr id="64" name="Google Shape;2782;p45">
              <a:extLst>
                <a:ext uri="{FF2B5EF4-FFF2-40B4-BE49-F238E27FC236}">
                  <a16:creationId xmlns:a16="http://schemas.microsoft.com/office/drawing/2014/main" id="{938E5744-4998-424D-9712-A816D7492FB5}"/>
                </a:ext>
              </a:extLst>
            </p:cNvPr>
            <p:cNvSpPr/>
            <p:nvPr/>
          </p:nvSpPr>
          <p:spPr>
            <a:xfrm>
              <a:off x="7717408" y="1748588"/>
              <a:ext cx="549658" cy="577514"/>
            </a:xfrm>
            <a:custGeom>
              <a:avLst/>
              <a:gdLst/>
              <a:ahLst/>
              <a:cxnLst/>
              <a:rect l="l" t="t" r="r" b="b"/>
              <a:pathLst>
                <a:path w="549658" h="577514" extrusionOk="0">
                  <a:moveTo>
                    <a:pt x="549659" y="288758"/>
                  </a:moveTo>
                  <a:cubicBezTo>
                    <a:pt x="549659" y="448234"/>
                    <a:pt x="435047" y="577515"/>
                    <a:pt x="275570" y="577515"/>
                  </a:cubicBezTo>
                  <a:cubicBezTo>
                    <a:pt x="262620" y="577515"/>
                    <a:pt x="249869" y="576662"/>
                    <a:pt x="237370" y="575011"/>
                  </a:cubicBezTo>
                  <a:cubicBezTo>
                    <a:pt x="228699" y="573865"/>
                    <a:pt x="220149" y="557665"/>
                    <a:pt x="211738" y="555767"/>
                  </a:cubicBezTo>
                  <a:cubicBezTo>
                    <a:pt x="200747" y="553287"/>
                    <a:pt x="189992" y="564849"/>
                    <a:pt x="179516" y="561155"/>
                  </a:cubicBezTo>
                  <a:cubicBezTo>
                    <a:pt x="102835" y="534117"/>
                    <a:pt x="40998" y="475616"/>
                    <a:pt x="9504" y="401156"/>
                  </a:cubicBezTo>
                  <a:cubicBezTo>
                    <a:pt x="-5108" y="366609"/>
                    <a:pt x="1482" y="328627"/>
                    <a:pt x="1482" y="288759"/>
                  </a:cubicBezTo>
                  <a:cubicBezTo>
                    <a:pt x="1482" y="224517"/>
                    <a:pt x="7790" y="165175"/>
                    <a:pt x="43271" y="117211"/>
                  </a:cubicBezTo>
                  <a:cubicBezTo>
                    <a:pt x="95868" y="46104"/>
                    <a:pt x="180335" y="0"/>
                    <a:pt x="275570" y="0"/>
                  </a:cubicBezTo>
                  <a:cubicBezTo>
                    <a:pt x="435047" y="0"/>
                    <a:pt x="549659" y="129281"/>
                    <a:pt x="549659" y="28875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783;p45">
              <a:extLst>
                <a:ext uri="{FF2B5EF4-FFF2-40B4-BE49-F238E27FC236}">
                  <a16:creationId xmlns:a16="http://schemas.microsoft.com/office/drawing/2014/main" id="{18216C48-8486-41C6-97F2-FAE6EFF2FE10}"/>
                </a:ext>
              </a:extLst>
            </p:cNvPr>
            <p:cNvSpPr/>
            <p:nvPr/>
          </p:nvSpPr>
          <p:spPr>
            <a:xfrm>
              <a:off x="7970973" y="1748588"/>
              <a:ext cx="310762" cy="577515"/>
            </a:xfrm>
            <a:custGeom>
              <a:avLst/>
              <a:gdLst/>
              <a:ahLst/>
              <a:cxnLst/>
              <a:rect l="l" t="t" r="r" b="b"/>
              <a:pathLst>
                <a:path w="310762" h="577515" extrusionOk="0">
                  <a:moveTo>
                    <a:pt x="22005" y="0"/>
                  </a:moveTo>
                  <a:cubicBezTo>
                    <a:pt x="14602" y="0"/>
                    <a:pt x="7264" y="281"/>
                    <a:pt x="0" y="829"/>
                  </a:cubicBezTo>
                  <a:cubicBezTo>
                    <a:pt x="149196" y="12071"/>
                    <a:pt x="266754" y="136684"/>
                    <a:pt x="266754" y="288758"/>
                  </a:cubicBezTo>
                  <a:cubicBezTo>
                    <a:pt x="266754" y="440830"/>
                    <a:pt x="149196" y="565444"/>
                    <a:pt x="1" y="576687"/>
                  </a:cubicBezTo>
                  <a:cubicBezTo>
                    <a:pt x="7265" y="577234"/>
                    <a:pt x="14602" y="577515"/>
                    <a:pt x="22006" y="577515"/>
                  </a:cubicBezTo>
                  <a:cubicBezTo>
                    <a:pt x="181481" y="577515"/>
                    <a:pt x="310762" y="448234"/>
                    <a:pt x="310762" y="288758"/>
                  </a:cubicBezTo>
                  <a:cubicBezTo>
                    <a:pt x="310762" y="129281"/>
                    <a:pt x="181481" y="0"/>
                    <a:pt x="22005" y="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6" name="Google Shape;2784;p45">
              <a:extLst>
                <a:ext uri="{FF2B5EF4-FFF2-40B4-BE49-F238E27FC236}">
                  <a16:creationId xmlns:a16="http://schemas.microsoft.com/office/drawing/2014/main" id="{99965B37-746C-4C9E-ABD8-8A8E7539071B}"/>
                </a:ext>
              </a:extLst>
            </p:cNvPr>
            <p:cNvGrpSpPr/>
            <p:nvPr/>
          </p:nvGrpSpPr>
          <p:grpSpPr>
            <a:xfrm>
              <a:off x="7704221" y="1835787"/>
              <a:ext cx="566015" cy="487796"/>
              <a:chOff x="7704221" y="1835787"/>
              <a:chExt cx="566015" cy="487796"/>
            </a:xfrm>
          </p:grpSpPr>
          <p:sp>
            <p:nvSpPr>
              <p:cNvPr id="80" name="Google Shape;2785;p45">
                <a:extLst>
                  <a:ext uri="{FF2B5EF4-FFF2-40B4-BE49-F238E27FC236}">
                    <a16:creationId xmlns:a16="http://schemas.microsoft.com/office/drawing/2014/main" id="{3A752230-D808-45F7-9EA6-3604DE2EC29F}"/>
                  </a:ext>
                </a:extLst>
              </p:cNvPr>
              <p:cNvSpPr/>
              <p:nvPr/>
            </p:nvSpPr>
            <p:spPr>
              <a:xfrm>
                <a:off x="7704221" y="1835787"/>
                <a:ext cx="237635" cy="327503"/>
              </a:xfrm>
              <a:custGeom>
                <a:avLst/>
                <a:gdLst/>
                <a:ahLst/>
                <a:cxnLst/>
                <a:rect l="l" t="t" r="r" b="b"/>
                <a:pathLst>
                  <a:path w="237635" h="327503" extrusionOk="0">
                    <a:moveTo>
                      <a:pt x="0" y="201558"/>
                    </a:moveTo>
                    <a:cubicBezTo>
                      <a:pt x="0" y="241261"/>
                      <a:pt x="8015" y="279091"/>
                      <a:pt x="22514" y="313521"/>
                    </a:cubicBezTo>
                    <a:cubicBezTo>
                      <a:pt x="32183" y="336481"/>
                      <a:pt x="66430" y="329520"/>
                      <a:pt x="66430" y="304606"/>
                    </a:cubicBezTo>
                    <a:lnTo>
                      <a:pt x="66430" y="273347"/>
                    </a:lnTo>
                    <a:cubicBezTo>
                      <a:pt x="66430" y="243391"/>
                      <a:pt x="82389" y="215703"/>
                      <a:pt x="108311" y="200687"/>
                    </a:cubicBezTo>
                    <a:lnTo>
                      <a:pt x="209414" y="142124"/>
                    </a:lnTo>
                    <a:cubicBezTo>
                      <a:pt x="226881" y="132006"/>
                      <a:pt x="237635" y="113348"/>
                      <a:pt x="237635" y="93162"/>
                    </a:cubicBezTo>
                    <a:cubicBezTo>
                      <a:pt x="237635" y="73366"/>
                      <a:pt x="227289" y="55008"/>
                      <a:pt x="210354" y="44756"/>
                    </a:cubicBezTo>
                    <a:lnTo>
                      <a:pt x="154000" y="10642"/>
                    </a:lnTo>
                    <a:cubicBezTo>
                      <a:pt x="121375" y="-9109"/>
                      <a:pt x="79151" y="-641"/>
                      <a:pt x="56467" y="30017"/>
                    </a:cubicBezTo>
                    <a:cubicBezTo>
                      <a:pt x="20985" y="77980"/>
                      <a:pt x="0" y="137315"/>
                      <a:pt x="0" y="2015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786;p45">
                <a:extLst>
                  <a:ext uri="{FF2B5EF4-FFF2-40B4-BE49-F238E27FC236}">
                    <a16:creationId xmlns:a16="http://schemas.microsoft.com/office/drawing/2014/main" id="{33A66142-FF01-4EA2-A2F0-C19CC5F0D7D3}"/>
                  </a:ext>
                </a:extLst>
              </p:cNvPr>
              <p:cNvSpPr/>
              <p:nvPr/>
            </p:nvSpPr>
            <p:spPr>
              <a:xfrm>
                <a:off x="7847818" y="2072752"/>
                <a:ext cx="182808" cy="250831"/>
              </a:xfrm>
              <a:custGeom>
                <a:avLst/>
                <a:gdLst/>
                <a:ahLst/>
                <a:cxnLst/>
                <a:rect l="l" t="t" r="r" b="b"/>
                <a:pathLst>
                  <a:path w="182808" h="250831" extrusionOk="0">
                    <a:moveTo>
                      <a:pt x="165956" y="34036"/>
                    </a:moveTo>
                    <a:lnTo>
                      <a:pt x="27155" y="621"/>
                    </a:lnTo>
                    <a:cubicBezTo>
                      <a:pt x="13314" y="-2710"/>
                      <a:pt x="0" y="7778"/>
                      <a:pt x="0" y="22015"/>
                    </a:cubicBezTo>
                    <a:lnTo>
                      <a:pt x="0" y="108049"/>
                    </a:lnTo>
                    <a:cubicBezTo>
                      <a:pt x="0" y="115831"/>
                      <a:pt x="3091" y="123294"/>
                      <a:pt x="8593" y="128796"/>
                    </a:cubicBezTo>
                    <a:lnTo>
                      <a:pt x="42668" y="162870"/>
                    </a:lnTo>
                    <a:cubicBezTo>
                      <a:pt x="46794" y="166998"/>
                      <a:pt x="49112" y="172594"/>
                      <a:pt x="49112" y="178430"/>
                    </a:cubicBezTo>
                    <a:lnTo>
                      <a:pt x="49112" y="236969"/>
                    </a:lnTo>
                    <a:cubicBezTo>
                      <a:pt x="67605" y="243490"/>
                      <a:pt x="86957" y="248187"/>
                      <a:pt x="106960" y="250832"/>
                    </a:cubicBezTo>
                    <a:lnTo>
                      <a:pt x="106960" y="193955"/>
                    </a:lnTo>
                    <a:cubicBezTo>
                      <a:pt x="106960" y="188120"/>
                      <a:pt x="109278" y="182522"/>
                      <a:pt x="113404" y="178396"/>
                    </a:cubicBezTo>
                    <a:lnTo>
                      <a:pt x="174215" y="117585"/>
                    </a:lnTo>
                    <a:cubicBezTo>
                      <a:pt x="179718" y="112083"/>
                      <a:pt x="182808" y="104620"/>
                      <a:pt x="182808" y="96839"/>
                    </a:cubicBezTo>
                    <a:lnTo>
                      <a:pt x="182808" y="55428"/>
                    </a:lnTo>
                    <a:cubicBezTo>
                      <a:pt x="182810" y="45261"/>
                      <a:pt x="175842" y="36417"/>
                      <a:pt x="165956" y="340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787;p45">
                <a:extLst>
                  <a:ext uri="{FF2B5EF4-FFF2-40B4-BE49-F238E27FC236}">
                    <a16:creationId xmlns:a16="http://schemas.microsoft.com/office/drawing/2014/main" id="{A8636698-02A8-4161-8B1B-0037701F6D71}"/>
                  </a:ext>
                </a:extLst>
              </p:cNvPr>
              <p:cNvSpPr/>
              <p:nvPr/>
            </p:nvSpPr>
            <p:spPr>
              <a:xfrm>
                <a:off x="7982795" y="1843424"/>
                <a:ext cx="86368" cy="52252"/>
              </a:xfrm>
              <a:custGeom>
                <a:avLst/>
                <a:gdLst/>
                <a:ahLst/>
                <a:cxnLst/>
                <a:rect l="l" t="t" r="r" b="b"/>
                <a:pathLst>
                  <a:path w="86368" h="52252" extrusionOk="0">
                    <a:moveTo>
                      <a:pt x="60242" y="52253"/>
                    </a:moveTo>
                    <a:lnTo>
                      <a:pt x="26126" y="52253"/>
                    </a:lnTo>
                    <a:cubicBezTo>
                      <a:pt x="11698" y="52253"/>
                      <a:pt x="0" y="40556"/>
                      <a:pt x="0" y="26126"/>
                    </a:cubicBezTo>
                    <a:cubicBezTo>
                      <a:pt x="0" y="11697"/>
                      <a:pt x="11697" y="0"/>
                      <a:pt x="26126" y="0"/>
                    </a:cubicBezTo>
                    <a:lnTo>
                      <a:pt x="60242" y="0"/>
                    </a:lnTo>
                    <a:cubicBezTo>
                      <a:pt x="74671" y="0"/>
                      <a:pt x="86368" y="11697"/>
                      <a:pt x="86368" y="26126"/>
                    </a:cubicBezTo>
                    <a:cubicBezTo>
                      <a:pt x="86368" y="40556"/>
                      <a:pt x="74671" y="52253"/>
                      <a:pt x="60242" y="522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788;p45">
                <a:extLst>
                  <a:ext uri="{FF2B5EF4-FFF2-40B4-BE49-F238E27FC236}">
                    <a16:creationId xmlns:a16="http://schemas.microsoft.com/office/drawing/2014/main" id="{42F92A87-C886-4EAD-A4DD-D32A208E2283}"/>
                  </a:ext>
                </a:extLst>
              </p:cNvPr>
              <p:cNvSpPr/>
              <p:nvPr/>
            </p:nvSpPr>
            <p:spPr>
              <a:xfrm>
                <a:off x="8038915" y="1938997"/>
                <a:ext cx="231321" cy="286121"/>
              </a:xfrm>
              <a:custGeom>
                <a:avLst/>
                <a:gdLst/>
                <a:ahLst/>
                <a:cxnLst/>
                <a:rect l="l" t="t" r="r" b="b"/>
                <a:pathLst>
                  <a:path w="231321" h="286121" extrusionOk="0">
                    <a:moveTo>
                      <a:pt x="228151" y="98348"/>
                    </a:moveTo>
                    <a:cubicBezTo>
                      <a:pt x="228151" y="63813"/>
                      <a:pt x="236747" y="30698"/>
                      <a:pt x="225628" y="0"/>
                    </a:cubicBezTo>
                    <a:lnTo>
                      <a:pt x="53393" y="0"/>
                    </a:lnTo>
                    <a:cubicBezTo>
                      <a:pt x="23905" y="0"/>
                      <a:pt x="0" y="23905"/>
                      <a:pt x="0" y="53393"/>
                    </a:cubicBezTo>
                    <a:cubicBezTo>
                      <a:pt x="0" y="82881"/>
                      <a:pt x="23905" y="106786"/>
                      <a:pt x="53393" y="106786"/>
                    </a:cubicBezTo>
                    <a:cubicBezTo>
                      <a:pt x="79882" y="106786"/>
                      <a:pt x="101356" y="128259"/>
                      <a:pt x="101356" y="154748"/>
                    </a:cubicBezTo>
                    <a:lnTo>
                      <a:pt x="101356" y="237361"/>
                    </a:lnTo>
                    <a:cubicBezTo>
                      <a:pt x="101356" y="284450"/>
                      <a:pt x="161918" y="304197"/>
                      <a:pt x="189272" y="265868"/>
                    </a:cubicBezTo>
                    <a:cubicBezTo>
                      <a:pt x="222985" y="218631"/>
                      <a:pt x="228151" y="160808"/>
                      <a:pt x="228151" y="983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7" name="Google Shape;2789;p45">
              <a:extLst>
                <a:ext uri="{FF2B5EF4-FFF2-40B4-BE49-F238E27FC236}">
                  <a16:creationId xmlns:a16="http://schemas.microsoft.com/office/drawing/2014/main" id="{FC588960-4F0C-45C3-A004-C55717E7B03E}"/>
                </a:ext>
              </a:extLst>
            </p:cNvPr>
            <p:cNvSpPr/>
            <p:nvPr/>
          </p:nvSpPr>
          <p:spPr>
            <a:xfrm>
              <a:off x="8171235" y="1938997"/>
              <a:ext cx="110500" cy="286116"/>
            </a:xfrm>
            <a:custGeom>
              <a:avLst/>
              <a:gdLst/>
              <a:ahLst/>
              <a:cxnLst/>
              <a:rect l="l" t="t" r="r" b="b"/>
              <a:pathLst>
                <a:path w="110500" h="286116" extrusionOk="0">
                  <a:moveTo>
                    <a:pt x="56953" y="265870"/>
                  </a:moveTo>
                  <a:cubicBezTo>
                    <a:pt x="90665" y="218631"/>
                    <a:pt x="110501" y="160808"/>
                    <a:pt x="110501" y="98348"/>
                  </a:cubicBezTo>
                  <a:cubicBezTo>
                    <a:pt x="110501" y="63813"/>
                    <a:pt x="104428" y="30698"/>
                    <a:pt x="93309" y="0"/>
                  </a:cubicBezTo>
                  <a:lnTo>
                    <a:pt x="49290" y="0"/>
                  </a:lnTo>
                  <a:cubicBezTo>
                    <a:pt x="60410" y="30698"/>
                    <a:pt x="66492" y="63810"/>
                    <a:pt x="66492" y="98348"/>
                  </a:cubicBezTo>
                  <a:cubicBezTo>
                    <a:pt x="66492" y="168423"/>
                    <a:pt x="41516" y="232655"/>
                    <a:pt x="0" y="282663"/>
                  </a:cubicBezTo>
                  <a:cubicBezTo>
                    <a:pt x="19095" y="290097"/>
                    <a:pt x="42597" y="285986"/>
                    <a:pt x="56953" y="265870"/>
                  </a:cubicBezTo>
                  <a:close/>
                </a:path>
              </a:pathLst>
            </a:custGeom>
            <a:solidFill>
              <a:srgbClr val="001B24">
                <a:alpha val="19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790;p45">
              <a:extLst>
                <a:ext uri="{FF2B5EF4-FFF2-40B4-BE49-F238E27FC236}">
                  <a16:creationId xmlns:a16="http://schemas.microsoft.com/office/drawing/2014/main" id="{2BE69129-43F3-46FD-9B4F-4D6B8F2CBDD9}"/>
                </a:ext>
              </a:extLst>
            </p:cNvPr>
            <p:cNvSpPr/>
            <p:nvPr/>
          </p:nvSpPr>
          <p:spPr>
            <a:xfrm>
              <a:off x="7825400" y="1870589"/>
              <a:ext cx="333291" cy="333796"/>
            </a:xfrm>
            <a:custGeom>
              <a:avLst/>
              <a:gdLst/>
              <a:ahLst/>
              <a:cxnLst/>
              <a:rect l="l" t="t" r="r" b="b"/>
              <a:pathLst>
                <a:path w="333291" h="333796" extrusionOk="0">
                  <a:moveTo>
                    <a:pt x="333291" y="166756"/>
                  </a:moveTo>
                  <a:cubicBezTo>
                    <a:pt x="333291" y="259425"/>
                    <a:pt x="260248" y="332469"/>
                    <a:pt x="167578" y="332469"/>
                  </a:cubicBezTo>
                  <a:cubicBezTo>
                    <a:pt x="161787" y="332469"/>
                    <a:pt x="156063" y="334256"/>
                    <a:pt x="150422" y="333683"/>
                  </a:cubicBezTo>
                  <a:cubicBezTo>
                    <a:pt x="68658" y="325379"/>
                    <a:pt x="4248" y="258371"/>
                    <a:pt x="7" y="175471"/>
                  </a:cubicBezTo>
                  <a:cubicBezTo>
                    <a:pt x="-141" y="172584"/>
                    <a:pt x="2109" y="169679"/>
                    <a:pt x="2109" y="166756"/>
                  </a:cubicBezTo>
                  <a:cubicBezTo>
                    <a:pt x="2109" y="163832"/>
                    <a:pt x="-141" y="160927"/>
                    <a:pt x="7" y="158041"/>
                  </a:cubicBezTo>
                  <a:cubicBezTo>
                    <a:pt x="4186" y="76380"/>
                    <a:pt x="66745" y="10140"/>
                    <a:pt x="146767" y="241"/>
                  </a:cubicBezTo>
                  <a:cubicBezTo>
                    <a:pt x="153585" y="-603"/>
                    <a:pt x="160531" y="1042"/>
                    <a:pt x="167578" y="1042"/>
                  </a:cubicBezTo>
                  <a:cubicBezTo>
                    <a:pt x="260248" y="1042"/>
                    <a:pt x="333291" y="74086"/>
                    <a:pt x="333291" y="1667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791;p45">
              <a:extLst>
                <a:ext uri="{FF2B5EF4-FFF2-40B4-BE49-F238E27FC236}">
                  <a16:creationId xmlns:a16="http://schemas.microsoft.com/office/drawing/2014/main" id="{7B352923-CA36-491E-AB01-F705C1881259}"/>
                </a:ext>
              </a:extLst>
            </p:cNvPr>
            <p:cNvSpPr/>
            <p:nvPr/>
          </p:nvSpPr>
          <p:spPr>
            <a:xfrm>
              <a:off x="7825185" y="2028630"/>
              <a:ext cx="32891" cy="17430"/>
            </a:xfrm>
            <a:custGeom>
              <a:avLst/>
              <a:gdLst/>
              <a:ahLst/>
              <a:cxnLst/>
              <a:rect l="l" t="t" r="r" b="b"/>
              <a:pathLst>
                <a:path w="32891" h="17430" extrusionOk="0">
                  <a:moveTo>
                    <a:pt x="223" y="17430"/>
                  </a:moveTo>
                  <a:lnTo>
                    <a:pt x="24177" y="17430"/>
                  </a:lnTo>
                  <a:cubicBezTo>
                    <a:pt x="28990" y="17430"/>
                    <a:pt x="32892" y="13529"/>
                    <a:pt x="32892" y="8715"/>
                  </a:cubicBezTo>
                  <a:cubicBezTo>
                    <a:pt x="32892" y="3901"/>
                    <a:pt x="28990" y="0"/>
                    <a:pt x="24177" y="0"/>
                  </a:cubicBezTo>
                  <a:lnTo>
                    <a:pt x="223" y="0"/>
                  </a:lnTo>
                  <a:cubicBezTo>
                    <a:pt x="76" y="2886"/>
                    <a:pt x="0" y="5791"/>
                    <a:pt x="0" y="8715"/>
                  </a:cubicBezTo>
                  <a:cubicBezTo>
                    <a:pt x="0" y="11639"/>
                    <a:pt x="76" y="14544"/>
                    <a:pt x="223" y="17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792;p45">
              <a:extLst>
                <a:ext uri="{FF2B5EF4-FFF2-40B4-BE49-F238E27FC236}">
                  <a16:creationId xmlns:a16="http://schemas.microsoft.com/office/drawing/2014/main" id="{C76A8D39-B9BD-4B5D-A6B0-0A08492F5C77}"/>
                </a:ext>
              </a:extLst>
            </p:cNvPr>
            <p:cNvSpPr/>
            <p:nvPr/>
          </p:nvSpPr>
          <p:spPr>
            <a:xfrm>
              <a:off x="7972174" y="1869760"/>
              <a:ext cx="188377" cy="335185"/>
            </a:xfrm>
            <a:custGeom>
              <a:avLst/>
              <a:gdLst/>
              <a:ahLst/>
              <a:cxnLst/>
              <a:rect l="l" t="t" r="r" b="b"/>
              <a:pathLst>
                <a:path w="188377" h="335185" extrusionOk="0">
                  <a:moveTo>
                    <a:pt x="20804" y="953"/>
                  </a:moveTo>
                  <a:cubicBezTo>
                    <a:pt x="17880" y="953"/>
                    <a:pt x="14976" y="-126"/>
                    <a:pt x="12091" y="32"/>
                  </a:cubicBezTo>
                  <a:cubicBezTo>
                    <a:pt x="8021" y="255"/>
                    <a:pt x="3991" y="626"/>
                    <a:pt x="0" y="1121"/>
                  </a:cubicBezTo>
                  <a:cubicBezTo>
                    <a:pt x="82845" y="11375"/>
                    <a:pt x="146989" y="81965"/>
                    <a:pt x="146989" y="167585"/>
                  </a:cubicBezTo>
                  <a:cubicBezTo>
                    <a:pt x="146989" y="253205"/>
                    <a:pt x="82845" y="323795"/>
                    <a:pt x="0" y="334049"/>
                  </a:cubicBezTo>
                  <a:cubicBezTo>
                    <a:pt x="3991" y="334543"/>
                    <a:pt x="8021" y="334914"/>
                    <a:pt x="12091" y="335136"/>
                  </a:cubicBezTo>
                  <a:cubicBezTo>
                    <a:pt x="14976" y="335294"/>
                    <a:pt x="17880" y="334216"/>
                    <a:pt x="20804" y="334216"/>
                  </a:cubicBezTo>
                  <a:cubicBezTo>
                    <a:pt x="23610" y="334216"/>
                    <a:pt x="26397" y="335309"/>
                    <a:pt x="29169" y="335174"/>
                  </a:cubicBezTo>
                  <a:cubicBezTo>
                    <a:pt x="115065" y="330957"/>
                    <a:pt x="183983" y="262150"/>
                    <a:pt x="188376" y="176300"/>
                  </a:cubicBezTo>
                  <a:cubicBezTo>
                    <a:pt x="188523" y="173414"/>
                    <a:pt x="176978" y="170509"/>
                    <a:pt x="176978" y="167585"/>
                  </a:cubicBezTo>
                  <a:cubicBezTo>
                    <a:pt x="176978" y="164661"/>
                    <a:pt x="188523" y="161756"/>
                    <a:pt x="188376" y="158870"/>
                  </a:cubicBezTo>
                  <a:cubicBezTo>
                    <a:pt x="183989" y="73137"/>
                    <a:pt x="115252" y="4400"/>
                    <a:pt x="29520" y="14"/>
                  </a:cubicBezTo>
                  <a:cubicBezTo>
                    <a:pt x="26633" y="-134"/>
                    <a:pt x="23728" y="953"/>
                    <a:pt x="20804" y="953"/>
                  </a:cubicBezTo>
                  <a:close/>
                </a:path>
              </a:pathLst>
            </a:custGeom>
            <a:solidFill>
              <a:srgbClr val="001B24">
                <a:alpha val="63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793;p45">
              <a:extLst>
                <a:ext uri="{FF2B5EF4-FFF2-40B4-BE49-F238E27FC236}">
                  <a16:creationId xmlns:a16="http://schemas.microsoft.com/office/drawing/2014/main" id="{BD6156C6-890F-4F64-9E9D-4C96FF2ED123}"/>
                </a:ext>
              </a:extLst>
            </p:cNvPr>
            <p:cNvSpPr/>
            <p:nvPr/>
          </p:nvSpPr>
          <p:spPr>
            <a:xfrm>
              <a:off x="7984263" y="1871875"/>
              <a:ext cx="17430" cy="30567"/>
            </a:xfrm>
            <a:custGeom>
              <a:avLst/>
              <a:gdLst/>
              <a:ahLst/>
              <a:cxnLst/>
              <a:rect l="l" t="t" r="r" b="b"/>
              <a:pathLst>
                <a:path w="17430" h="30567" extrusionOk="0">
                  <a:moveTo>
                    <a:pt x="8715" y="0"/>
                  </a:moveTo>
                  <a:cubicBezTo>
                    <a:pt x="5791" y="0"/>
                    <a:pt x="2886" y="811"/>
                    <a:pt x="0" y="959"/>
                  </a:cubicBezTo>
                  <a:lnTo>
                    <a:pt x="0" y="21853"/>
                  </a:lnTo>
                  <a:cubicBezTo>
                    <a:pt x="0" y="26667"/>
                    <a:pt x="3902" y="30568"/>
                    <a:pt x="8715" y="30568"/>
                  </a:cubicBezTo>
                  <a:cubicBezTo>
                    <a:pt x="13528" y="30568"/>
                    <a:pt x="17430" y="26667"/>
                    <a:pt x="17430" y="21853"/>
                  </a:cubicBezTo>
                  <a:lnTo>
                    <a:pt x="17430" y="5414"/>
                  </a:lnTo>
                  <a:cubicBezTo>
                    <a:pt x="14544" y="5266"/>
                    <a:pt x="11639"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794;p45">
              <a:extLst>
                <a:ext uri="{FF2B5EF4-FFF2-40B4-BE49-F238E27FC236}">
                  <a16:creationId xmlns:a16="http://schemas.microsoft.com/office/drawing/2014/main" id="{AD47775F-8929-43DB-B834-A499BD3B4456}"/>
                </a:ext>
              </a:extLst>
            </p:cNvPr>
            <p:cNvSpPr/>
            <p:nvPr/>
          </p:nvSpPr>
          <p:spPr>
            <a:xfrm>
              <a:off x="7984263" y="1869552"/>
              <a:ext cx="17430" cy="7736"/>
            </a:xfrm>
            <a:custGeom>
              <a:avLst/>
              <a:gdLst/>
              <a:ahLst/>
              <a:cxnLst/>
              <a:rect l="l" t="t" r="r" b="b"/>
              <a:pathLst>
                <a:path w="17430" h="7736" extrusionOk="0">
                  <a:moveTo>
                    <a:pt x="17430" y="223"/>
                  </a:moveTo>
                  <a:lnTo>
                    <a:pt x="17430" y="7737"/>
                  </a:lnTo>
                  <a:cubicBezTo>
                    <a:pt x="11744" y="5952"/>
                    <a:pt x="5929" y="4461"/>
                    <a:pt x="0" y="3283"/>
                  </a:cubicBezTo>
                  <a:lnTo>
                    <a:pt x="0" y="223"/>
                  </a:lnTo>
                  <a:cubicBezTo>
                    <a:pt x="2886" y="76"/>
                    <a:pt x="5791" y="0"/>
                    <a:pt x="8715" y="0"/>
                  </a:cubicBezTo>
                  <a:cubicBezTo>
                    <a:pt x="11639" y="0"/>
                    <a:pt x="14544" y="76"/>
                    <a:pt x="17430" y="223"/>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795;p45">
              <a:extLst>
                <a:ext uri="{FF2B5EF4-FFF2-40B4-BE49-F238E27FC236}">
                  <a16:creationId xmlns:a16="http://schemas.microsoft.com/office/drawing/2014/main" id="{7542F7F8-1A97-4460-BAAD-0B5C2471BA35}"/>
                </a:ext>
              </a:extLst>
            </p:cNvPr>
            <p:cNvSpPr/>
            <p:nvPr/>
          </p:nvSpPr>
          <p:spPr>
            <a:xfrm>
              <a:off x="8127881" y="2028630"/>
              <a:ext cx="32891" cy="17430"/>
            </a:xfrm>
            <a:custGeom>
              <a:avLst/>
              <a:gdLst/>
              <a:ahLst/>
              <a:cxnLst/>
              <a:rect l="l" t="t" r="r" b="b"/>
              <a:pathLst>
                <a:path w="32891" h="17430" extrusionOk="0">
                  <a:moveTo>
                    <a:pt x="0" y="8715"/>
                  </a:moveTo>
                  <a:cubicBezTo>
                    <a:pt x="0" y="13529"/>
                    <a:pt x="3902" y="17430"/>
                    <a:pt x="8715" y="17430"/>
                  </a:cubicBezTo>
                  <a:lnTo>
                    <a:pt x="32669" y="17430"/>
                  </a:lnTo>
                  <a:cubicBezTo>
                    <a:pt x="32816" y="14544"/>
                    <a:pt x="32892" y="11639"/>
                    <a:pt x="32892" y="8715"/>
                  </a:cubicBezTo>
                  <a:cubicBezTo>
                    <a:pt x="32892" y="5791"/>
                    <a:pt x="32816" y="2886"/>
                    <a:pt x="32669" y="0"/>
                  </a:cubicBezTo>
                  <a:lnTo>
                    <a:pt x="8715" y="0"/>
                  </a:lnTo>
                  <a:cubicBezTo>
                    <a:pt x="3902" y="0"/>
                    <a:pt x="0" y="3901"/>
                    <a:pt x="0" y="87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796;p45">
              <a:extLst>
                <a:ext uri="{FF2B5EF4-FFF2-40B4-BE49-F238E27FC236}">
                  <a16:creationId xmlns:a16="http://schemas.microsoft.com/office/drawing/2014/main" id="{D800BE05-B824-4A74-8069-5BC13C220CD9}"/>
                </a:ext>
              </a:extLst>
            </p:cNvPr>
            <p:cNvSpPr/>
            <p:nvPr/>
          </p:nvSpPr>
          <p:spPr>
            <a:xfrm>
              <a:off x="7984263" y="2172248"/>
              <a:ext cx="17430" cy="30567"/>
            </a:xfrm>
            <a:custGeom>
              <a:avLst/>
              <a:gdLst/>
              <a:ahLst/>
              <a:cxnLst/>
              <a:rect l="l" t="t" r="r" b="b"/>
              <a:pathLst>
                <a:path w="17430" h="30567" extrusionOk="0">
                  <a:moveTo>
                    <a:pt x="8715" y="0"/>
                  </a:moveTo>
                  <a:cubicBezTo>
                    <a:pt x="3902" y="0"/>
                    <a:pt x="0" y="3901"/>
                    <a:pt x="0" y="8715"/>
                  </a:cubicBezTo>
                  <a:lnTo>
                    <a:pt x="0" y="29609"/>
                  </a:lnTo>
                  <a:cubicBezTo>
                    <a:pt x="2886" y="29757"/>
                    <a:pt x="5791" y="30568"/>
                    <a:pt x="8715" y="30568"/>
                  </a:cubicBezTo>
                  <a:cubicBezTo>
                    <a:pt x="11639" y="30568"/>
                    <a:pt x="14735" y="29023"/>
                    <a:pt x="17430" y="25155"/>
                  </a:cubicBezTo>
                  <a:lnTo>
                    <a:pt x="17430" y="8716"/>
                  </a:lnTo>
                  <a:cubicBezTo>
                    <a:pt x="17430" y="3901"/>
                    <a:pt x="13528" y="0"/>
                    <a:pt x="87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797;p45">
              <a:extLst>
                <a:ext uri="{FF2B5EF4-FFF2-40B4-BE49-F238E27FC236}">
                  <a16:creationId xmlns:a16="http://schemas.microsoft.com/office/drawing/2014/main" id="{7786F1E2-9E2E-45D6-85BC-38E3BA9010F7}"/>
                </a:ext>
              </a:extLst>
            </p:cNvPr>
            <p:cNvSpPr/>
            <p:nvPr/>
          </p:nvSpPr>
          <p:spPr>
            <a:xfrm>
              <a:off x="7984263" y="2197401"/>
              <a:ext cx="17430" cy="7737"/>
            </a:xfrm>
            <a:custGeom>
              <a:avLst/>
              <a:gdLst/>
              <a:ahLst/>
              <a:cxnLst/>
              <a:rect l="l" t="t" r="r" b="b"/>
              <a:pathLst>
                <a:path w="17430" h="7737" extrusionOk="0">
                  <a:moveTo>
                    <a:pt x="17430" y="7514"/>
                  </a:moveTo>
                  <a:lnTo>
                    <a:pt x="17430" y="0"/>
                  </a:lnTo>
                  <a:cubicBezTo>
                    <a:pt x="11744" y="1785"/>
                    <a:pt x="5929" y="3276"/>
                    <a:pt x="0" y="4455"/>
                  </a:cubicBezTo>
                  <a:lnTo>
                    <a:pt x="0" y="7515"/>
                  </a:lnTo>
                  <a:cubicBezTo>
                    <a:pt x="2886" y="7662"/>
                    <a:pt x="5791" y="7738"/>
                    <a:pt x="8715" y="7738"/>
                  </a:cubicBezTo>
                  <a:cubicBezTo>
                    <a:pt x="11639" y="7738"/>
                    <a:pt x="14544" y="7661"/>
                    <a:pt x="17430" y="7514"/>
                  </a:cubicBezTo>
                  <a:close/>
                </a:path>
              </a:pathLst>
            </a:custGeom>
            <a:solidFill>
              <a:srgbClr val="7A6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798;p45">
              <a:extLst>
                <a:ext uri="{FF2B5EF4-FFF2-40B4-BE49-F238E27FC236}">
                  <a16:creationId xmlns:a16="http://schemas.microsoft.com/office/drawing/2014/main" id="{6DA3E1E0-6B18-410E-A001-90464276350A}"/>
                </a:ext>
              </a:extLst>
            </p:cNvPr>
            <p:cNvSpPr/>
            <p:nvPr/>
          </p:nvSpPr>
          <p:spPr>
            <a:xfrm>
              <a:off x="7984263" y="1924732"/>
              <a:ext cx="17430" cy="121328"/>
            </a:xfrm>
            <a:custGeom>
              <a:avLst/>
              <a:gdLst/>
              <a:ahLst/>
              <a:cxnLst/>
              <a:rect l="l" t="t" r="r" b="b"/>
              <a:pathLst>
                <a:path w="17430" h="121328" extrusionOk="0">
                  <a:moveTo>
                    <a:pt x="8715" y="121328"/>
                  </a:moveTo>
                  <a:cubicBezTo>
                    <a:pt x="3902" y="121328"/>
                    <a:pt x="0" y="117427"/>
                    <a:pt x="0" y="112613"/>
                  </a:cubicBezTo>
                  <a:lnTo>
                    <a:pt x="0" y="8715"/>
                  </a:lnTo>
                  <a:cubicBezTo>
                    <a:pt x="0" y="3901"/>
                    <a:pt x="3902" y="0"/>
                    <a:pt x="8715" y="0"/>
                  </a:cubicBezTo>
                  <a:cubicBezTo>
                    <a:pt x="13528" y="0"/>
                    <a:pt x="17430" y="3901"/>
                    <a:pt x="17430" y="8715"/>
                  </a:cubicBezTo>
                  <a:lnTo>
                    <a:pt x="17430" y="112613"/>
                  </a:lnTo>
                  <a:cubicBezTo>
                    <a:pt x="17430" y="117427"/>
                    <a:pt x="13528" y="121328"/>
                    <a:pt x="8715" y="1213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799;p45">
              <a:extLst>
                <a:ext uri="{FF2B5EF4-FFF2-40B4-BE49-F238E27FC236}">
                  <a16:creationId xmlns:a16="http://schemas.microsoft.com/office/drawing/2014/main" id="{25CFFA8F-EA2C-4CF9-927B-149A5E682FD7}"/>
                </a:ext>
              </a:extLst>
            </p:cNvPr>
            <p:cNvSpPr/>
            <p:nvPr/>
          </p:nvSpPr>
          <p:spPr>
            <a:xfrm>
              <a:off x="7984263" y="1976385"/>
              <a:ext cx="69675" cy="69674"/>
            </a:xfrm>
            <a:custGeom>
              <a:avLst/>
              <a:gdLst/>
              <a:ahLst/>
              <a:cxnLst/>
              <a:rect l="l" t="t" r="r" b="b"/>
              <a:pathLst>
                <a:path w="69675" h="69674" extrusionOk="0">
                  <a:moveTo>
                    <a:pt x="8715" y="69675"/>
                  </a:moveTo>
                  <a:cubicBezTo>
                    <a:pt x="6485" y="69675"/>
                    <a:pt x="4254" y="68824"/>
                    <a:pt x="2553" y="67123"/>
                  </a:cubicBezTo>
                  <a:cubicBezTo>
                    <a:pt x="-851" y="63718"/>
                    <a:pt x="-851" y="58201"/>
                    <a:pt x="2553" y="54798"/>
                  </a:cubicBezTo>
                  <a:lnTo>
                    <a:pt x="54799" y="2552"/>
                  </a:lnTo>
                  <a:cubicBezTo>
                    <a:pt x="58202" y="-851"/>
                    <a:pt x="63720" y="-851"/>
                    <a:pt x="67123" y="2552"/>
                  </a:cubicBezTo>
                  <a:cubicBezTo>
                    <a:pt x="70526" y="5956"/>
                    <a:pt x="70526" y="11474"/>
                    <a:pt x="67123" y="14877"/>
                  </a:cubicBezTo>
                  <a:lnTo>
                    <a:pt x="14877" y="67123"/>
                  </a:lnTo>
                  <a:cubicBezTo>
                    <a:pt x="13176" y="68824"/>
                    <a:pt x="10945" y="69675"/>
                    <a:pt x="8715" y="6967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800;p45">
              <a:extLst>
                <a:ext uri="{FF2B5EF4-FFF2-40B4-BE49-F238E27FC236}">
                  <a16:creationId xmlns:a16="http://schemas.microsoft.com/office/drawing/2014/main" id="{27E1CFB0-317A-4197-8A0B-89A31129F70A}"/>
                </a:ext>
              </a:extLst>
            </p:cNvPr>
            <p:cNvSpPr/>
            <p:nvPr/>
          </p:nvSpPr>
          <p:spPr>
            <a:xfrm>
              <a:off x="7971257" y="2016646"/>
              <a:ext cx="41118" cy="41513"/>
            </a:xfrm>
            <a:custGeom>
              <a:avLst/>
              <a:gdLst/>
              <a:ahLst/>
              <a:cxnLst/>
              <a:rect l="l" t="t" r="r" b="b"/>
              <a:pathLst>
                <a:path w="41118" h="41513" extrusionOk="0">
                  <a:moveTo>
                    <a:pt x="41119" y="20699"/>
                  </a:moveTo>
                  <a:cubicBezTo>
                    <a:pt x="41119" y="32696"/>
                    <a:pt x="33718" y="41258"/>
                    <a:pt x="21721" y="41258"/>
                  </a:cubicBezTo>
                  <a:cubicBezTo>
                    <a:pt x="19061" y="41258"/>
                    <a:pt x="16514" y="41943"/>
                    <a:pt x="14159" y="41068"/>
                  </a:cubicBezTo>
                  <a:cubicBezTo>
                    <a:pt x="5891" y="37997"/>
                    <a:pt x="0" y="30036"/>
                    <a:pt x="0" y="20699"/>
                  </a:cubicBezTo>
                  <a:cubicBezTo>
                    <a:pt x="0" y="11702"/>
                    <a:pt x="5471" y="3982"/>
                    <a:pt x="13267" y="685"/>
                  </a:cubicBezTo>
                  <a:cubicBezTo>
                    <a:pt x="15865" y="-415"/>
                    <a:pt x="18722" y="140"/>
                    <a:pt x="21721" y="140"/>
                  </a:cubicBezTo>
                  <a:cubicBezTo>
                    <a:pt x="33718" y="140"/>
                    <a:pt x="41119" y="8703"/>
                    <a:pt x="41119" y="20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801;p45">
              <a:extLst>
                <a:ext uri="{FF2B5EF4-FFF2-40B4-BE49-F238E27FC236}">
                  <a16:creationId xmlns:a16="http://schemas.microsoft.com/office/drawing/2014/main" id="{F488825B-A270-4A4E-BD49-9B10C7A75427}"/>
                </a:ext>
              </a:extLst>
            </p:cNvPr>
            <p:cNvSpPr/>
            <p:nvPr/>
          </p:nvSpPr>
          <p:spPr>
            <a:xfrm>
              <a:off x="7985425" y="2015624"/>
              <a:ext cx="29274" cy="43442"/>
            </a:xfrm>
            <a:custGeom>
              <a:avLst/>
              <a:gdLst/>
              <a:ahLst/>
              <a:cxnLst/>
              <a:rect l="l" t="t" r="r" b="b"/>
              <a:pathLst>
                <a:path w="29274" h="43442" extrusionOk="0">
                  <a:moveTo>
                    <a:pt x="7553" y="0"/>
                  </a:moveTo>
                  <a:cubicBezTo>
                    <a:pt x="4893" y="0"/>
                    <a:pt x="2355" y="502"/>
                    <a:pt x="0" y="1377"/>
                  </a:cubicBezTo>
                  <a:cubicBezTo>
                    <a:pt x="8266" y="4448"/>
                    <a:pt x="14168" y="12385"/>
                    <a:pt x="14168" y="21721"/>
                  </a:cubicBezTo>
                  <a:cubicBezTo>
                    <a:pt x="14168" y="31058"/>
                    <a:pt x="8266" y="38994"/>
                    <a:pt x="0" y="42066"/>
                  </a:cubicBezTo>
                  <a:cubicBezTo>
                    <a:pt x="2355" y="42941"/>
                    <a:pt x="4893" y="43443"/>
                    <a:pt x="7553" y="43443"/>
                  </a:cubicBezTo>
                  <a:cubicBezTo>
                    <a:pt x="19550" y="43443"/>
                    <a:pt x="29274" y="33718"/>
                    <a:pt x="29274" y="21721"/>
                  </a:cubicBezTo>
                  <a:cubicBezTo>
                    <a:pt x="29274" y="9725"/>
                    <a:pt x="19550" y="0"/>
                    <a:pt x="755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3323;p45">
            <a:extLst>
              <a:ext uri="{FF2B5EF4-FFF2-40B4-BE49-F238E27FC236}">
                <a16:creationId xmlns:a16="http://schemas.microsoft.com/office/drawing/2014/main" id="{653ED94C-410C-4536-94B5-50B33E1D2179}"/>
              </a:ext>
            </a:extLst>
          </p:cNvPr>
          <p:cNvGrpSpPr/>
          <p:nvPr/>
        </p:nvGrpSpPr>
        <p:grpSpPr>
          <a:xfrm>
            <a:off x="6965288" y="-3442533"/>
            <a:ext cx="1458712" cy="1331894"/>
            <a:chOff x="5823285" y="2601077"/>
            <a:chExt cx="577514" cy="516855"/>
          </a:xfrm>
        </p:grpSpPr>
        <p:sp>
          <p:nvSpPr>
            <p:cNvPr id="85" name="Google Shape;3324;p45">
              <a:extLst>
                <a:ext uri="{FF2B5EF4-FFF2-40B4-BE49-F238E27FC236}">
                  <a16:creationId xmlns:a16="http://schemas.microsoft.com/office/drawing/2014/main" id="{5FC54393-3479-4EBA-8EF7-76D2D6D04B75}"/>
                </a:ext>
              </a:extLst>
            </p:cNvPr>
            <p:cNvSpPr/>
            <p:nvPr/>
          </p:nvSpPr>
          <p:spPr>
            <a:xfrm>
              <a:off x="5967824" y="2601077"/>
              <a:ext cx="276814" cy="276674"/>
            </a:xfrm>
            <a:custGeom>
              <a:avLst/>
              <a:gdLst/>
              <a:ahLst/>
              <a:cxnLst/>
              <a:rect l="l" t="t" r="r" b="b"/>
              <a:pathLst>
                <a:path w="276814" h="276674" extrusionOk="0">
                  <a:moveTo>
                    <a:pt x="276814" y="138337"/>
                  </a:moveTo>
                  <a:cubicBezTo>
                    <a:pt x="276814" y="153237"/>
                    <a:pt x="262553" y="165701"/>
                    <a:pt x="258188" y="179146"/>
                  </a:cubicBezTo>
                  <a:cubicBezTo>
                    <a:pt x="253664" y="193079"/>
                    <a:pt x="257718" y="211516"/>
                    <a:pt x="249277" y="223114"/>
                  </a:cubicBezTo>
                  <a:cubicBezTo>
                    <a:pt x="240752" y="234828"/>
                    <a:pt x="233529" y="234304"/>
                    <a:pt x="221815" y="242829"/>
                  </a:cubicBezTo>
                  <a:cubicBezTo>
                    <a:pt x="210217" y="251270"/>
                    <a:pt x="202728" y="268683"/>
                    <a:pt x="188794" y="273208"/>
                  </a:cubicBezTo>
                  <a:cubicBezTo>
                    <a:pt x="179923" y="276088"/>
                    <a:pt x="169838" y="275238"/>
                    <a:pt x="159723" y="272744"/>
                  </a:cubicBezTo>
                  <a:cubicBezTo>
                    <a:pt x="154508" y="271459"/>
                    <a:pt x="149286" y="270354"/>
                    <a:pt x="144217" y="270354"/>
                  </a:cubicBezTo>
                  <a:cubicBezTo>
                    <a:pt x="129318" y="270354"/>
                    <a:pt x="113086" y="279897"/>
                    <a:pt x="99642" y="275532"/>
                  </a:cubicBezTo>
                  <a:cubicBezTo>
                    <a:pt x="85708" y="271008"/>
                    <a:pt x="78219" y="253594"/>
                    <a:pt x="66620" y="245153"/>
                  </a:cubicBezTo>
                  <a:cubicBezTo>
                    <a:pt x="54906" y="236628"/>
                    <a:pt x="36062" y="234828"/>
                    <a:pt x="27537" y="223114"/>
                  </a:cubicBezTo>
                  <a:cubicBezTo>
                    <a:pt x="19096" y="211516"/>
                    <a:pt x="23152" y="193079"/>
                    <a:pt x="18627" y="179146"/>
                  </a:cubicBezTo>
                  <a:cubicBezTo>
                    <a:pt x="14261" y="165701"/>
                    <a:pt x="0" y="153237"/>
                    <a:pt x="0" y="138337"/>
                  </a:cubicBezTo>
                  <a:cubicBezTo>
                    <a:pt x="0" y="123438"/>
                    <a:pt x="14261" y="110973"/>
                    <a:pt x="18627" y="97529"/>
                  </a:cubicBezTo>
                  <a:cubicBezTo>
                    <a:pt x="23152" y="83596"/>
                    <a:pt x="19096" y="65159"/>
                    <a:pt x="27537" y="53561"/>
                  </a:cubicBezTo>
                  <a:cubicBezTo>
                    <a:pt x="36063" y="41847"/>
                    <a:pt x="54906" y="40047"/>
                    <a:pt x="66620" y="31522"/>
                  </a:cubicBezTo>
                  <a:cubicBezTo>
                    <a:pt x="78218" y="23081"/>
                    <a:pt x="85707" y="5668"/>
                    <a:pt x="99641" y="1143"/>
                  </a:cubicBezTo>
                  <a:cubicBezTo>
                    <a:pt x="113085" y="-3222"/>
                    <a:pt x="129317" y="6321"/>
                    <a:pt x="144217" y="6321"/>
                  </a:cubicBezTo>
                  <a:cubicBezTo>
                    <a:pt x="149286" y="6321"/>
                    <a:pt x="154508" y="5217"/>
                    <a:pt x="159723" y="3931"/>
                  </a:cubicBezTo>
                  <a:cubicBezTo>
                    <a:pt x="169838" y="1437"/>
                    <a:pt x="179922" y="9883"/>
                    <a:pt x="188793" y="12763"/>
                  </a:cubicBezTo>
                  <a:cubicBezTo>
                    <a:pt x="202726" y="17287"/>
                    <a:pt x="210215" y="34701"/>
                    <a:pt x="221815" y="43142"/>
                  </a:cubicBezTo>
                  <a:cubicBezTo>
                    <a:pt x="233529" y="51667"/>
                    <a:pt x="240753" y="41847"/>
                    <a:pt x="249277" y="53561"/>
                  </a:cubicBezTo>
                  <a:cubicBezTo>
                    <a:pt x="257718" y="65159"/>
                    <a:pt x="253663" y="83596"/>
                    <a:pt x="258188" y="97529"/>
                  </a:cubicBezTo>
                  <a:cubicBezTo>
                    <a:pt x="262553" y="110973"/>
                    <a:pt x="276814" y="123438"/>
                    <a:pt x="276814" y="1383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 name="Google Shape;3325;p45">
              <a:extLst>
                <a:ext uri="{FF2B5EF4-FFF2-40B4-BE49-F238E27FC236}">
                  <a16:creationId xmlns:a16="http://schemas.microsoft.com/office/drawing/2014/main" id="{3659D55B-5464-4F91-985D-94495714DE48}"/>
                </a:ext>
              </a:extLst>
            </p:cNvPr>
            <p:cNvGrpSpPr/>
            <p:nvPr/>
          </p:nvGrpSpPr>
          <p:grpSpPr>
            <a:xfrm>
              <a:off x="6055322" y="2684353"/>
              <a:ext cx="122153" cy="84824"/>
              <a:chOff x="6055322" y="2684353"/>
              <a:chExt cx="122153" cy="84824"/>
            </a:xfrm>
          </p:grpSpPr>
          <p:sp>
            <p:nvSpPr>
              <p:cNvPr id="100" name="Google Shape;3326;p45">
                <a:extLst>
                  <a:ext uri="{FF2B5EF4-FFF2-40B4-BE49-F238E27FC236}">
                    <a16:creationId xmlns:a16="http://schemas.microsoft.com/office/drawing/2014/main" id="{8F628D21-37B5-47A4-8CB4-447B9A793A53}"/>
                  </a:ext>
                </a:extLst>
              </p:cNvPr>
              <p:cNvSpPr/>
              <p:nvPr/>
            </p:nvSpPr>
            <p:spPr>
              <a:xfrm>
                <a:off x="6055322" y="268435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327;p45">
                <a:extLst>
                  <a:ext uri="{FF2B5EF4-FFF2-40B4-BE49-F238E27FC236}">
                    <a16:creationId xmlns:a16="http://schemas.microsoft.com/office/drawing/2014/main" id="{E8DA046D-9D70-467B-AAAF-A738238D8EBE}"/>
                  </a:ext>
                </a:extLst>
              </p:cNvPr>
              <p:cNvSpPr/>
              <p:nvPr/>
            </p:nvSpPr>
            <p:spPr>
              <a:xfrm>
                <a:off x="6160045" y="2701783"/>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9"/>
                      <a:pt x="13529"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328;p45">
                <a:extLst>
                  <a:ext uri="{FF2B5EF4-FFF2-40B4-BE49-F238E27FC236}">
                    <a16:creationId xmlns:a16="http://schemas.microsoft.com/office/drawing/2014/main" id="{ABE760AE-56A2-469E-94C2-453EB6D4F475}"/>
                  </a:ext>
                </a:extLst>
              </p:cNvPr>
              <p:cNvSpPr/>
              <p:nvPr/>
            </p:nvSpPr>
            <p:spPr>
              <a:xfrm>
                <a:off x="6091707" y="2751747"/>
                <a:ext cx="17430" cy="17430"/>
              </a:xfrm>
              <a:custGeom>
                <a:avLst/>
                <a:gdLst/>
                <a:ahLst/>
                <a:cxnLst/>
                <a:rect l="l" t="t" r="r" b="b"/>
                <a:pathLst>
                  <a:path w="17430" h="17430" extrusionOk="0">
                    <a:moveTo>
                      <a:pt x="8715" y="17430"/>
                    </a:moveTo>
                    <a:cubicBezTo>
                      <a:pt x="3902" y="17430"/>
                      <a:pt x="0" y="13528"/>
                      <a:pt x="0" y="8715"/>
                    </a:cubicBezTo>
                    <a:cubicBezTo>
                      <a:pt x="0" y="3902"/>
                      <a:pt x="3902" y="0"/>
                      <a:pt x="8715" y="0"/>
                    </a:cubicBezTo>
                    <a:cubicBezTo>
                      <a:pt x="13528" y="0"/>
                      <a:pt x="17430" y="3902"/>
                      <a:pt x="17430" y="8715"/>
                    </a:cubicBezTo>
                    <a:cubicBezTo>
                      <a:pt x="17430" y="13528"/>
                      <a:pt x="13528" y="17430"/>
                      <a:pt x="8715" y="174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 name="Google Shape;3329;p45">
              <a:extLst>
                <a:ext uri="{FF2B5EF4-FFF2-40B4-BE49-F238E27FC236}">
                  <a16:creationId xmlns:a16="http://schemas.microsoft.com/office/drawing/2014/main" id="{23F842C1-DAF0-4DF6-89B5-03D203FA41D6}"/>
                </a:ext>
              </a:extLst>
            </p:cNvPr>
            <p:cNvSpPr/>
            <p:nvPr/>
          </p:nvSpPr>
          <p:spPr>
            <a:xfrm>
              <a:off x="6127548" y="2601077"/>
              <a:ext cx="128711" cy="276674"/>
            </a:xfrm>
            <a:custGeom>
              <a:avLst/>
              <a:gdLst/>
              <a:ahLst/>
              <a:cxnLst/>
              <a:rect l="l" t="t" r="r" b="b"/>
              <a:pathLst>
                <a:path w="128711" h="276674" extrusionOk="0">
                  <a:moveTo>
                    <a:pt x="110085" y="97529"/>
                  </a:moveTo>
                  <a:cubicBezTo>
                    <a:pt x="105560" y="83596"/>
                    <a:pt x="109615" y="65159"/>
                    <a:pt x="101174" y="53561"/>
                  </a:cubicBezTo>
                  <a:cubicBezTo>
                    <a:pt x="92649" y="41847"/>
                    <a:pt x="73806" y="40047"/>
                    <a:pt x="62092" y="31522"/>
                  </a:cubicBezTo>
                  <a:cubicBezTo>
                    <a:pt x="50494" y="23081"/>
                    <a:pt x="43005" y="5667"/>
                    <a:pt x="29070" y="1143"/>
                  </a:cubicBezTo>
                  <a:cubicBezTo>
                    <a:pt x="20199" y="-1737"/>
                    <a:pt x="10114" y="1437"/>
                    <a:pt x="0" y="3931"/>
                  </a:cubicBezTo>
                  <a:cubicBezTo>
                    <a:pt x="10446" y="10628"/>
                    <a:pt x="17349" y="24330"/>
                    <a:pt x="27232" y="31522"/>
                  </a:cubicBezTo>
                  <a:cubicBezTo>
                    <a:pt x="38946" y="40047"/>
                    <a:pt x="57790" y="41847"/>
                    <a:pt x="66314" y="53561"/>
                  </a:cubicBezTo>
                  <a:cubicBezTo>
                    <a:pt x="74755" y="65159"/>
                    <a:pt x="70700" y="83596"/>
                    <a:pt x="75225" y="97529"/>
                  </a:cubicBezTo>
                  <a:cubicBezTo>
                    <a:pt x="79590" y="110974"/>
                    <a:pt x="93851" y="123438"/>
                    <a:pt x="93851" y="138338"/>
                  </a:cubicBezTo>
                  <a:cubicBezTo>
                    <a:pt x="93851" y="153237"/>
                    <a:pt x="79590" y="165702"/>
                    <a:pt x="75225" y="179146"/>
                  </a:cubicBezTo>
                  <a:cubicBezTo>
                    <a:pt x="70701" y="193079"/>
                    <a:pt x="74755" y="211516"/>
                    <a:pt x="66314" y="223114"/>
                  </a:cubicBezTo>
                  <a:cubicBezTo>
                    <a:pt x="57789" y="234828"/>
                    <a:pt x="38946" y="236628"/>
                    <a:pt x="27232" y="245153"/>
                  </a:cubicBezTo>
                  <a:cubicBezTo>
                    <a:pt x="17349" y="252346"/>
                    <a:pt x="10446" y="266049"/>
                    <a:pt x="0" y="272744"/>
                  </a:cubicBezTo>
                  <a:cubicBezTo>
                    <a:pt x="10115" y="275238"/>
                    <a:pt x="20199" y="278411"/>
                    <a:pt x="29071" y="275532"/>
                  </a:cubicBezTo>
                  <a:cubicBezTo>
                    <a:pt x="43005" y="271007"/>
                    <a:pt x="50494" y="253594"/>
                    <a:pt x="62092" y="245153"/>
                  </a:cubicBezTo>
                  <a:cubicBezTo>
                    <a:pt x="73806" y="236628"/>
                    <a:pt x="92650" y="234828"/>
                    <a:pt x="101174" y="223114"/>
                  </a:cubicBezTo>
                  <a:cubicBezTo>
                    <a:pt x="109615" y="211516"/>
                    <a:pt x="105560" y="193079"/>
                    <a:pt x="110085" y="179146"/>
                  </a:cubicBezTo>
                  <a:cubicBezTo>
                    <a:pt x="114450" y="165702"/>
                    <a:pt x="128711" y="153238"/>
                    <a:pt x="128711" y="138338"/>
                  </a:cubicBezTo>
                  <a:cubicBezTo>
                    <a:pt x="128710" y="123438"/>
                    <a:pt x="114449" y="110974"/>
                    <a:pt x="110085" y="9752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330;p45">
              <a:extLst>
                <a:ext uri="{FF2B5EF4-FFF2-40B4-BE49-F238E27FC236}">
                  <a16:creationId xmlns:a16="http://schemas.microsoft.com/office/drawing/2014/main" id="{26A63871-0AD7-4C0A-9520-160FB8C893DD}"/>
                </a:ext>
              </a:extLst>
            </p:cNvPr>
            <p:cNvSpPr/>
            <p:nvPr/>
          </p:nvSpPr>
          <p:spPr>
            <a:xfrm>
              <a:off x="6080166" y="2821456"/>
              <a:ext cx="63752" cy="245850"/>
            </a:xfrm>
            <a:custGeom>
              <a:avLst/>
              <a:gdLst/>
              <a:ahLst/>
              <a:cxnLst/>
              <a:rect l="l" t="t" r="r" b="b"/>
              <a:pathLst>
                <a:path w="63752" h="245850" extrusionOk="0">
                  <a:moveTo>
                    <a:pt x="63752" y="234231"/>
                  </a:moveTo>
                  <a:lnTo>
                    <a:pt x="31876" y="245851"/>
                  </a:lnTo>
                  <a:lnTo>
                    <a:pt x="0" y="234231"/>
                  </a:lnTo>
                  <a:lnTo>
                    <a:pt x="10396" y="19303"/>
                  </a:lnTo>
                  <a:cubicBezTo>
                    <a:pt x="10743" y="12142"/>
                    <a:pt x="14565" y="5938"/>
                    <a:pt x="20184" y="2291"/>
                  </a:cubicBezTo>
                  <a:cubicBezTo>
                    <a:pt x="23555" y="105"/>
                    <a:pt x="27573" y="0"/>
                    <a:pt x="31876" y="0"/>
                  </a:cubicBezTo>
                  <a:cubicBezTo>
                    <a:pt x="43348" y="0"/>
                    <a:pt x="51639" y="7845"/>
                    <a:pt x="52194" y="19303"/>
                  </a:cubicBezTo>
                  <a:lnTo>
                    <a:pt x="62590" y="23423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331;p45">
              <a:extLst>
                <a:ext uri="{FF2B5EF4-FFF2-40B4-BE49-F238E27FC236}">
                  <a16:creationId xmlns:a16="http://schemas.microsoft.com/office/drawing/2014/main" id="{10F43537-864A-4089-BBCD-B496D9679271}"/>
                </a:ext>
              </a:extLst>
            </p:cNvPr>
            <p:cNvSpPr/>
            <p:nvPr/>
          </p:nvSpPr>
          <p:spPr>
            <a:xfrm>
              <a:off x="6100422" y="2820294"/>
              <a:ext cx="43496" cy="247012"/>
            </a:xfrm>
            <a:custGeom>
              <a:avLst/>
              <a:gdLst/>
              <a:ahLst/>
              <a:cxnLst/>
              <a:rect l="l" t="t" r="r" b="b"/>
              <a:pathLst>
                <a:path w="43496" h="247012" extrusionOk="0">
                  <a:moveTo>
                    <a:pt x="33100" y="20465"/>
                  </a:moveTo>
                  <a:cubicBezTo>
                    <a:pt x="32545" y="9006"/>
                    <a:pt x="23092" y="0"/>
                    <a:pt x="11620" y="0"/>
                  </a:cubicBezTo>
                  <a:cubicBezTo>
                    <a:pt x="7347" y="0"/>
                    <a:pt x="3357" y="1253"/>
                    <a:pt x="0" y="3412"/>
                  </a:cubicBezTo>
                  <a:cubicBezTo>
                    <a:pt x="5657" y="7051"/>
                    <a:pt x="9511" y="13274"/>
                    <a:pt x="9860" y="20465"/>
                  </a:cubicBezTo>
                  <a:lnTo>
                    <a:pt x="20256" y="235393"/>
                  </a:lnTo>
                  <a:lnTo>
                    <a:pt x="27126" y="247013"/>
                  </a:lnTo>
                  <a:lnTo>
                    <a:pt x="43496" y="235393"/>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332;p45">
              <a:extLst>
                <a:ext uri="{FF2B5EF4-FFF2-40B4-BE49-F238E27FC236}">
                  <a16:creationId xmlns:a16="http://schemas.microsoft.com/office/drawing/2014/main" id="{0D9BDFC6-5A94-4AC2-B078-C00BF44D6044}"/>
                </a:ext>
              </a:extLst>
            </p:cNvPr>
            <p:cNvSpPr/>
            <p:nvPr/>
          </p:nvSpPr>
          <p:spPr>
            <a:xfrm>
              <a:off x="5911523" y="2950302"/>
              <a:ext cx="52132" cy="117005"/>
            </a:xfrm>
            <a:custGeom>
              <a:avLst/>
              <a:gdLst/>
              <a:ahLst/>
              <a:cxnLst/>
              <a:rect l="l" t="t" r="r" b="b"/>
              <a:pathLst>
                <a:path w="52132" h="117005" extrusionOk="0">
                  <a:moveTo>
                    <a:pt x="5417" y="5495"/>
                  </a:moveTo>
                  <a:lnTo>
                    <a:pt x="0" y="105385"/>
                  </a:lnTo>
                  <a:lnTo>
                    <a:pt x="24333" y="117005"/>
                  </a:lnTo>
                  <a:lnTo>
                    <a:pt x="52132" y="105385"/>
                  </a:lnTo>
                  <a:lnTo>
                    <a:pt x="46714" y="5495"/>
                  </a:lnTo>
                  <a:cubicBezTo>
                    <a:pt x="46546" y="2413"/>
                    <a:pt x="43999" y="0"/>
                    <a:pt x="40912" y="0"/>
                  </a:cubicBezTo>
                  <a:lnTo>
                    <a:pt x="11219" y="0"/>
                  </a:lnTo>
                  <a:cubicBezTo>
                    <a:pt x="8133" y="0"/>
                    <a:pt x="5585" y="2413"/>
                    <a:pt x="5417"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333;p45">
              <a:extLst>
                <a:ext uri="{FF2B5EF4-FFF2-40B4-BE49-F238E27FC236}">
                  <a16:creationId xmlns:a16="http://schemas.microsoft.com/office/drawing/2014/main" id="{81827EB9-77F6-4086-827D-47C76235EEC9}"/>
                </a:ext>
              </a:extLst>
            </p:cNvPr>
            <p:cNvSpPr/>
            <p:nvPr/>
          </p:nvSpPr>
          <p:spPr>
            <a:xfrm>
              <a:off x="5940815" y="2950302"/>
              <a:ext cx="34460" cy="117005"/>
            </a:xfrm>
            <a:custGeom>
              <a:avLst/>
              <a:gdLst/>
              <a:ahLst/>
              <a:cxnLst/>
              <a:rect l="l" t="t" r="r" b="b"/>
              <a:pathLst>
                <a:path w="34460" h="117005" extrusionOk="0">
                  <a:moveTo>
                    <a:pt x="29042" y="5495"/>
                  </a:moveTo>
                  <a:cubicBezTo>
                    <a:pt x="28875" y="2413"/>
                    <a:pt x="26327" y="0"/>
                    <a:pt x="23240" y="0"/>
                  </a:cubicBezTo>
                  <a:lnTo>
                    <a:pt x="0" y="0"/>
                  </a:lnTo>
                  <a:cubicBezTo>
                    <a:pt x="3086" y="0"/>
                    <a:pt x="5635" y="2413"/>
                    <a:pt x="5802" y="5495"/>
                  </a:cubicBezTo>
                  <a:lnTo>
                    <a:pt x="11220" y="105385"/>
                  </a:lnTo>
                  <a:lnTo>
                    <a:pt x="22840"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334;p45">
              <a:extLst>
                <a:ext uri="{FF2B5EF4-FFF2-40B4-BE49-F238E27FC236}">
                  <a16:creationId xmlns:a16="http://schemas.microsoft.com/office/drawing/2014/main" id="{3AFC9CEC-ABA7-4720-A28C-5C9BA3266399}"/>
                </a:ext>
              </a:extLst>
            </p:cNvPr>
            <p:cNvSpPr/>
            <p:nvPr/>
          </p:nvSpPr>
          <p:spPr>
            <a:xfrm>
              <a:off x="6248808" y="2950302"/>
              <a:ext cx="52132" cy="117005"/>
            </a:xfrm>
            <a:custGeom>
              <a:avLst/>
              <a:gdLst/>
              <a:ahLst/>
              <a:cxnLst/>
              <a:rect l="l" t="t" r="r" b="b"/>
              <a:pathLst>
                <a:path w="52132" h="117005" extrusionOk="0">
                  <a:moveTo>
                    <a:pt x="5418" y="5495"/>
                  </a:moveTo>
                  <a:lnTo>
                    <a:pt x="0" y="105385"/>
                  </a:lnTo>
                  <a:lnTo>
                    <a:pt x="31876" y="117005"/>
                  </a:lnTo>
                  <a:lnTo>
                    <a:pt x="52132" y="105385"/>
                  </a:lnTo>
                  <a:lnTo>
                    <a:pt x="46714" y="5495"/>
                  </a:lnTo>
                  <a:cubicBezTo>
                    <a:pt x="46546" y="2413"/>
                    <a:pt x="43998" y="0"/>
                    <a:pt x="40912" y="0"/>
                  </a:cubicBezTo>
                  <a:lnTo>
                    <a:pt x="11218" y="0"/>
                  </a:lnTo>
                  <a:cubicBezTo>
                    <a:pt x="8133" y="0"/>
                    <a:pt x="5585" y="2413"/>
                    <a:pt x="5418" y="549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335;p45">
              <a:extLst>
                <a:ext uri="{FF2B5EF4-FFF2-40B4-BE49-F238E27FC236}">
                  <a16:creationId xmlns:a16="http://schemas.microsoft.com/office/drawing/2014/main" id="{1937A9B4-8A53-4BFC-94D1-66B199383A7A}"/>
                </a:ext>
              </a:extLst>
            </p:cNvPr>
            <p:cNvSpPr/>
            <p:nvPr/>
          </p:nvSpPr>
          <p:spPr>
            <a:xfrm>
              <a:off x="6278101" y="2950302"/>
              <a:ext cx="34460" cy="117005"/>
            </a:xfrm>
            <a:custGeom>
              <a:avLst/>
              <a:gdLst/>
              <a:ahLst/>
              <a:cxnLst/>
              <a:rect l="l" t="t" r="r" b="b"/>
              <a:pathLst>
                <a:path w="34460" h="117005" extrusionOk="0">
                  <a:moveTo>
                    <a:pt x="29042" y="5495"/>
                  </a:moveTo>
                  <a:cubicBezTo>
                    <a:pt x="28875" y="2413"/>
                    <a:pt x="26326" y="0"/>
                    <a:pt x="23240" y="0"/>
                  </a:cubicBezTo>
                  <a:lnTo>
                    <a:pt x="0" y="0"/>
                  </a:lnTo>
                  <a:cubicBezTo>
                    <a:pt x="3086" y="0"/>
                    <a:pt x="5635" y="2413"/>
                    <a:pt x="5802" y="5495"/>
                  </a:cubicBezTo>
                  <a:lnTo>
                    <a:pt x="11220" y="105385"/>
                  </a:lnTo>
                  <a:lnTo>
                    <a:pt x="22452" y="117005"/>
                  </a:lnTo>
                  <a:lnTo>
                    <a:pt x="34460" y="105385"/>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336;p45">
              <a:extLst>
                <a:ext uri="{FF2B5EF4-FFF2-40B4-BE49-F238E27FC236}">
                  <a16:creationId xmlns:a16="http://schemas.microsoft.com/office/drawing/2014/main" id="{E0E43A1B-4B42-436B-9A6C-30C83A03BEBB}"/>
                </a:ext>
              </a:extLst>
            </p:cNvPr>
            <p:cNvSpPr/>
            <p:nvPr/>
          </p:nvSpPr>
          <p:spPr>
            <a:xfrm>
              <a:off x="6168760"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337;p45">
              <a:extLst>
                <a:ext uri="{FF2B5EF4-FFF2-40B4-BE49-F238E27FC236}">
                  <a16:creationId xmlns:a16="http://schemas.microsoft.com/office/drawing/2014/main" id="{98C311D7-499F-4AB5-88BC-311D4BE3E1A9}"/>
                </a:ext>
              </a:extLst>
            </p:cNvPr>
            <p:cNvSpPr/>
            <p:nvPr/>
          </p:nvSpPr>
          <p:spPr>
            <a:xfrm>
              <a:off x="6204849"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3338;p45">
              <a:extLst>
                <a:ext uri="{FF2B5EF4-FFF2-40B4-BE49-F238E27FC236}">
                  <a16:creationId xmlns:a16="http://schemas.microsoft.com/office/drawing/2014/main" id="{C8F84629-FF17-4DEF-A7B2-5D6422350D95}"/>
                </a:ext>
              </a:extLst>
            </p:cNvPr>
            <p:cNvSpPr/>
            <p:nvPr/>
          </p:nvSpPr>
          <p:spPr>
            <a:xfrm>
              <a:off x="6037892" y="3002945"/>
              <a:ext cx="17430" cy="61457"/>
            </a:xfrm>
            <a:custGeom>
              <a:avLst/>
              <a:gdLst/>
              <a:ahLst/>
              <a:cxnLst/>
              <a:rect l="l" t="t" r="r" b="b"/>
              <a:pathLst>
                <a:path w="17430" h="61457" extrusionOk="0">
                  <a:moveTo>
                    <a:pt x="8715" y="61457"/>
                  </a:moveTo>
                  <a:cubicBezTo>
                    <a:pt x="3902" y="61457"/>
                    <a:pt x="0" y="57555"/>
                    <a:pt x="0" y="52742"/>
                  </a:cubicBezTo>
                  <a:lnTo>
                    <a:pt x="0" y="8715"/>
                  </a:lnTo>
                  <a:cubicBezTo>
                    <a:pt x="0" y="3902"/>
                    <a:pt x="3902" y="0"/>
                    <a:pt x="8715" y="0"/>
                  </a:cubicBezTo>
                  <a:cubicBezTo>
                    <a:pt x="13528" y="0"/>
                    <a:pt x="17430" y="3902"/>
                    <a:pt x="17430" y="8715"/>
                  </a:cubicBezTo>
                  <a:lnTo>
                    <a:pt x="17430" y="52742"/>
                  </a:lnTo>
                  <a:cubicBezTo>
                    <a:pt x="17430" y="57555"/>
                    <a:pt x="13529" y="61457"/>
                    <a:pt x="8715" y="614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3339;p45">
              <a:extLst>
                <a:ext uri="{FF2B5EF4-FFF2-40B4-BE49-F238E27FC236}">
                  <a16:creationId xmlns:a16="http://schemas.microsoft.com/office/drawing/2014/main" id="{0883B42F-D577-45C8-8574-20A73D5F0731}"/>
                </a:ext>
              </a:extLst>
            </p:cNvPr>
            <p:cNvSpPr/>
            <p:nvPr/>
          </p:nvSpPr>
          <p:spPr>
            <a:xfrm>
              <a:off x="6001805" y="3014565"/>
              <a:ext cx="17430" cy="49837"/>
            </a:xfrm>
            <a:custGeom>
              <a:avLst/>
              <a:gdLst/>
              <a:ahLst/>
              <a:cxnLst/>
              <a:rect l="l" t="t" r="r" b="b"/>
              <a:pathLst>
                <a:path w="17430" h="49837" extrusionOk="0">
                  <a:moveTo>
                    <a:pt x="8715" y="49837"/>
                  </a:moveTo>
                  <a:cubicBezTo>
                    <a:pt x="3902" y="49837"/>
                    <a:pt x="0" y="45935"/>
                    <a:pt x="0" y="41122"/>
                  </a:cubicBezTo>
                  <a:lnTo>
                    <a:pt x="0" y="8715"/>
                  </a:lnTo>
                  <a:cubicBezTo>
                    <a:pt x="0" y="3902"/>
                    <a:pt x="3902" y="0"/>
                    <a:pt x="8715" y="0"/>
                  </a:cubicBezTo>
                  <a:cubicBezTo>
                    <a:pt x="13528" y="0"/>
                    <a:pt x="17430" y="3902"/>
                    <a:pt x="17430" y="8715"/>
                  </a:cubicBezTo>
                  <a:lnTo>
                    <a:pt x="17430" y="41122"/>
                  </a:lnTo>
                  <a:cubicBezTo>
                    <a:pt x="17430" y="45935"/>
                    <a:pt x="13528" y="49837"/>
                    <a:pt x="8715" y="498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3340;p45">
              <a:extLst>
                <a:ext uri="{FF2B5EF4-FFF2-40B4-BE49-F238E27FC236}">
                  <a16:creationId xmlns:a16="http://schemas.microsoft.com/office/drawing/2014/main" id="{07D26B21-261B-421B-B91C-22C80E739903}"/>
                </a:ext>
              </a:extLst>
            </p:cNvPr>
            <p:cNvSpPr/>
            <p:nvPr/>
          </p:nvSpPr>
          <p:spPr>
            <a:xfrm>
              <a:off x="5823285" y="3055688"/>
              <a:ext cx="565894" cy="62244"/>
            </a:xfrm>
            <a:custGeom>
              <a:avLst/>
              <a:gdLst/>
              <a:ahLst/>
              <a:cxnLst/>
              <a:rect l="l" t="t" r="r" b="b"/>
              <a:pathLst>
                <a:path w="565894" h="62244" extrusionOk="0">
                  <a:moveTo>
                    <a:pt x="560085" y="62245"/>
                  </a:moveTo>
                  <a:lnTo>
                    <a:pt x="5810" y="62245"/>
                  </a:lnTo>
                  <a:cubicBezTo>
                    <a:pt x="2602" y="62245"/>
                    <a:pt x="0" y="59643"/>
                    <a:pt x="0" y="56435"/>
                  </a:cubicBezTo>
                  <a:lnTo>
                    <a:pt x="0" y="29050"/>
                  </a:lnTo>
                  <a:cubicBezTo>
                    <a:pt x="0" y="13006"/>
                    <a:pt x="13006" y="0"/>
                    <a:pt x="29050" y="0"/>
                  </a:cubicBezTo>
                  <a:lnTo>
                    <a:pt x="536845" y="0"/>
                  </a:lnTo>
                  <a:cubicBezTo>
                    <a:pt x="552889" y="0"/>
                    <a:pt x="565895" y="13006"/>
                    <a:pt x="565895" y="29050"/>
                  </a:cubicBezTo>
                  <a:lnTo>
                    <a:pt x="565895" y="56435"/>
                  </a:lnTo>
                  <a:cubicBezTo>
                    <a:pt x="565895" y="59643"/>
                    <a:pt x="563293" y="62245"/>
                    <a:pt x="560085" y="6224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341;p45">
              <a:extLst>
                <a:ext uri="{FF2B5EF4-FFF2-40B4-BE49-F238E27FC236}">
                  <a16:creationId xmlns:a16="http://schemas.microsoft.com/office/drawing/2014/main" id="{A186950B-0E30-4B3E-B2D2-F6E3FB07FB4E}"/>
                </a:ext>
              </a:extLst>
            </p:cNvPr>
            <p:cNvSpPr/>
            <p:nvPr/>
          </p:nvSpPr>
          <p:spPr>
            <a:xfrm>
              <a:off x="6336889" y="3055687"/>
              <a:ext cx="63910" cy="62244"/>
            </a:xfrm>
            <a:custGeom>
              <a:avLst/>
              <a:gdLst/>
              <a:ahLst/>
              <a:cxnLst/>
              <a:rect l="l" t="t" r="r" b="b"/>
              <a:pathLst>
                <a:path w="63910" h="62244" extrusionOk="0">
                  <a:moveTo>
                    <a:pt x="34860" y="0"/>
                  </a:moveTo>
                  <a:lnTo>
                    <a:pt x="0" y="0"/>
                  </a:lnTo>
                  <a:cubicBezTo>
                    <a:pt x="16044" y="0"/>
                    <a:pt x="29050" y="13006"/>
                    <a:pt x="29050" y="29050"/>
                  </a:cubicBezTo>
                  <a:lnTo>
                    <a:pt x="29050" y="56435"/>
                  </a:lnTo>
                  <a:cubicBezTo>
                    <a:pt x="29050" y="59643"/>
                    <a:pt x="26448" y="62245"/>
                    <a:pt x="23240" y="62245"/>
                  </a:cubicBezTo>
                  <a:lnTo>
                    <a:pt x="58100" y="62245"/>
                  </a:lnTo>
                  <a:cubicBezTo>
                    <a:pt x="61308" y="62245"/>
                    <a:pt x="63910" y="59643"/>
                    <a:pt x="63910" y="56435"/>
                  </a:cubicBezTo>
                  <a:lnTo>
                    <a:pt x="63910" y="29050"/>
                  </a:lnTo>
                  <a:cubicBezTo>
                    <a:pt x="63910" y="13006"/>
                    <a:pt x="50904" y="0"/>
                    <a:pt x="34860"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Char"/>
      </p:transition>
    </mc:Choice>
    <mc:Fallback xmlns="">
      <p:transition spd="slow">
        <p:fade/>
      </p:transition>
    </mc:Fallback>
  </mc:AlternateContent>
</p:sld>
</file>

<file path=ppt/theme/theme1.xml><?xml version="1.0" encoding="utf-8"?>
<a:theme xmlns:a="http://schemas.openxmlformats.org/drawingml/2006/main" name="Geomorphology and Climate Change by Slidesgo">
  <a:themeElements>
    <a:clrScheme name="Simple Light">
      <a:dk1>
        <a:srgbClr val="001B24"/>
      </a:dk1>
      <a:lt1>
        <a:srgbClr val="FFFFFF"/>
      </a:lt1>
      <a:dk2>
        <a:srgbClr val="647999"/>
      </a:dk2>
      <a:lt2>
        <a:srgbClr val="AFC1DB"/>
      </a:lt2>
      <a:accent1>
        <a:srgbClr val="9BF5F5"/>
      </a:accent1>
      <a:accent2>
        <a:srgbClr val="2487E2"/>
      </a:accent2>
      <a:accent3>
        <a:srgbClr val="8BA520"/>
      </a:accent3>
      <a:accent4>
        <a:srgbClr val="CD2928"/>
      </a:accent4>
      <a:accent5>
        <a:srgbClr val="89543F"/>
      </a:accent5>
      <a:accent6>
        <a:srgbClr val="E5BA9A"/>
      </a:accent6>
      <a:hlink>
        <a:srgbClr val="001B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963</Words>
  <Application>Microsoft Office PowerPoint</Application>
  <PresentationFormat>On-screen Show (16:9)</PresentationFormat>
  <Paragraphs>96</Paragraphs>
  <Slides>22</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Times New Roman</vt:lpstr>
      <vt:lpstr>Lato</vt:lpstr>
      <vt:lpstr>Showcard Gothic</vt:lpstr>
      <vt:lpstr>Impact</vt:lpstr>
      <vt:lpstr>Raleway</vt:lpstr>
      <vt:lpstr>Symbol</vt:lpstr>
      <vt:lpstr>Calibri</vt:lpstr>
      <vt:lpstr>Gabarito</vt:lpstr>
      <vt:lpstr>Arial</vt:lpstr>
      <vt:lpstr>Geomorphology and Climate Change by Slidesgo</vt:lpstr>
      <vt:lpstr>Geomorphology and Climate Change</vt:lpstr>
      <vt:lpstr>Climate story writers</vt:lpstr>
      <vt:lpstr>Table of contents</vt:lpstr>
      <vt:lpstr>Table of contents</vt:lpstr>
      <vt:lpstr>Table of contents</vt:lpstr>
      <vt:lpstr>Table of contents</vt:lpstr>
      <vt:lpstr>Introduction</vt:lpstr>
      <vt:lpstr>Timeline of climate change  </vt:lpstr>
      <vt:lpstr>Timeline of climate change</vt:lpstr>
      <vt:lpstr>Timeline of climate change</vt:lpstr>
      <vt:lpstr>Timeline of climate change</vt:lpstr>
      <vt:lpstr>Timeline of climate change</vt:lpstr>
      <vt:lpstr>Timeline of climate change</vt:lpstr>
      <vt:lpstr>Raising Awareness and Inspiring Action </vt:lpstr>
      <vt:lpstr>Future recommendations     </vt:lpstr>
      <vt:lpstr>Future recommendations    </vt:lpstr>
      <vt:lpstr>Future recommendations</vt:lpstr>
      <vt:lpstr>Conclusion    </vt:lpstr>
      <vt:lpstr>Conclusion    </vt:lpstr>
      <vt:lpstr>Conclusion</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Geomorphology and Climate Change</dc:title>
  <cp:lastModifiedBy>Judy</cp:lastModifiedBy>
  <cp:revision>11</cp:revision>
  <dcterms:modified xsi:type="dcterms:W3CDTF">2024-10-05T23:16:54Z</dcterms:modified>
</cp:coreProperties>
</file>